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doc" ContentType="application/msword"/>
  <Default Extension="bin" ContentType="application/vnd.openxmlformats-officedocument.oleObject"/>
  <Default Extension="png" ContentType="image/png"/>
  <Default Extension="wmf" ContentType="image/x-wmf"/>
  <Default Extension="emf" ContentType="image/x-em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.xml" ContentType="application/vnd.openxmlformats-officedocument.theme+xml"/>
  <Override PartName="/ppt/theme/theme40.xml" ContentType="application/vnd.openxmlformats-officedocument.theme+xml"/>
  <Override PartName="/ppt/theme/theme41.xml" ContentType="application/vnd.openxmlformats-officedocument.theme+xml"/>
  <Override PartName="/ppt/theme/theme42.xml" ContentType="application/vnd.openxmlformats-officedocument.theme+xml"/>
  <Override PartName="/ppt/theme/theme43.xml" ContentType="application/vnd.openxmlformats-officedocument.theme+xml"/>
  <Override PartName="/ppt/theme/theme44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theme/theme47.xml" ContentType="application/vnd.openxmlformats-officedocument.theme+xml"/>
  <Override PartName="/ppt/theme/theme48.xml" ContentType="application/vnd.openxmlformats-officedocument.theme+xml"/>
  <Override PartName="/ppt/theme/theme49.xml" ContentType="application/vnd.openxmlformats-officedocument.theme+xml"/>
  <Override PartName="/ppt/theme/theme5.xml" ContentType="application/vnd.openxmlformats-officedocument.theme+xml"/>
  <Override PartName="/ppt/theme/theme50.xml" ContentType="application/vnd.openxmlformats-officedocument.theme+xml"/>
  <Override PartName="/ppt/theme/theme51.xml" ContentType="application/vnd.openxmlformats-officedocument.theme+xml"/>
  <Override PartName="/ppt/theme/theme52.xml" ContentType="application/vnd.openxmlformats-officedocument.theme+xml"/>
  <Override PartName="/ppt/theme/theme53.xml" ContentType="application/vnd.openxmlformats-officedocument.theme+xml"/>
  <Override PartName="/ppt/theme/theme54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62" r:id="rId2"/>
    <p:sldMasterId id="2147483664" r:id="rId3"/>
    <p:sldMasterId id="2147483666" r:id="rId4"/>
    <p:sldMasterId id="2147483678" r:id="rId5"/>
    <p:sldMasterId id="2147483690" r:id="rId6"/>
    <p:sldMasterId id="2147483702" r:id="rId7"/>
    <p:sldMasterId id="2147483714" r:id="rId8"/>
    <p:sldMasterId id="2147483726" r:id="rId9"/>
    <p:sldMasterId id="2147483739" r:id="rId10"/>
    <p:sldMasterId id="2147483751" r:id="rId11"/>
    <p:sldMasterId id="2147483763" r:id="rId12"/>
    <p:sldMasterId id="2147483775" r:id="rId13"/>
    <p:sldMasterId id="2147483788" r:id="rId14"/>
    <p:sldMasterId id="2147483800" r:id="rId15"/>
    <p:sldMasterId id="2147483812" r:id="rId16"/>
    <p:sldMasterId id="2147483819" r:id="rId17"/>
    <p:sldMasterId id="2147483820" r:id="rId18"/>
    <p:sldMasterId id="2147483826" r:id="rId19"/>
    <p:sldMasterId id="2147483830" r:id="rId20"/>
    <p:sldMasterId id="2147483835" r:id="rId21"/>
    <p:sldMasterId id="2147483840" r:id="rId22"/>
    <p:sldMasterId id="2147483844" r:id="rId23"/>
    <p:sldMasterId id="2147483849" r:id="rId24"/>
    <p:sldMasterId id="2147483854" r:id="rId25"/>
    <p:sldMasterId id="2147483859" r:id="rId26"/>
    <p:sldMasterId id="2147483864" r:id="rId27"/>
    <p:sldMasterId id="2147483869" r:id="rId28"/>
    <p:sldMasterId id="2147483874" r:id="rId29"/>
    <p:sldMasterId id="2147483879" r:id="rId30"/>
    <p:sldMasterId id="2147483883" r:id="rId31"/>
    <p:sldMasterId id="2147483888" r:id="rId32"/>
    <p:sldMasterId id="2147483894" r:id="rId33"/>
    <p:sldMasterId id="2147483899" r:id="rId34"/>
    <p:sldMasterId id="2147483904" r:id="rId35"/>
    <p:sldMasterId id="2147483909" r:id="rId36"/>
    <p:sldMasterId id="2147483914" r:id="rId37"/>
    <p:sldMasterId id="2147483919" r:id="rId38"/>
    <p:sldMasterId id="2147483928" r:id="rId39"/>
    <p:sldMasterId id="2147483933" r:id="rId40"/>
    <p:sldMasterId id="2147483938" r:id="rId41"/>
    <p:sldMasterId id="2147483943" r:id="rId42"/>
    <p:sldMasterId id="2147483948" r:id="rId43"/>
    <p:sldMasterId id="2147483953" r:id="rId44"/>
    <p:sldMasterId id="2147483958" r:id="rId45"/>
    <p:sldMasterId id="2147483963" r:id="rId46"/>
    <p:sldMasterId id="2147483968" r:id="rId47"/>
    <p:sldMasterId id="2147483973" r:id="rId48"/>
    <p:sldMasterId id="2147483978" r:id="rId49"/>
    <p:sldMasterId id="2147483983" r:id="rId50"/>
    <p:sldMasterId id="2147483995" r:id="rId51"/>
    <p:sldMasterId id="2147484007" r:id="rId52"/>
    <p:sldMasterId id="2147484012" r:id="rId53"/>
  </p:sldMasterIdLst>
  <p:notesMasterIdLst>
    <p:notesMasterId r:id="rId54"/>
  </p:notesMasterIdLst>
  <p:sldIdLst>
    <p:sldId id="256" r:id="rId55"/>
    <p:sldId id="258" r:id="rId56"/>
    <p:sldId id="259" r:id="rId57"/>
    <p:sldId id="257" r:id="rId58"/>
    <p:sldId id="271" r:id="rId59"/>
    <p:sldId id="270" r:id="rId60"/>
    <p:sldId id="273" r:id="rId61"/>
    <p:sldId id="265" r:id="rId62"/>
    <p:sldId id="322" r:id="rId63"/>
    <p:sldId id="287" r:id="rId64"/>
    <p:sldId id="284" r:id="rId65"/>
    <p:sldId id="288" r:id="rId66"/>
    <p:sldId id="280" r:id="rId67"/>
    <p:sldId id="291" r:id="rId68"/>
    <p:sldId id="295" r:id="rId69"/>
    <p:sldId id="296" r:id="rId70"/>
    <p:sldId id="294" r:id="rId71"/>
    <p:sldId id="300" r:id="rId72"/>
    <p:sldId id="309" r:id="rId73"/>
    <p:sldId id="311" r:id="rId74"/>
    <p:sldId id="313" r:id="rId75"/>
    <p:sldId id="320" r:id="rId76"/>
    <p:sldId id="324" r:id="rId77"/>
    <p:sldId id="326" r:id="rId78"/>
    <p:sldId id="319" r:id="rId79"/>
    <p:sldId id="333" r:id="rId80"/>
    <p:sldId id="334" r:id="rId81"/>
    <p:sldId id="330" r:id="rId82"/>
    <p:sldId id="317" r:id="rId83"/>
  </p:sldIdLst>
  <p:sldSz cx="12192000" cy="6858000"/>
  <p:notesSz cx="6858000" cy="9144000"/>
  <p:custDataLst>
    <p:tags r:id="rId8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Master" Target="slideMasters/slideMaster10.xml" /><Relationship Id="rId11" Type="http://schemas.openxmlformats.org/officeDocument/2006/relationships/slideMaster" Target="slideMasters/slideMaster11.xml" /><Relationship Id="rId12" Type="http://schemas.openxmlformats.org/officeDocument/2006/relationships/slideMaster" Target="slideMasters/slideMaster12.xml" /><Relationship Id="rId13" Type="http://schemas.openxmlformats.org/officeDocument/2006/relationships/slideMaster" Target="slideMasters/slideMaster13.xml" /><Relationship Id="rId14" Type="http://schemas.openxmlformats.org/officeDocument/2006/relationships/slideMaster" Target="slideMasters/slideMaster14.xml" /><Relationship Id="rId15" Type="http://schemas.openxmlformats.org/officeDocument/2006/relationships/slideMaster" Target="slideMasters/slideMaster15.xml" /><Relationship Id="rId16" Type="http://schemas.openxmlformats.org/officeDocument/2006/relationships/slideMaster" Target="slideMasters/slideMaster16.xml" /><Relationship Id="rId17" Type="http://schemas.openxmlformats.org/officeDocument/2006/relationships/slideMaster" Target="slideMasters/slideMaster17.xml" /><Relationship Id="rId18" Type="http://schemas.openxmlformats.org/officeDocument/2006/relationships/slideMaster" Target="slideMasters/slideMaster18.xml" /><Relationship Id="rId19" Type="http://schemas.openxmlformats.org/officeDocument/2006/relationships/slideMaster" Target="slideMasters/slideMaster19.xml" /><Relationship Id="rId2" Type="http://schemas.openxmlformats.org/officeDocument/2006/relationships/slideMaster" Target="slideMasters/slideMaster2.xml" /><Relationship Id="rId20" Type="http://schemas.openxmlformats.org/officeDocument/2006/relationships/slideMaster" Target="slideMasters/slideMaster20.xml" /><Relationship Id="rId21" Type="http://schemas.openxmlformats.org/officeDocument/2006/relationships/slideMaster" Target="slideMasters/slideMaster21.xml" /><Relationship Id="rId22" Type="http://schemas.openxmlformats.org/officeDocument/2006/relationships/slideMaster" Target="slideMasters/slideMaster22.xml" /><Relationship Id="rId23" Type="http://schemas.openxmlformats.org/officeDocument/2006/relationships/slideMaster" Target="slideMasters/slideMaster23.xml" /><Relationship Id="rId24" Type="http://schemas.openxmlformats.org/officeDocument/2006/relationships/slideMaster" Target="slideMasters/slideMaster24.xml" /><Relationship Id="rId25" Type="http://schemas.openxmlformats.org/officeDocument/2006/relationships/slideMaster" Target="slideMasters/slideMaster25.xml" /><Relationship Id="rId26" Type="http://schemas.openxmlformats.org/officeDocument/2006/relationships/slideMaster" Target="slideMasters/slideMaster26.xml" /><Relationship Id="rId27" Type="http://schemas.openxmlformats.org/officeDocument/2006/relationships/slideMaster" Target="slideMasters/slideMaster27.xml" /><Relationship Id="rId28" Type="http://schemas.openxmlformats.org/officeDocument/2006/relationships/slideMaster" Target="slideMasters/slideMaster28.xml" /><Relationship Id="rId29" Type="http://schemas.openxmlformats.org/officeDocument/2006/relationships/slideMaster" Target="slideMasters/slideMaster29.xml" /><Relationship Id="rId3" Type="http://schemas.openxmlformats.org/officeDocument/2006/relationships/slideMaster" Target="slideMasters/slideMaster3.xml" /><Relationship Id="rId30" Type="http://schemas.openxmlformats.org/officeDocument/2006/relationships/slideMaster" Target="slideMasters/slideMaster30.xml" /><Relationship Id="rId31" Type="http://schemas.openxmlformats.org/officeDocument/2006/relationships/slideMaster" Target="slideMasters/slideMaster31.xml" /><Relationship Id="rId32" Type="http://schemas.openxmlformats.org/officeDocument/2006/relationships/slideMaster" Target="slideMasters/slideMaster32.xml" /><Relationship Id="rId33" Type="http://schemas.openxmlformats.org/officeDocument/2006/relationships/slideMaster" Target="slideMasters/slideMaster33.xml" /><Relationship Id="rId34" Type="http://schemas.openxmlformats.org/officeDocument/2006/relationships/slideMaster" Target="slideMasters/slideMaster34.xml" /><Relationship Id="rId35" Type="http://schemas.openxmlformats.org/officeDocument/2006/relationships/slideMaster" Target="slideMasters/slideMaster35.xml" /><Relationship Id="rId36" Type="http://schemas.openxmlformats.org/officeDocument/2006/relationships/slideMaster" Target="slideMasters/slideMaster36.xml" /><Relationship Id="rId37" Type="http://schemas.openxmlformats.org/officeDocument/2006/relationships/slideMaster" Target="slideMasters/slideMaster37.xml" /><Relationship Id="rId38" Type="http://schemas.openxmlformats.org/officeDocument/2006/relationships/slideMaster" Target="slideMasters/slideMaster38.xml" /><Relationship Id="rId39" Type="http://schemas.openxmlformats.org/officeDocument/2006/relationships/slideMaster" Target="slideMasters/slideMaster39.xml" /><Relationship Id="rId4" Type="http://schemas.openxmlformats.org/officeDocument/2006/relationships/slideMaster" Target="slideMasters/slideMaster4.xml" /><Relationship Id="rId40" Type="http://schemas.openxmlformats.org/officeDocument/2006/relationships/slideMaster" Target="slideMasters/slideMaster40.xml" /><Relationship Id="rId41" Type="http://schemas.openxmlformats.org/officeDocument/2006/relationships/slideMaster" Target="slideMasters/slideMaster41.xml" /><Relationship Id="rId42" Type="http://schemas.openxmlformats.org/officeDocument/2006/relationships/slideMaster" Target="slideMasters/slideMaster42.xml" /><Relationship Id="rId43" Type="http://schemas.openxmlformats.org/officeDocument/2006/relationships/slideMaster" Target="slideMasters/slideMaster43.xml" /><Relationship Id="rId44" Type="http://schemas.openxmlformats.org/officeDocument/2006/relationships/slideMaster" Target="slideMasters/slideMaster44.xml" /><Relationship Id="rId45" Type="http://schemas.openxmlformats.org/officeDocument/2006/relationships/slideMaster" Target="slideMasters/slideMaster45.xml" /><Relationship Id="rId46" Type="http://schemas.openxmlformats.org/officeDocument/2006/relationships/slideMaster" Target="slideMasters/slideMaster46.xml" /><Relationship Id="rId47" Type="http://schemas.openxmlformats.org/officeDocument/2006/relationships/slideMaster" Target="slideMasters/slideMaster47.xml" /><Relationship Id="rId48" Type="http://schemas.openxmlformats.org/officeDocument/2006/relationships/slideMaster" Target="slideMasters/slideMaster48.xml" /><Relationship Id="rId49" Type="http://schemas.openxmlformats.org/officeDocument/2006/relationships/slideMaster" Target="slideMasters/slideMaster49.xml" /><Relationship Id="rId5" Type="http://schemas.openxmlformats.org/officeDocument/2006/relationships/slideMaster" Target="slideMasters/slideMaster5.xml" /><Relationship Id="rId50" Type="http://schemas.openxmlformats.org/officeDocument/2006/relationships/slideMaster" Target="slideMasters/slideMaster50.xml" /><Relationship Id="rId51" Type="http://schemas.openxmlformats.org/officeDocument/2006/relationships/slideMaster" Target="slideMasters/slideMaster51.xml" /><Relationship Id="rId52" Type="http://schemas.openxmlformats.org/officeDocument/2006/relationships/slideMaster" Target="slideMasters/slideMaster52.xml" /><Relationship Id="rId53" Type="http://schemas.openxmlformats.org/officeDocument/2006/relationships/slideMaster" Target="slideMasters/slideMaster53.xml" /><Relationship Id="rId54" Type="http://schemas.openxmlformats.org/officeDocument/2006/relationships/notesMaster" Target="notesMasters/notesMaster1.xml" /><Relationship Id="rId55" Type="http://schemas.openxmlformats.org/officeDocument/2006/relationships/slide" Target="slides/slide1.xml" /><Relationship Id="rId56" Type="http://schemas.openxmlformats.org/officeDocument/2006/relationships/slide" Target="slides/slide2.xml" /><Relationship Id="rId57" Type="http://schemas.openxmlformats.org/officeDocument/2006/relationships/slide" Target="slides/slide3.xml" /><Relationship Id="rId58" Type="http://schemas.openxmlformats.org/officeDocument/2006/relationships/slide" Target="slides/slide4.xml" /><Relationship Id="rId59" Type="http://schemas.openxmlformats.org/officeDocument/2006/relationships/slide" Target="slides/slide5.xml" /><Relationship Id="rId6" Type="http://schemas.openxmlformats.org/officeDocument/2006/relationships/slideMaster" Target="slideMasters/slideMaster6.xml" /><Relationship Id="rId60" Type="http://schemas.openxmlformats.org/officeDocument/2006/relationships/slide" Target="slides/slide6.xml" /><Relationship Id="rId61" Type="http://schemas.openxmlformats.org/officeDocument/2006/relationships/slide" Target="slides/slide7.xml" /><Relationship Id="rId62" Type="http://schemas.openxmlformats.org/officeDocument/2006/relationships/slide" Target="slides/slide8.xml" /><Relationship Id="rId63" Type="http://schemas.openxmlformats.org/officeDocument/2006/relationships/slide" Target="slides/slide9.xml" /><Relationship Id="rId64" Type="http://schemas.openxmlformats.org/officeDocument/2006/relationships/slide" Target="slides/slide10.xml" /><Relationship Id="rId65" Type="http://schemas.openxmlformats.org/officeDocument/2006/relationships/slide" Target="slides/slide11.xml" /><Relationship Id="rId66" Type="http://schemas.openxmlformats.org/officeDocument/2006/relationships/slide" Target="slides/slide12.xml" /><Relationship Id="rId67" Type="http://schemas.openxmlformats.org/officeDocument/2006/relationships/slide" Target="slides/slide13.xml" /><Relationship Id="rId68" Type="http://schemas.openxmlformats.org/officeDocument/2006/relationships/slide" Target="slides/slide14.xml" /><Relationship Id="rId69" Type="http://schemas.openxmlformats.org/officeDocument/2006/relationships/slide" Target="slides/slide15.xml" /><Relationship Id="rId7" Type="http://schemas.openxmlformats.org/officeDocument/2006/relationships/slideMaster" Target="slideMasters/slideMaster7.xml" /><Relationship Id="rId70" Type="http://schemas.openxmlformats.org/officeDocument/2006/relationships/slide" Target="slides/slide16.xml" /><Relationship Id="rId71" Type="http://schemas.openxmlformats.org/officeDocument/2006/relationships/slide" Target="slides/slide17.xml" /><Relationship Id="rId72" Type="http://schemas.openxmlformats.org/officeDocument/2006/relationships/slide" Target="slides/slide18.xml" /><Relationship Id="rId73" Type="http://schemas.openxmlformats.org/officeDocument/2006/relationships/slide" Target="slides/slide19.xml" /><Relationship Id="rId74" Type="http://schemas.openxmlformats.org/officeDocument/2006/relationships/slide" Target="slides/slide20.xml" /><Relationship Id="rId75" Type="http://schemas.openxmlformats.org/officeDocument/2006/relationships/slide" Target="slides/slide21.xml" /><Relationship Id="rId76" Type="http://schemas.openxmlformats.org/officeDocument/2006/relationships/slide" Target="slides/slide22.xml" /><Relationship Id="rId77" Type="http://schemas.openxmlformats.org/officeDocument/2006/relationships/slide" Target="slides/slide23.xml" /><Relationship Id="rId78" Type="http://schemas.openxmlformats.org/officeDocument/2006/relationships/slide" Target="slides/slide24.xml" /><Relationship Id="rId79" Type="http://schemas.openxmlformats.org/officeDocument/2006/relationships/slide" Target="slides/slide25.xml" /><Relationship Id="rId8" Type="http://schemas.openxmlformats.org/officeDocument/2006/relationships/slideMaster" Target="slideMasters/slideMaster8.xml" /><Relationship Id="rId80" Type="http://schemas.openxmlformats.org/officeDocument/2006/relationships/slide" Target="slides/slide26.xml" /><Relationship Id="rId81" Type="http://schemas.openxmlformats.org/officeDocument/2006/relationships/slide" Target="slides/slide27.xml" /><Relationship Id="rId82" Type="http://schemas.openxmlformats.org/officeDocument/2006/relationships/slide" Target="slides/slide28.xml" /><Relationship Id="rId83" Type="http://schemas.openxmlformats.org/officeDocument/2006/relationships/slide" Target="slides/slide29.xml" /><Relationship Id="rId84" Type="http://schemas.openxmlformats.org/officeDocument/2006/relationships/tags" Target="tags/tag1.xml" /><Relationship Id="rId85" Type="http://schemas.openxmlformats.org/officeDocument/2006/relationships/presProps" Target="presProps.xml" /><Relationship Id="rId86" Type="http://schemas.openxmlformats.org/officeDocument/2006/relationships/viewProps" Target="viewProps.xml" /><Relationship Id="rId87" Type="http://schemas.openxmlformats.org/officeDocument/2006/relationships/theme" Target="theme/theme1.xml" /><Relationship Id="rId88" Type="http://schemas.openxmlformats.org/officeDocument/2006/relationships/tableStyles" Target="tableStyles.xml" /><Relationship Id="rId9" Type="http://schemas.openxmlformats.org/officeDocument/2006/relationships/slideMaster" Target="slideMasters/slideMaster9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6.wmf" /><Relationship Id="rId2" Type="http://schemas.openxmlformats.org/officeDocument/2006/relationships/image" Target="../media/image17.wmf" /><Relationship Id="rId3" Type="http://schemas.openxmlformats.org/officeDocument/2006/relationships/image" Target="../media/image18.wmf" /><Relationship Id="rId4" Type="http://schemas.openxmlformats.org/officeDocument/2006/relationships/image" Target="../media/image19.wmf" /><Relationship Id="rId5" Type="http://schemas.openxmlformats.org/officeDocument/2006/relationships/image" Target="../media/image20.wmf" /></Relationships>
</file>

<file path=ppt/drawings/_rels/vmlDrawing2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1.wmf" /><Relationship Id="rId2" Type="http://schemas.openxmlformats.org/officeDocument/2006/relationships/image" Target="../media/image22.wmf" /><Relationship Id="rId3" Type="http://schemas.openxmlformats.org/officeDocument/2006/relationships/image" Target="../media/image23.wmf" /><Relationship Id="rId4" Type="http://schemas.openxmlformats.org/officeDocument/2006/relationships/image" Target="../media/image24.wmf" /><Relationship Id="rId5" Type="http://schemas.openxmlformats.org/officeDocument/2006/relationships/image" Target="../media/image25.wmf" /><Relationship Id="rId6" Type="http://schemas.openxmlformats.org/officeDocument/2006/relationships/image" Target="../media/image26.wmf" /></Relationships>
</file>

<file path=ppt/drawings/_rels/vmlDrawing3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7.wmf" /><Relationship Id="rId2" Type="http://schemas.openxmlformats.org/officeDocument/2006/relationships/image" Target="../media/image28.wmf" /><Relationship Id="rId3" Type="http://schemas.openxmlformats.org/officeDocument/2006/relationships/image" Target="../media/image29.wmf" /><Relationship Id="rId4" Type="http://schemas.openxmlformats.org/officeDocument/2006/relationships/image" Target="../media/image30.wmf" /><Relationship Id="rId5" Type="http://schemas.openxmlformats.org/officeDocument/2006/relationships/image" Target="../media/image31.wmf" /></Relationships>
</file>

<file path=ppt/drawings/_rels/vmlDrawing4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3.emf" /><Relationship Id="rId2" Type="http://schemas.openxmlformats.org/officeDocument/2006/relationships/image" Target="../media/image34.e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54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252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1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3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4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5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8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9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1816041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39054172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2356067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810256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13602446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17479322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3203971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398233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1282995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128829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4090485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1535785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499850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564467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6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116044815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0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0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0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0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0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0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0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0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0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2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3.xml" /></Relationships>
</file>

<file path=ppt/slideLayouts/_rels/slideLayout1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2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4.xml" /></Relationships>
</file>

<file path=ppt/slideLayouts/_rels/slideLayout13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4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5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5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16.xml" /></Relationships>
</file>

<file path=ppt/slideLayouts/_rels/slideLayout15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6.xml" /></Relationships>
</file>

<file path=ppt/slideLayouts/_rels/slideLayout15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16.xml" /></Relationships>
</file>

<file path=ppt/slideLayouts/_rels/slideLayout15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6.xml" /></Relationships>
</file>

<file path=ppt/slideLayouts/_rels/slideLayout15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6.xml" /></Relationships>
</file>

<file path=ppt/slideLayouts/_rels/slideLayout15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slideMaster" Target="../slideMasters/slideMaster16.xml" /></Relationships>
</file>

<file path=ppt/slideLayouts/_rels/slideLayout15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18.xml" /></Relationships>
</file>

<file path=ppt/slideLayouts/_rels/slideLayout15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8.xml" /></Relationships>
</file>

<file path=ppt/slideLayouts/_rels/slideLayout15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8.xml" /></Relationships>
</file>

<file path=ppt/slideLayouts/_rels/slideLayout15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18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16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8.xml" /></Relationships>
</file>

<file path=ppt/slideLayouts/_rels/slideLayout16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19.xml" /></Relationships>
</file>

<file path=ppt/slideLayouts/_rels/slideLayout16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9.xml" /></Relationships>
</file>

<file path=ppt/slideLayouts/_rels/slideLayout16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19.xml" /></Relationships>
</file>

<file path=ppt/slideLayouts/_rels/slideLayout16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0.xml" /></Relationships>
</file>

<file path=ppt/slideLayouts/_rels/slideLayout16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0.xml" /></Relationships>
</file>

<file path=ppt/slideLayouts/_rels/slideLayout16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0.xml" /></Relationships>
</file>

<file path=ppt/slideLayouts/_rels/slideLayout16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0.xml" /></Relationships>
</file>

<file path=ppt/slideLayouts/_rels/slideLayout16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1.xml" /></Relationships>
</file>

<file path=ppt/slideLayouts/_rels/slideLayout16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1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17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1.xml" /></Relationships>
</file>

<file path=ppt/slideLayouts/_rels/slideLayout17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1.xml" /></Relationships>
</file>

<file path=ppt/slideLayouts/_rels/slideLayout17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2.xml" /></Relationships>
</file>

<file path=ppt/slideLayouts/_rels/slideLayout17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2.xml" /></Relationships>
</file>

<file path=ppt/slideLayouts/_rels/slideLayout17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2.xml" /></Relationships>
</file>

<file path=ppt/slideLayouts/_rels/slideLayout17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3.xml" /></Relationships>
</file>

<file path=ppt/slideLayouts/_rels/slideLayout17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3.xml" /></Relationships>
</file>

<file path=ppt/slideLayouts/_rels/slideLayout17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3.xml" /></Relationships>
</file>

<file path=ppt/slideLayouts/_rels/slideLayout17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3.xml" /></Relationships>
</file>

<file path=ppt/slideLayouts/_rels/slideLayout17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4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18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4.xml" /></Relationships>
</file>

<file path=ppt/slideLayouts/_rels/slideLayout18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4.xml" /></Relationships>
</file>

<file path=ppt/slideLayouts/_rels/slideLayout18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4.xml" /></Relationships>
</file>

<file path=ppt/slideLayouts/_rels/slideLayout18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5.xml" /></Relationships>
</file>

<file path=ppt/slideLayouts/_rels/slideLayout18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5.xml" /></Relationships>
</file>

<file path=ppt/slideLayouts/_rels/slideLayout18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5.xml" /></Relationships>
</file>

<file path=ppt/slideLayouts/_rels/slideLayout18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5.xml" /></Relationships>
</file>

<file path=ppt/slideLayouts/_rels/slideLayout18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6.xml" /></Relationships>
</file>

<file path=ppt/slideLayouts/_rels/slideLayout18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6.xml" /></Relationships>
</file>

<file path=ppt/slideLayouts/_rels/slideLayout18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6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19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6.xml" /></Relationships>
</file>

<file path=ppt/slideLayouts/_rels/slideLayout19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7.xml" /></Relationships>
</file>

<file path=ppt/slideLayouts/_rels/slideLayout19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7.xml" /></Relationships>
</file>

<file path=ppt/slideLayouts/_rels/slideLayout19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7.xml" /></Relationships>
</file>

<file path=ppt/slideLayouts/_rels/slideLayout19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7.xml" /></Relationships>
</file>

<file path=ppt/slideLayouts/_rels/slideLayout19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8.xml" /></Relationships>
</file>

<file path=ppt/slideLayouts/_rels/slideLayout19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8.xml" /></Relationships>
</file>

<file path=ppt/slideLayouts/_rels/slideLayout19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8.xml" /></Relationships>
</file>

<file path=ppt/slideLayouts/_rels/slideLayout19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8.xml" /></Relationships>
</file>

<file path=ppt/slideLayouts/_rels/slideLayout19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9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20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9.xml" /></Relationships>
</file>

<file path=ppt/slideLayouts/_rels/slideLayout20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9.xml" /></Relationships>
</file>

<file path=ppt/slideLayouts/_rels/slideLayout20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29.xml" /></Relationships>
</file>

<file path=ppt/slideLayouts/_rels/slideLayout20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0.xml" /></Relationships>
</file>

<file path=ppt/slideLayouts/_rels/slideLayout20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0.xml" /></Relationships>
</file>

<file path=ppt/slideLayouts/_rels/slideLayout20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0.xml" /></Relationships>
</file>

<file path=ppt/slideLayouts/_rels/slideLayout20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1.xml" /></Relationships>
</file>

<file path=ppt/slideLayouts/_rels/slideLayout20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1.xml" /></Relationships>
</file>

<file path=ppt/slideLayouts/_rels/slideLayout20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1.xml" /></Relationships>
</file>

<file path=ppt/slideLayouts/_rels/slideLayout20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1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21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2.xml" /></Relationships>
</file>

<file path=ppt/slideLayouts/_rels/slideLayout2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2.xml" /></Relationships>
</file>

<file path=ppt/slideLayouts/_rels/slideLayout21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2.xml" /></Relationships>
</file>

<file path=ppt/slideLayouts/_rels/slideLayout2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2.xml" /></Relationships>
</file>

<file path=ppt/slideLayouts/_rels/slideLayout2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2.xml" /></Relationships>
</file>

<file path=ppt/slideLayouts/_rels/slideLayout21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3.xml" /></Relationships>
</file>

<file path=ppt/slideLayouts/_rels/slideLayout2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3.xml" /></Relationships>
</file>

<file path=ppt/slideLayouts/_rels/slideLayout21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3.xml" /></Relationships>
</file>

<file path=ppt/slideLayouts/_rels/slideLayout2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3.xml" /></Relationships>
</file>

<file path=ppt/slideLayouts/_rels/slideLayout21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4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2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4.xml" /></Relationships>
</file>

<file path=ppt/slideLayouts/_rels/slideLayout22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4.xml" /></Relationships>
</file>

<file path=ppt/slideLayouts/_rels/slideLayout2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4.xml" /></Relationships>
</file>

<file path=ppt/slideLayouts/_rels/slideLayout22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5.xml" /></Relationships>
</file>

<file path=ppt/slideLayouts/_rels/slideLayout2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5.xml" /></Relationships>
</file>

<file path=ppt/slideLayouts/_rels/slideLayout22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5.xml" /></Relationships>
</file>

<file path=ppt/slideLayouts/_rels/slideLayout2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5.xml" /></Relationships>
</file>

<file path=ppt/slideLayouts/_rels/slideLayout22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6.xml" /></Relationships>
</file>

<file path=ppt/slideLayouts/_rels/slideLayout2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6.xml" /></Relationships>
</file>

<file path=ppt/slideLayouts/_rels/slideLayout22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6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2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6.xml" /></Relationships>
</file>

<file path=ppt/slideLayouts/_rels/slideLayout23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7.xml" /></Relationships>
</file>

<file path=ppt/slideLayouts/_rels/slideLayout2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7.xml" /></Relationships>
</file>

<file path=ppt/slideLayouts/_rels/slideLayout23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7.xml" /></Relationships>
</file>

<file path=ppt/slideLayouts/_rels/slideLayout23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7.xml" /></Relationships>
</file>

<file path=ppt/slideLayouts/_rels/slideLayout23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8.xml" /></Relationships>
</file>

<file path=ppt/slideLayouts/_rels/slideLayout23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8.xml" /></Relationships>
</file>

<file path=ppt/slideLayouts/_rels/slideLayout23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8.xml" /></Relationships>
</file>

<file path=ppt/slideLayouts/_rels/slideLayout23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8.xml" /></Relationships>
</file>

<file path=ppt/slideLayouts/_rels/slideLayout23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8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24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8.xml" /></Relationships>
</file>

<file path=ppt/slideLayouts/_rels/slideLayout24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8.xml" /></Relationships>
</file>

<file path=ppt/slideLayouts/_rels/slideLayout24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8.xml" /></Relationships>
</file>

<file path=ppt/slideLayouts/_rels/slideLayout24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9.xml" /></Relationships>
</file>

<file path=ppt/slideLayouts/_rels/slideLayout24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9.xml" /></Relationships>
</file>

<file path=ppt/slideLayouts/_rels/slideLayout24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39.xml" /></Relationships>
</file>

<file path=ppt/slideLayouts/_rels/slideLayout24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9.xml" /></Relationships>
</file>

<file path=ppt/slideLayouts/_rels/slideLayout24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0.xml" /></Relationships>
</file>

<file path=ppt/slideLayouts/_rels/slideLayout24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0.xml" /></Relationships>
</file>

<file path=ppt/slideLayouts/_rels/slideLayout24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0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25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0.xml" /></Relationships>
</file>

<file path=ppt/slideLayouts/_rels/slideLayout25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1.xml" /></Relationships>
</file>

<file path=ppt/slideLayouts/_rels/slideLayout25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1.xml" /></Relationships>
</file>

<file path=ppt/slideLayouts/_rels/slideLayout25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1.xml" /></Relationships>
</file>

<file path=ppt/slideLayouts/_rels/slideLayout25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1.xml" /></Relationships>
</file>

<file path=ppt/slideLayouts/_rels/slideLayout25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2.xml" /></Relationships>
</file>

<file path=ppt/slideLayouts/_rels/slideLayout25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2.xml" /></Relationships>
</file>

<file path=ppt/slideLayouts/_rels/slideLayout25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2.xml" /></Relationships>
</file>

<file path=ppt/slideLayouts/_rels/slideLayout25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2.xml" /></Relationships>
</file>

<file path=ppt/slideLayouts/_rels/slideLayout25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3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26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3.xml" /></Relationships>
</file>

<file path=ppt/slideLayouts/_rels/slideLayout26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3.xml" /></Relationships>
</file>

<file path=ppt/slideLayouts/_rels/slideLayout26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3.xml" /></Relationships>
</file>

<file path=ppt/slideLayouts/_rels/slideLayout26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4.xml" /></Relationships>
</file>

<file path=ppt/slideLayouts/_rels/slideLayout26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4.xml" /></Relationships>
</file>

<file path=ppt/slideLayouts/_rels/slideLayout26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4.xml" /></Relationships>
</file>

<file path=ppt/slideLayouts/_rels/slideLayout26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4.xml" /></Relationships>
</file>

<file path=ppt/slideLayouts/_rels/slideLayout26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5.xml" /></Relationships>
</file>

<file path=ppt/slideLayouts/_rels/slideLayout26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5.xml" /></Relationships>
</file>

<file path=ppt/slideLayouts/_rels/slideLayout26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5.xml" /></Relationships>
</file>

<file path=ppt/slideLayouts/_rels/slideLayout2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27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5.xml" /></Relationships>
</file>

<file path=ppt/slideLayouts/_rels/slideLayout27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6.xml" /></Relationships>
</file>

<file path=ppt/slideLayouts/_rels/slideLayout27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6.xml" /></Relationships>
</file>

<file path=ppt/slideLayouts/_rels/slideLayout27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6.xml" /></Relationships>
</file>

<file path=ppt/slideLayouts/_rels/slideLayout27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6.xml" /></Relationships>
</file>

<file path=ppt/slideLayouts/_rels/slideLayout27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7.xml" /></Relationships>
</file>

<file path=ppt/slideLayouts/_rels/slideLayout27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7.xml" /></Relationships>
</file>

<file path=ppt/slideLayouts/_rels/slideLayout27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7.xml" /></Relationships>
</file>

<file path=ppt/slideLayouts/_rels/slideLayout27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7.xml" /></Relationships>
</file>

<file path=ppt/slideLayouts/_rels/slideLayout27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8.xml" /></Relationships>
</file>

<file path=ppt/slideLayouts/_rels/slideLayout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28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8.xml" /></Relationships>
</file>

<file path=ppt/slideLayouts/_rels/slideLayout28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8.xml" /></Relationships>
</file>

<file path=ppt/slideLayouts/_rels/slideLayout28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8.xml" /></Relationships>
</file>

<file path=ppt/slideLayouts/_rels/slideLayout28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9.xml" /></Relationships>
</file>

<file path=ppt/slideLayouts/_rels/slideLayout28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9.xml" /></Relationships>
</file>

<file path=ppt/slideLayouts/_rels/slideLayout28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49.xml" /></Relationships>
</file>

<file path=ppt/slideLayouts/_rels/slideLayout28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9.xml" /></Relationships>
</file>

<file path=ppt/slideLayouts/_rels/slideLayout28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8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8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29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9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9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9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9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9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9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9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0.xml" /></Relationships>
</file>

<file path=ppt/slideLayouts/_rels/slideLayout29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29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30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0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0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0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0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0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0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0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0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Relationship Id="rId2" Type="http://schemas.openxmlformats.org/officeDocument/2006/relationships/slideMaster" Target="../slideMasters/slideMaster51.xml" /></Relationships>
</file>

<file path=ppt/slideLayouts/_rels/slideLayout30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52.xml" /></Relationships>
</file>

<file path=ppt/slideLayouts/_rels/slideLayout3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3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2.xml" /></Relationships>
</file>

<file path=ppt/slideLayouts/_rels/slideLayout3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2.xml" /></Relationships>
</file>

<file path=ppt/slideLayouts/_rels/slideLayout31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52.xml" /></Relationships>
</file>

<file path=ppt/slideLayouts/_rels/slideLayout31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53.xml" /></Relationships>
</file>

<file path=ppt/slideLayouts/_rels/slideLayout3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3.xml" /></Relationships>
</file>

<file path=ppt/slideLayouts/_rels/slideLayout3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3.xml" /></Relationships>
</file>

<file path=ppt/slideLayouts/_rels/slideLayout31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Master" Target="../slideMasters/slideMaster53.xml" /></Relationships>
</file>

<file path=ppt/slideLayouts/_rels/slideLayout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3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3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3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3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3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3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3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4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5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6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6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6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6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6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6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6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6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6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7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7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7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7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7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7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7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7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7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8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8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8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8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8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8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8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8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8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9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9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9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9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9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9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9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9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9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7" y="609600"/>
            <a:ext cx="2846916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09600"/>
            <a:ext cx="8337551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788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7" y="1905000"/>
            <a:ext cx="5592233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05000"/>
            <a:ext cx="5592233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0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7" y="609600"/>
            <a:ext cx="2846916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09600"/>
            <a:ext cx="8337551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2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2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2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2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12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2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3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3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4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7" y="1905000"/>
            <a:ext cx="5592233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05000"/>
            <a:ext cx="5592233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4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7" y="609600"/>
            <a:ext cx="2846916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09600"/>
            <a:ext cx="8337551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5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5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5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5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15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5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1_标题幻灯片"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848410" y="246096"/>
            <a:ext cx="7079531" cy="5740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5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5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5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5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6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6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6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6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6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6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6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6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16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6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7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7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17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7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7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7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7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7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7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7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18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8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8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8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8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8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8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8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8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8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9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9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9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9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9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9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9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9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19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19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0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0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0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0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0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0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0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0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0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0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2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2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2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2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2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2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2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23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3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3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3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3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3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3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3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3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3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24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4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4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4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4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4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4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4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4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4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5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5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5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5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5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5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5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5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5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5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6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6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6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6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6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6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6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6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6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6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7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7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7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7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7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7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7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7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7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7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8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8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8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7A9E4EA-6080-4F9C-A509-EC3E78629F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8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3" y="2757721"/>
            <a:ext cx="10060772" cy="132594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8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28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" y="-8467"/>
            <a:ext cx="12176967" cy="685831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199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646"/>
            <a:ext cx="4114800" cy="36514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646"/>
            <a:ext cx="2743200" cy="365142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144"/>
            <a:ext cx="6908800" cy="1676478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8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p14:dur="10"/>
    </mc:Choice>
    <mc:Fallback>
      <p:transition/>
    </mc:Fallback>
  </mc:AlternateContent>
  <p:timing/>
</p:sldLayout>
</file>

<file path=ppt/slideLayouts/slideLayout28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标题幻灯片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8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" preserve="1">
  <p:cSld name="标题和内容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8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secHead" preserve="1">
  <p:cSld name="节标题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2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29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Obj" preserve="1">
  <p:cSld name="两栏内容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7051" y="1600200"/>
            <a:ext cx="5384800" cy="639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15051" y="1600200"/>
            <a:ext cx="5384800" cy="639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9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TxTwoObj" preserve="1">
  <p:cSld name="比较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9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Only" preserve="1">
  <p:cSld name="仅标题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9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空白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29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Tx" preserve="1">
  <p:cSld name="内容与标题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29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图片与标题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29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x" preserve="1">
  <p:cSld name="标题和竖排文字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9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垂直排列标题与&#10;文本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56651" y="365125"/>
            <a:ext cx="2743200" cy="1874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27051" y="365125"/>
            <a:ext cx="8026400" cy="1874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9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标题幻灯片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9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" preserve="1">
  <p:cSld name="标题和内容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0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secHead" preserve="1">
  <p:cSld name="节标题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30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Obj" preserve="1">
  <p:cSld name="两栏内容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7051" y="1600200"/>
            <a:ext cx="5384800" cy="639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15051" y="1600200"/>
            <a:ext cx="5384800" cy="639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0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TxTwoObj" preserve="1">
  <p:cSld name="比较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0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Only" preserve="1">
  <p:cSld name="仅标题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0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空白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30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Tx" preserve="1">
  <p:cSld name="内容与标题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30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图片与标题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30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x" preserve="1">
  <p:cSld name="标题和竖排文字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0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垂直排列标题与&#10;文本"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56651" y="365125"/>
            <a:ext cx="2743200" cy="1874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27051" y="365125"/>
            <a:ext cx="8026400" cy="1874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0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3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3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3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8760F1F-9BE1-4F59-ABF5-CAD46D4017E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870852-4C8D-428D-9851-45CE137753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3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3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3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3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8760F1F-9BE1-4F59-ABF5-CAD46D4017E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1C870852-4C8D-428D-9851-45CE137753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3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3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3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3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4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4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4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4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5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5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5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/>
  <p:timing/>
</p:sldLayout>
</file>

<file path=ppt/slideLayouts/slideLayout5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788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7" y="1905000"/>
            <a:ext cx="5592233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05000"/>
            <a:ext cx="5592233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6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7" y="609600"/>
            <a:ext cx="2846916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09600"/>
            <a:ext cx="8337551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7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7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7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7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7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7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7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7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7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8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8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Layout>
</file>

<file path=ppt/slideLayouts/slideLayout8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8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8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8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8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8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8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7" y="1905000"/>
            <a:ext cx="5592233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05000"/>
            <a:ext cx="5592233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9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slideLayout" Target="../slideLayouts/slideLayout13.xml" /><Relationship Id="rId14" Type="http://schemas.openxmlformats.org/officeDocument/2006/relationships/image" Target="../media/image1.png" /><Relationship Id="rId15" Type="http://schemas.openxmlformats.org/officeDocument/2006/relationships/image" Target="../media/image2.png" /><Relationship Id="rId16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3.xml" /><Relationship Id="rId10" Type="http://schemas.openxmlformats.org/officeDocument/2006/relationships/slideLayout" Target="../slideLayouts/slideLayout92.xml" /><Relationship Id="rId11" Type="http://schemas.openxmlformats.org/officeDocument/2006/relationships/slideLayout" Target="../slideLayouts/slideLayout93.xml" /><Relationship Id="rId12" Type="http://schemas.openxmlformats.org/officeDocument/2006/relationships/theme" Target="../theme/theme10.xml" /><Relationship Id="rId2" Type="http://schemas.openxmlformats.org/officeDocument/2006/relationships/slideLayout" Target="../slideLayouts/slideLayout84.xml" /><Relationship Id="rId3" Type="http://schemas.openxmlformats.org/officeDocument/2006/relationships/slideLayout" Target="../slideLayouts/slideLayout85.xml" /><Relationship Id="rId4" Type="http://schemas.openxmlformats.org/officeDocument/2006/relationships/slideLayout" Target="../slideLayouts/slideLayout86.xml" /><Relationship Id="rId5" Type="http://schemas.openxmlformats.org/officeDocument/2006/relationships/slideLayout" Target="../slideLayouts/slideLayout87.xml" /><Relationship Id="rId6" Type="http://schemas.openxmlformats.org/officeDocument/2006/relationships/slideLayout" Target="../slideLayouts/slideLayout88.xml" /><Relationship Id="rId7" Type="http://schemas.openxmlformats.org/officeDocument/2006/relationships/slideLayout" Target="../slideLayouts/slideLayout89.xml" /><Relationship Id="rId8" Type="http://schemas.openxmlformats.org/officeDocument/2006/relationships/slideLayout" Target="../slideLayouts/slideLayout90.xml" /><Relationship Id="rId9" Type="http://schemas.openxmlformats.org/officeDocument/2006/relationships/slideLayout" Target="../slideLayouts/slideLayout91.xml" /></Relationships>
</file>

<file path=ppt/slideMasters/_rels/slideMaster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4.xml" /><Relationship Id="rId10" Type="http://schemas.openxmlformats.org/officeDocument/2006/relationships/slideLayout" Target="../slideLayouts/slideLayout103.xml" /><Relationship Id="rId11" Type="http://schemas.openxmlformats.org/officeDocument/2006/relationships/slideLayout" Target="../slideLayouts/slideLayout104.xml" /><Relationship Id="rId12" Type="http://schemas.openxmlformats.org/officeDocument/2006/relationships/theme" Target="../theme/theme11.xml" /><Relationship Id="rId2" Type="http://schemas.openxmlformats.org/officeDocument/2006/relationships/slideLayout" Target="../slideLayouts/slideLayout95.xml" /><Relationship Id="rId3" Type="http://schemas.openxmlformats.org/officeDocument/2006/relationships/slideLayout" Target="../slideLayouts/slideLayout96.xml" /><Relationship Id="rId4" Type="http://schemas.openxmlformats.org/officeDocument/2006/relationships/slideLayout" Target="../slideLayouts/slideLayout97.xml" /><Relationship Id="rId5" Type="http://schemas.openxmlformats.org/officeDocument/2006/relationships/slideLayout" Target="../slideLayouts/slideLayout98.xml" /><Relationship Id="rId6" Type="http://schemas.openxmlformats.org/officeDocument/2006/relationships/slideLayout" Target="../slideLayouts/slideLayout99.xml" /><Relationship Id="rId7" Type="http://schemas.openxmlformats.org/officeDocument/2006/relationships/slideLayout" Target="../slideLayouts/slideLayout100.xml" /><Relationship Id="rId8" Type="http://schemas.openxmlformats.org/officeDocument/2006/relationships/slideLayout" Target="../slideLayouts/slideLayout101.xml" /><Relationship Id="rId9" Type="http://schemas.openxmlformats.org/officeDocument/2006/relationships/slideLayout" Target="../slideLayouts/slideLayout102.xml" /></Relationships>
</file>

<file path=ppt/slideMasters/_rels/slideMaster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5.xml" /><Relationship Id="rId10" Type="http://schemas.openxmlformats.org/officeDocument/2006/relationships/slideLayout" Target="../slideLayouts/slideLayout114.xml" /><Relationship Id="rId11" Type="http://schemas.openxmlformats.org/officeDocument/2006/relationships/slideLayout" Target="../slideLayouts/slideLayout115.xml" /><Relationship Id="rId12" Type="http://schemas.openxmlformats.org/officeDocument/2006/relationships/theme" Target="../theme/theme12.xml" /><Relationship Id="rId2" Type="http://schemas.openxmlformats.org/officeDocument/2006/relationships/slideLayout" Target="../slideLayouts/slideLayout106.xml" /><Relationship Id="rId3" Type="http://schemas.openxmlformats.org/officeDocument/2006/relationships/slideLayout" Target="../slideLayouts/slideLayout107.xml" /><Relationship Id="rId4" Type="http://schemas.openxmlformats.org/officeDocument/2006/relationships/slideLayout" Target="../slideLayouts/slideLayout108.xml" /><Relationship Id="rId5" Type="http://schemas.openxmlformats.org/officeDocument/2006/relationships/slideLayout" Target="../slideLayouts/slideLayout109.xml" /><Relationship Id="rId6" Type="http://schemas.openxmlformats.org/officeDocument/2006/relationships/slideLayout" Target="../slideLayouts/slideLayout110.xml" /><Relationship Id="rId7" Type="http://schemas.openxmlformats.org/officeDocument/2006/relationships/slideLayout" Target="../slideLayouts/slideLayout111.xml" /><Relationship Id="rId8" Type="http://schemas.openxmlformats.org/officeDocument/2006/relationships/slideLayout" Target="../slideLayouts/slideLayout112.xml" /><Relationship Id="rId9" Type="http://schemas.openxmlformats.org/officeDocument/2006/relationships/slideLayout" Target="../slideLayouts/slideLayout113.xml" /></Relationships>
</file>

<file path=ppt/slideMasters/_rels/slideMaster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6.xml" /><Relationship Id="rId10" Type="http://schemas.openxmlformats.org/officeDocument/2006/relationships/slideLayout" Target="../slideLayouts/slideLayout125.xml" /><Relationship Id="rId11" Type="http://schemas.openxmlformats.org/officeDocument/2006/relationships/slideLayout" Target="../slideLayouts/slideLayout126.xml" /><Relationship Id="rId12" Type="http://schemas.openxmlformats.org/officeDocument/2006/relationships/slideLayout" Target="../slideLayouts/slideLayout127.xml" /><Relationship Id="rId13" Type="http://schemas.openxmlformats.org/officeDocument/2006/relationships/theme" Target="../theme/theme13.xml" /><Relationship Id="rId2" Type="http://schemas.openxmlformats.org/officeDocument/2006/relationships/slideLayout" Target="../slideLayouts/slideLayout117.xml" /><Relationship Id="rId3" Type="http://schemas.openxmlformats.org/officeDocument/2006/relationships/slideLayout" Target="../slideLayouts/slideLayout118.xml" /><Relationship Id="rId4" Type="http://schemas.openxmlformats.org/officeDocument/2006/relationships/slideLayout" Target="../slideLayouts/slideLayout119.xml" /><Relationship Id="rId5" Type="http://schemas.openxmlformats.org/officeDocument/2006/relationships/slideLayout" Target="../slideLayouts/slideLayout120.xml" /><Relationship Id="rId6" Type="http://schemas.openxmlformats.org/officeDocument/2006/relationships/slideLayout" Target="../slideLayouts/slideLayout121.xml" /><Relationship Id="rId7" Type="http://schemas.openxmlformats.org/officeDocument/2006/relationships/slideLayout" Target="../slideLayouts/slideLayout122.xml" /><Relationship Id="rId8" Type="http://schemas.openxmlformats.org/officeDocument/2006/relationships/slideLayout" Target="../slideLayouts/slideLayout123.xml" /><Relationship Id="rId9" Type="http://schemas.openxmlformats.org/officeDocument/2006/relationships/slideLayout" Target="../slideLayouts/slideLayout124.xml" /></Relationships>
</file>

<file path=ppt/slideMasters/_rels/slideMaster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8.xml" /><Relationship Id="rId10" Type="http://schemas.openxmlformats.org/officeDocument/2006/relationships/slideLayout" Target="../slideLayouts/slideLayout137.xml" /><Relationship Id="rId11" Type="http://schemas.openxmlformats.org/officeDocument/2006/relationships/slideLayout" Target="../slideLayouts/slideLayout138.xml" /><Relationship Id="rId12" Type="http://schemas.openxmlformats.org/officeDocument/2006/relationships/theme" Target="../theme/theme14.xml" /><Relationship Id="rId2" Type="http://schemas.openxmlformats.org/officeDocument/2006/relationships/slideLayout" Target="../slideLayouts/slideLayout129.xml" /><Relationship Id="rId3" Type="http://schemas.openxmlformats.org/officeDocument/2006/relationships/slideLayout" Target="../slideLayouts/slideLayout130.xml" /><Relationship Id="rId4" Type="http://schemas.openxmlformats.org/officeDocument/2006/relationships/slideLayout" Target="../slideLayouts/slideLayout131.xml" /><Relationship Id="rId5" Type="http://schemas.openxmlformats.org/officeDocument/2006/relationships/slideLayout" Target="../slideLayouts/slideLayout132.xml" /><Relationship Id="rId6" Type="http://schemas.openxmlformats.org/officeDocument/2006/relationships/slideLayout" Target="../slideLayouts/slideLayout133.xml" /><Relationship Id="rId7" Type="http://schemas.openxmlformats.org/officeDocument/2006/relationships/slideLayout" Target="../slideLayouts/slideLayout134.xml" /><Relationship Id="rId8" Type="http://schemas.openxmlformats.org/officeDocument/2006/relationships/slideLayout" Target="../slideLayouts/slideLayout135.xml" /><Relationship Id="rId9" Type="http://schemas.openxmlformats.org/officeDocument/2006/relationships/slideLayout" Target="../slideLayouts/slideLayout136.xml" /></Relationships>
</file>

<file path=ppt/slideMasters/_rels/slideMaster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9.xml" /><Relationship Id="rId10" Type="http://schemas.openxmlformats.org/officeDocument/2006/relationships/slideLayout" Target="../slideLayouts/slideLayout148.xml" /><Relationship Id="rId11" Type="http://schemas.openxmlformats.org/officeDocument/2006/relationships/slideLayout" Target="../slideLayouts/slideLayout149.xml" /><Relationship Id="rId12" Type="http://schemas.openxmlformats.org/officeDocument/2006/relationships/theme" Target="../theme/theme15.xml" /><Relationship Id="rId2" Type="http://schemas.openxmlformats.org/officeDocument/2006/relationships/slideLayout" Target="../slideLayouts/slideLayout140.xml" /><Relationship Id="rId3" Type="http://schemas.openxmlformats.org/officeDocument/2006/relationships/slideLayout" Target="../slideLayouts/slideLayout141.xml" /><Relationship Id="rId4" Type="http://schemas.openxmlformats.org/officeDocument/2006/relationships/slideLayout" Target="../slideLayouts/slideLayout142.xml" /><Relationship Id="rId5" Type="http://schemas.openxmlformats.org/officeDocument/2006/relationships/slideLayout" Target="../slideLayouts/slideLayout143.xml" /><Relationship Id="rId6" Type="http://schemas.openxmlformats.org/officeDocument/2006/relationships/slideLayout" Target="../slideLayouts/slideLayout144.xml" /><Relationship Id="rId7" Type="http://schemas.openxmlformats.org/officeDocument/2006/relationships/slideLayout" Target="../slideLayouts/slideLayout145.xml" /><Relationship Id="rId8" Type="http://schemas.openxmlformats.org/officeDocument/2006/relationships/slideLayout" Target="../slideLayouts/slideLayout146.xml" /><Relationship Id="rId9" Type="http://schemas.openxmlformats.org/officeDocument/2006/relationships/slideLayout" Target="../slideLayouts/slideLayout147.xml" /></Relationships>
</file>

<file path=ppt/slideMasters/_rels/slideMaster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0.xml" /><Relationship Id="rId2" Type="http://schemas.openxmlformats.org/officeDocument/2006/relationships/slideLayout" Target="../slideLayouts/slideLayout151.xml" /><Relationship Id="rId3" Type="http://schemas.openxmlformats.org/officeDocument/2006/relationships/slideLayout" Target="../slideLayouts/slideLayout152.xml" /><Relationship Id="rId4" Type="http://schemas.openxmlformats.org/officeDocument/2006/relationships/slideLayout" Target="../slideLayouts/slideLayout153.xml" /><Relationship Id="rId5" Type="http://schemas.openxmlformats.org/officeDocument/2006/relationships/slideLayout" Target="../slideLayouts/slideLayout154.xml" /><Relationship Id="rId6" Type="http://schemas.openxmlformats.org/officeDocument/2006/relationships/slideLayout" Target="../slideLayouts/slideLayout155.xml" /><Relationship Id="rId7" Type="http://schemas.openxmlformats.org/officeDocument/2006/relationships/image" Target="../media/image5.png" /><Relationship Id="rId8" Type="http://schemas.openxmlformats.org/officeDocument/2006/relationships/theme" Target="../theme/theme16.xml" /></Relationships>
</file>

<file path=ppt/slideMasters/_rels/slideMaster17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7.xml" /></Relationships>
</file>

<file path=ppt/slideMasters/_rels/slideMaster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6.xml" /><Relationship Id="rId2" Type="http://schemas.openxmlformats.org/officeDocument/2006/relationships/slideLayout" Target="../slideLayouts/slideLayout157.xml" /><Relationship Id="rId3" Type="http://schemas.openxmlformats.org/officeDocument/2006/relationships/slideLayout" Target="../slideLayouts/slideLayout158.xml" /><Relationship Id="rId4" Type="http://schemas.openxmlformats.org/officeDocument/2006/relationships/slideLayout" Target="../slideLayouts/slideLayout159.xml" /><Relationship Id="rId5" Type="http://schemas.openxmlformats.org/officeDocument/2006/relationships/slideLayout" Target="../slideLayouts/slideLayout160.xml" /><Relationship Id="rId6" Type="http://schemas.openxmlformats.org/officeDocument/2006/relationships/image" Target="../media/image5.png" /><Relationship Id="rId7" Type="http://schemas.openxmlformats.org/officeDocument/2006/relationships/theme" Target="../theme/theme18.xml" /></Relationships>
</file>

<file path=ppt/slideMasters/_rels/slideMaster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1.xml" /><Relationship Id="rId2" Type="http://schemas.openxmlformats.org/officeDocument/2006/relationships/slideLayout" Target="../slideLayouts/slideLayout162.xml" /><Relationship Id="rId3" Type="http://schemas.openxmlformats.org/officeDocument/2006/relationships/slideLayout" Target="../slideLayouts/slideLayout163.xml" /><Relationship Id="rId4" Type="http://schemas.openxmlformats.org/officeDocument/2006/relationships/image" Target="../media/image5.png" /><Relationship Id="rId5" Type="http://schemas.openxmlformats.org/officeDocument/2006/relationships/theme" Target="../theme/theme1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theme" Target="../theme/theme2.xml" /></Relationships>
</file>

<file path=ppt/slideMasters/_rels/slideMaster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4.xml" /><Relationship Id="rId2" Type="http://schemas.openxmlformats.org/officeDocument/2006/relationships/slideLayout" Target="../slideLayouts/slideLayout165.xml" /><Relationship Id="rId3" Type="http://schemas.openxmlformats.org/officeDocument/2006/relationships/slideLayout" Target="../slideLayouts/slideLayout166.xml" /><Relationship Id="rId4" Type="http://schemas.openxmlformats.org/officeDocument/2006/relationships/slideLayout" Target="../slideLayouts/slideLayout167.xml" /><Relationship Id="rId5" Type="http://schemas.openxmlformats.org/officeDocument/2006/relationships/image" Target="../media/image5.png" /><Relationship Id="rId6" Type="http://schemas.openxmlformats.org/officeDocument/2006/relationships/theme" Target="../theme/theme20.xml" /></Relationships>
</file>

<file path=ppt/slideMasters/_rels/slideMaster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8.xml" /><Relationship Id="rId2" Type="http://schemas.openxmlformats.org/officeDocument/2006/relationships/slideLayout" Target="../slideLayouts/slideLayout169.xml" /><Relationship Id="rId3" Type="http://schemas.openxmlformats.org/officeDocument/2006/relationships/slideLayout" Target="../slideLayouts/slideLayout170.xml" /><Relationship Id="rId4" Type="http://schemas.openxmlformats.org/officeDocument/2006/relationships/slideLayout" Target="../slideLayouts/slideLayout171.xml" /><Relationship Id="rId5" Type="http://schemas.openxmlformats.org/officeDocument/2006/relationships/image" Target="../media/image5.png" /><Relationship Id="rId6" Type="http://schemas.openxmlformats.org/officeDocument/2006/relationships/theme" Target="../theme/theme21.xml" /></Relationships>
</file>

<file path=ppt/slideMasters/_rels/slideMaster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2.xml" /><Relationship Id="rId2" Type="http://schemas.openxmlformats.org/officeDocument/2006/relationships/slideLayout" Target="../slideLayouts/slideLayout173.xml" /><Relationship Id="rId3" Type="http://schemas.openxmlformats.org/officeDocument/2006/relationships/slideLayout" Target="../slideLayouts/slideLayout174.xml" /><Relationship Id="rId4" Type="http://schemas.openxmlformats.org/officeDocument/2006/relationships/image" Target="../media/image5.png" /><Relationship Id="rId5" Type="http://schemas.openxmlformats.org/officeDocument/2006/relationships/theme" Target="../theme/theme22.xml" /></Relationships>
</file>

<file path=ppt/slideMasters/_rels/slideMaster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5.xml" /><Relationship Id="rId2" Type="http://schemas.openxmlformats.org/officeDocument/2006/relationships/slideLayout" Target="../slideLayouts/slideLayout176.xml" /><Relationship Id="rId3" Type="http://schemas.openxmlformats.org/officeDocument/2006/relationships/slideLayout" Target="../slideLayouts/slideLayout177.xml" /><Relationship Id="rId4" Type="http://schemas.openxmlformats.org/officeDocument/2006/relationships/slideLayout" Target="../slideLayouts/slideLayout178.xml" /><Relationship Id="rId5" Type="http://schemas.openxmlformats.org/officeDocument/2006/relationships/image" Target="../media/image5.png" /><Relationship Id="rId6" Type="http://schemas.openxmlformats.org/officeDocument/2006/relationships/theme" Target="../theme/theme23.xml" /></Relationships>
</file>

<file path=ppt/slideMasters/_rels/slideMaster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9.xml" /><Relationship Id="rId2" Type="http://schemas.openxmlformats.org/officeDocument/2006/relationships/slideLayout" Target="../slideLayouts/slideLayout180.xml" /><Relationship Id="rId3" Type="http://schemas.openxmlformats.org/officeDocument/2006/relationships/slideLayout" Target="../slideLayouts/slideLayout181.xml" /><Relationship Id="rId4" Type="http://schemas.openxmlformats.org/officeDocument/2006/relationships/slideLayout" Target="../slideLayouts/slideLayout182.xml" /><Relationship Id="rId5" Type="http://schemas.openxmlformats.org/officeDocument/2006/relationships/image" Target="../media/image5.png" /><Relationship Id="rId6" Type="http://schemas.openxmlformats.org/officeDocument/2006/relationships/theme" Target="../theme/theme24.xml" /></Relationships>
</file>

<file path=ppt/slideMasters/_rels/slideMaster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3.xml" /><Relationship Id="rId2" Type="http://schemas.openxmlformats.org/officeDocument/2006/relationships/slideLayout" Target="../slideLayouts/slideLayout184.xml" /><Relationship Id="rId3" Type="http://schemas.openxmlformats.org/officeDocument/2006/relationships/slideLayout" Target="../slideLayouts/slideLayout185.xml" /><Relationship Id="rId4" Type="http://schemas.openxmlformats.org/officeDocument/2006/relationships/slideLayout" Target="../slideLayouts/slideLayout186.xml" /><Relationship Id="rId5" Type="http://schemas.openxmlformats.org/officeDocument/2006/relationships/image" Target="../media/image5.png" /><Relationship Id="rId6" Type="http://schemas.openxmlformats.org/officeDocument/2006/relationships/theme" Target="../theme/theme25.xml" /></Relationships>
</file>

<file path=ppt/slideMasters/_rels/slideMaster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7.xml" /><Relationship Id="rId2" Type="http://schemas.openxmlformats.org/officeDocument/2006/relationships/slideLayout" Target="../slideLayouts/slideLayout188.xml" /><Relationship Id="rId3" Type="http://schemas.openxmlformats.org/officeDocument/2006/relationships/slideLayout" Target="../slideLayouts/slideLayout189.xml" /><Relationship Id="rId4" Type="http://schemas.openxmlformats.org/officeDocument/2006/relationships/slideLayout" Target="../slideLayouts/slideLayout190.xml" /><Relationship Id="rId5" Type="http://schemas.openxmlformats.org/officeDocument/2006/relationships/image" Target="../media/image5.png" /><Relationship Id="rId6" Type="http://schemas.openxmlformats.org/officeDocument/2006/relationships/theme" Target="../theme/theme26.xml" /></Relationships>
</file>

<file path=ppt/slideMasters/_rels/slideMaster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1.xml" /><Relationship Id="rId2" Type="http://schemas.openxmlformats.org/officeDocument/2006/relationships/slideLayout" Target="../slideLayouts/slideLayout192.xml" /><Relationship Id="rId3" Type="http://schemas.openxmlformats.org/officeDocument/2006/relationships/slideLayout" Target="../slideLayouts/slideLayout193.xml" /><Relationship Id="rId4" Type="http://schemas.openxmlformats.org/officeDocument/2006/relationships/slideLayout" Target="../slideLayouts/slideLayout194.xml" /><Relationship Id="rId5" Type="http://schemas.openxmlformats.org/officeDocument/2006/relationships/image" Target="../media/image5.png" /><Relationship Id="rId6" Type="http://schemas.openxmlformats.org/officeDocument/2006/relationships/theme" Target="../theme/theme27.xml" /></Relationships>
</file>

<file path=ppt/slideMasters/_rels/slideMaster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5.xml" /><Relationship Id="rId2" Type="http://schemas.openxmlformats.org/officeDocument/2006/relationships/slideLayout" Target="../slideLayouts/slideLayout196.xml" /><Relationship Id="rId3" Type="http://schemas.openxmlformats.org/officeDocument/2006/relationships/slideLayout" Target="../slideLayouts/slideLayout197.xml" /><Relationship Id="rId4" Type="http://schemas.openxmlformats.org/officeDocument/2006/relationships/slideLayout" Target="../slideLayouts/slideLayout198.xml" /><Relationship Id="rId5" Type="http://schemas.openxmlformats.org/officeDocument/2006/relationships/image" Target="../media/image5.png" /><Relationship Id="rId6" Type="http://schemas.openxmlformats.org/officeDocument/2006/relationships/theme" Target="../theme/theme28.xml" /></Relationships>
</file>

<file path=ppt/slideMasters/_rels/slideMaster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9.xml" /><Relationship Id="rId2" Type="http://schemas.openxmlformats.org/officeDocument/2006/relationships/slideLayout" Target="../slideLayouts/slideLayout200.xml" /><Relationship Id="rId3" Type="http://schemas.openxmlformats.org/officeDocument/2006/relationships/slideLayout" Target="../slideLayouts/slideLayout201.xml" /><Relationship Id="rId4" Type="http://schemas.openxmlformats.org/officeDocument/2006/relationships/slideLayout" Target="../slideLayouts/slideLayout202.xml" /><Relationship Id="rId5" Type="http://schemas.openxmlformats.org/officeDocument/2006/relationships/image" Target="../media/image5.png" /><Relationship Id="rId6" Type="http://schemas.openxmlformats.org/officeDocument/2006/relationships/theme" Target="../theme/theme29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theme" Target="../theme/theme3.xml" /></Relationships>
</file>

<file path=ppt/slideMasters/_rels/slideMaster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03.xml" /><Relationship Id="rId2" Type="http://schemas.openxmlformats.org/officeDocument/2006/relationships/slideLayout" Target="../slideLayouts/slideLayout204.xml" /><Relationship Id="rId3" Type="http://schemas.openxmlformats.org/officeDocument/2006/relationships/slideLayout" Target="../slideLayouts/slideLayout205.xml" /><Relationship Id="rId4" Type="http://schemas.openxmlformats.org/officeDocument/2006/relationships/image" Target="../media/image5.png" /><Relationship Id="rId5" Type="http://schemas.openxmlformats.org/officeDocument/2006/relationships/theme" Target="../theme/theme30.xml" /></Relationships>
</file>

<file path=ppt/slideMasters/_rels/slideMaster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06.xml" /><Relationship Id="rId2" Type="http://schemas.openxmlformats.org/officeDocument/2006/relationships/slideLayout" Target="../slideLayouts/slideLayout207.xml" /><Relationship Id="rId3" Type="http://schemas.openxmlformats.org/officeDocument/2006/relationships/slideLayout" Target="../slideLayouts/slideLayout208.xml" /><Relationship Id="rId4" Type="http://schemas.openxmlformats.org/officeDocument/2006/relationships/slideLayout" Target="../slideLayouts/slideLayout209.xml" /><Relationship Id="rId5" Type="http://schemas.openxmlformats.org/officeDocument/2006/relationships/image" Target="../media/image5.png" /><Relationship Id="rId6" Type="http://schemas.openxmlformats.org/officeDocument/2006/relationships/theme" Target="../theme/theme31.xml" /></Relationships>
</file>

<file path=ppt/slideMasters/_rels/slideMaster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0.xml" /><Relationship Id="rId2" Type="http://schemas.openxmlformats.org/officeDocument/2006/relationships/slideLayout" Target="../slideLayouts/slideLayout211.xml" /><Relationship Id="rId3" Type="http://schemas.openxmlformats.org/officeDocument/2006/relationships/slideLayout" Target="../slideLayouts/slideLayout212.xml" /><Relationship Id="rId4" Type="http://schemas.openxmlformats.org/officeDocument/2006/relationships/slideLayout" Target="../slideLayouts/slideLayout213.xml" /><Relationship Id="rId5" Type="http://schemas.openxmlformats.org/officeDocument/2006/relationships/slideLayout" Target="../slideLayouts/slideLayout214.xml" /><Relationship Id="rId6" Type="http://schemas.openxmlformats.org/officeDocument/2006/relationships/image" Target="../media/image5.png" /><Relationship Id="rId7" Type="http://schemas.openxmlformats.org/officeDocument/2006/relationships/theme" Target="../theme/theme32.xml" /></Relationships>
</file>

<file path=ppt/slideMasters/_rels/slideMaster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5.xml" /><Relationship Id="rId2" Type="http://schemas.openxmlformats.org/officeDocument/2006/relationships/slideLayout" Target="../slideLayouts/slideLayout216.xml" /><Relationship Id="rId3" Type="http://schemas.openxmlformats.org/officeDocument/2006/relationships/slideLayout" Target="../slideLayouts/slideLayout217.xml" /><Relationship Id="rId4" Type="http://schemas.openxmlformats.org/officeDocument/2006/relationships/slideLayout" Target="../slideLayouts/slideLayout218.xml" /><Relationship Id="rId5" Type="http://schemas.openxmlformats.org/officeDocument/2006/relationships/image" Target="../media/image5.png" /><Relationship Id="rId6" Type="http://schemas.openxmlformats.org/officeDocument/2006/relationships/theme" Target="../theme/theme33.xml" /></Relationships>
</file>

<file path=ppt/slideMasters/_rels/slideMaster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9.xml" /><Relationship Id="rId2" Type="http://schemas.openxmlformats.org/officeDocument/2006/relationships/slideLayout" Target="../slideLayouts/slideLayout220.xml" /><Relationship Id="rId3" Type="http://schemas.openxmlformats.org/officeDocument/2006/relationships/slideLayout" Target="../slideLayouts/slideLayout221.xml" /><Relationship Id="rId4" Type="http://schemas.openxmlformats.org/officeDocument/2006/relationships/slideLayout" Target="../slideLayouts/slideLayout222.xml" /><Relationship Id="rId5" Type="http://schemas.openxmlformats.org/officeDocument/2006/relationships/image" Target="../media/image5.png" /><Relationship Id="rId6" Type="http://schemas.openxmlformats.org/officeDocument/2006/relationships/theme" Target="../theme/theme34.xml" /></Relationships>
</file>

<file path=ppt/slideMasters/_rels/slideMaster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3.xml" /><Relationship Id="rId2" Type="http://schemas.openxmlformats.org/officeDocument/2006/relationships/slideLayout" Target="../slideLayouts/slideLayout224.xml" /><Relationship Id="rId3" Type="http://schemas.openxmlformats.org/officeDocument/2006/relationships/slideLayout" Target="../slideLayouts/slideLayout225.xml" /><Relationship Id="rId4" Type="http://schemas.openxmlformats.org/officeDocument/2006/relationships/slideLayout" Target="../slideLayouts/slideLayout226.xml" /><Relationship Id="rId5" Type="http://schemas.openxmlformats.org/officeDocument/2006/relationships/image" Target="../media/image5.png" /><Relationship Id="rId6" Type="http://schemas.openxmlformats.org/officeDocument/2006/relationships/theme" Target="../theme/theme35.xml" /></Relationships>
</file>

<file path=ppt/slideMasters/_rels/slideMaster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27.xml" /><Relationship Id="rId2" Type="http://schemas.openxmlformats.org/officeDocument/2006/relationships/slideLayout" Target="../slideLayouts/slideLayout228.xml" /><Relationship Id="rId3" Type="http://schemas.openxmlformats.org/officeDocument/2006/relationships/slideLayout" Target="../slideLayouts/slideLayout229.xml" /><Relationship Id="rId4" Type="http://schemas.openxmlformats.org/officeDocument/2006/relationships/slideLayout" Target="../slideLayouts/slideLayout230.xml" /><Relationship Id="rId5" Type="http://schemas.openxmlformats.org/officeDocument/2006/relationships/image" Target="../media/image5.png" /><Relationship Id="rId6" Type="http://schemas.openxmlformats.org/officeDocument/2006/relationships/theme" Target="../theme/theme36.xml" /></Relationships>
</file>

<file path=ppt/slideMasters/_rels/slideMaster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1.xml" /><Relationship Id="rId2" Type="http://schemas.openxmlformats.org/officeDocument/2006/relationships/slideLayout" Target="../slideLayouts/slideLayout232.xml" /><Relationship Id="rId3" Type="http://schemas.openxmlformats.org/officeDocument/2006/relationships/slideLayout" Target="../slideLayouts/slideLayout233.xml" /><Relationship Id="rId4" Type="http://schemas.openxmlformats.org/officeDocument/2006/relationships/slideLayout" Target="../slideLayouts/slideLayout234.xml" /><Relationship Id="rId5" Type="http://schemas.openxmlformats.org/officeDocument/2006/relationships/image" Target="../media/image5.png" /><Relationship Id="rId6" Type="http://schemas.openxmlformats.org/officeDocument/2006/relationships/theme" Target="../theme/theme37.xml" /></Relationships>
</file>

<file path=ppt/slideMasters/_rels/slideMaster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5.xml" /><Relationship Id="rId10" Type="http://schemas.openxmlformats.org/officeDocument/2006/relationships/theme" Target="../theme/theme38.xml" /><Relationship Id="rId2" Type="http://schemas.openxmlformats.org/officeDocument/2006/relationships/slideLayout" Target="../slideLayouts/slideLayout236.xml" /><Relationship Id="rId3" Type="http://schemas.openxmlformats.org/officeDocument/2006/relationships/slideLayout" Target="../slideLayouts/slideLayout237.xml" /><Relationship Id="rId4" Type="http://schemas.openxmlformats.org/officeDocument/2006/relationships/slideLayout" Target="../slideLayouts/slideLayout238.xml" /><Relationship Id="rId5" Type="http://schemas.openxmlformats.org/officeDocument/2006/relationships/slideLayout" Target="../slideLayouts/slideLayout239.xml" /><Relationship Id="rId6" Type="http://schemas.openxmlformats.org/officeDocument/2006/relationships/slideLayout" Target="../slideLayouts/slideLayout240.xml" /><Relationship Id="rId7" Type="http://schemas.openxmlformats.org/officeDocument/2006/relationships/slideLayout" Target="../slideLayouts/slideLayout241.xml" /><Relationship Id="rId8" Type="http://schemas.openxmlformats.org/officeDocument/2006/relationships/slideLayout" Target="../slideLayouts/slideLayout242.xml" /><Relationship Id="rId9" Type="http://schemas.openxmlformats.org/officeDocument/2006/relationships/image" Target="../media/image5.png" /></Relationships>
</file>

<file path=ppt/slideMasters/_rels/slideMaster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3.xml" /><Relationship Id="rId2" Type="http://schemas.openxmlformats.org/officeDocument/2006/relationships/slideLayout" Target="../slideLayouts/slideLayout244.xml" /><Relationship Id="rId3" Type="http://schemas.openxmlformats.org/officeDocument/2006/relationships/slideLayout" Target="../slideLayouts/slideLayout245.xml" /><Relationship Id="rId4" Type="http://schemas.openxmlformats.org/officeDocument/2006/relationships/slideLayout" Target="../slideLayouts/slideLayout246.xml" /><Relationship Id="rId5" Type="http://schemas.openxmlformats.org/officeDocument/2006/relationships/image" Target="../media/image5.png" /><Relationship Id="rId6" Type="http://schemas.openxmlformats.org/officeDocument/2006/relationships/theme" Target="../theme/theme39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 /><Relationship Id="rId10" Type="http://schemas.openxmlformats.org/officeDocument/2006/relationships/slideLayout" Target="../slideLayouts/slideLayout25.xml" /><Relationship Id="rId11" Type="http://schemas.openxmlformats.org/officeDocument/2006/relationships/slideLayout" Target="../slideLayouts/slideLayout26.xml" /><Relationship Id="rId12" Type="http://schemas.openxmlformats.org/officeDocument/2006/relationships/image" Target="../media/image1.png" /><Relationship Id="rId13" Type="http://schemas.openxmlformats.org/officeDocument/2006/relationships/image" Target="../media/image2.png" /><Relationship Id="rId14" Type="http://schemas.openxmlformats.org/officeDocument/2006/relationships/theme" Target="../theme/theme4.xml" /><Relationship Id="rId2" Type="http://schemas.openxmlformats.org/officeDocument/2006/relationships/slideLayout" Target="../slideLayouts/slideLayout17.xml" /><Relationship Id="rId3" Type="http://schemas.openxmlformats.org/officeDocument/2006/relationships/slideLayout" Target="../slideLayouts/slideLayout18.xml" /><Relationship Id="rId4" Type="http://schemas.openxmlformats.org/officeDocument/2006/relationships/slideLayout" Target="../slideLayouts/slideLayout19.xml" /><Relationship Id="rId5" Type="http://schemas.openxmlformats.org/officeDocument/2006/relationships/slideLayout" Target="../slideLayouts/slideLayout20.xml" /><Relationship Id="rId6" Type="http://schemas.openxmlformats.org/officeDocument/2006/relationships/slideLayout" Target="../slideLayouts/slideLayout21.xml" /><Relationship Id="rId7" Type="http://schemas.openxmlformats.org/officeDocument/2006/relationships/slideLayout" Target="../slideLayouts/slideLayout22.xml" /><Relationship Id="rId8" Type="http://schemas.openxmlformats.org/officeDocument/2006/relationships/slideLayout" Target="../slideLayouts/slideLayout23.xml" /><Relationship Id="rId9" Type="http://schemas.openxmlformats.org/officeDocument/2006/relationships/slideLayout" Target="../slideLayouts/slideLayout24.xml" /></Relationships>
</file>

<file path=ppt/slideMasters/_rels/slideMaster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47.xml" /><Relationship Id="rId2" Type="http://schemas.openxmlformats.org/officeDocument/2006/relationships/slideLayout" Target="../slideLayouts/slideLayout248.xml" /><Relationship Id="rId3" Type="http://schemas.openxmlformats.org/officeDocument/2006/relationships/slideLayout" Target="../slideLayouts/slideLayout249.xml" /><Relationship Id="rId4" Type="http://schemas.openxmlformats.org/officeDocument/2006/relationships/slideLayout" Target="../slideLayouts/slideLayout250.xml" /><Relationship Id="rId5" Type="http://schemas.openxmlformats.org/officeDocument/2006/relationships/image" Target="../media/image5.png" /><Relationship Id="rId6" Type="http://schemas.openxmlformats.org/officeDocument/2006/relationships/theme" Target="../theme/theme40.xml" /></Relationships>
</file>

<file path=ppt/slideMasters/_rels/slideMaster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1.xml" /><Relationship Id="rId2" Type="http://schemas.openxmlformats.org/officeDocument/2006/relationships/slideLayout" Target="../slideLayouts/slideLayout252.xml" /><Relationship Id="rId3" Type="http://schemas.openxmlformats.org/officeDocument/2006/relationships/slideLayout" Target="../slideLayouts/slideLayout253.xml" /><Relationship Id="rId4" Type="http://schemas.openxmlformats.org/officeDocument/2006/relationships/slideLayout" Target="../slideLayouts/slideLayout254.xml" /><Relationship Id="rId5" Type="http://schemas.openxmlformats.org/officeDocument/2006/relationships/image" Target="../media/image5.png" /><Relationship Id="rId6" Type="http://schemas.openxmlformats.org/officeDocument/2006/relationships/theme" Target="../theme/theme41.xml" /></Relationships>
</file>

<file path=ppt/slideMasters/_rels/slideMaster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5.xml" /><Relationship Id="rId2" Type="http://schemas.openxmlformats.org/officeDocument/2006/relationships/slideLayout" Target="../slideLayouts/slideLayout256.xml" /><Relationship Id="rId3" Type="http://schemas.openxmlformats.org/officeDocument/2006/relationships/slideLayout" Target="../slideLayouts/slideLayout257.xml" /><Relationship Id="rId4" Type="http://schemas.openxmlformats.org/officeDocument/2006/relationships/slideLayout" Target="../slideLayouts/slideLayout258.xml" /><Relationship Id="rId5" Type="http://schemas.openxmlformats.org/officeDocument/2006/relationships/image" Target="../media/image5.png" /><Relationship Id="rId6" Type="http://schemas.openxmlformats.org/officeDocument/2006/relationships/theme" Target="../theme/theme42.xml" /></Relationships>
</file>

<file path=ppt/slideMasters/_rels/slideMaster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9.xml" /><Relationship Id="rId2" Type="http://schemas.openxmlformats.org/officeDocument/2006/relationships/slideLayout" Target="../slideLayouts/slideLayout260.xml" /><Relationship Id="rId3" Type="http://schemas.openxmlformats.org/officeDocument/2006/relationships/slideLayout" Target="../slideLayouts/slideLayout261.xml" /><Relationship Id="rId4" Type="http://schemas.openxmlformats.org/officeDocument/2006/relationships/slideLayout" Target="../slideLayouts/slideLayout262.xml" /><Relationship Id="rId5" Type="http://schemas.openxmlformats.org/officeDocument/2006/relationships/image" Target="../media/image5.png" /><Relationship Id="rId6" Type="http://schemas.openxmlformats.org/officeDocument/2006/relationships/theme" Target="../theme/theme43.xml" /></Relationships>
</file>

<file path=ppt/slideMasters/_rels/slideMaster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63.xml" /><Relationship Id="rId2" Type="http://schemas.openxmlformats.org/officeDocument/2006/relationships/slideLayout" Target="../slideLayouts/slideLayout264.xml" /><Relationship Id="rId3" Type="http://schemas.openxmlformats.org/officeDocument/2006/relationships/slideLayout" Target="../slideLayouts/slideLayout265.xml" /><Relationship Id="rId4" Type="http://schemas.openxmlformats.org/officeDocument/2006/relationships/slideLayout" Target="../slideLayouts/slideLayout266.xml" /><Relationship Id="rId5" Type="http://schemas.openxmlformats.org/officeDocument/2006/relationships/image" Target="../media/image5.png" /><Relationship Id="rId6" Type="http://schemas.openxmlformats.org/officeDocument/2006/relationships/theme" Target="../theme/theme44.xml" /></Relationships>
</file>

<file path=ppt/slideMasters/_rels/slideMaster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67.xml" /><Relationship Id="rId2" Type="http://schemas.openxmlformats.org/officeDocument/2006/relationships/slideLayout" Target="../slideLayouts/slideLayout268.xml" /><Relationship Id="rId3" Type="http://schemas.openxmlformats.org/officeDocument/2006/relationships/slideLayout" Target="../slideLayouts/slideLayout269.xml" /><Relationship Id="rId4" Type="http://schemas.openxmlformats.org/officeDocument/2006/relationships/slideLayout" Target="../slideLayouts/slideLayout270.xml" /><Relationship Id="rId5" Type="http://schemas.openxmlformats.org/officeDocument/2006/relationships/image" Target="../media/image5.png" /><Relationship Id="rId6" Type="http://schemas.openxmlformats.org/officeDocument/2006/relationships/theme" Target="../theme/theme45.xml" /></Relationships>
</file>

<file path=ppt/slideMasters/_rels/slideMaster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1.xml" /><Relationship Id="rId2" Type="http://schemas.openxmlformats.org/officeDocument/2006/relationships/slideLayout" Target="../slideLayouts/slideLayout272.xml" /><Relationship Id="rId3" Type="http://schemas.openxmlformats.org/officeDocument/2006/relationships/slideLayout" Target="../slideLayouts/slideLayout273.xml" /><Relationship Id="rId4" Type="http://schemas.openxmlformats.org/officeDocument/2006/relationships/slideLayout" Target="../slideLayouts/slideLayout274.xml" /><Relationship Id="rId5" Type="http://schemas.openxmlformats.org/officeDocument/2006/relationships/image" Target="../media/image5.png" /><Relationship Id="rId6" Type="http://schemas.openxmlformats.org/officeDocument/2006/relationships/theme" Target="../theme/theme46.xml" /></Relationships>
</file>

<file path=ppt/slideMasters/_rels/slideMaster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5.xml" /><Relationship Id="rId2" Type="http://schemas.openxmlformats.org/officeDocument/2006/relationships/slideLayout" Target="../slideLayouts/slideLayout276.xml" /><Relationship Id="rId3" Type="http://schemas.openxmlformats.org/officeDocument/2006/relationships/slideLayout" Target="../slideLayouts/slideLayout277.xml" /><Relationship Id="rId4" Type="http://schemas.openxmlformats.org/officeDocument/2006/relationships/slideLayout" Target="../slideLayouts/slideLayout278.xml" /><Relationship Id="rId5" Type="http://schemas.openxmlformats.org/officeDocument/2006/relationships/image" Target="../media/image5.png" /><Relationship Id="rId6" Type="http://schemas.openxmlformats.org/officeDocument/2006/relationships/theme" Target="../theme/theme47.xml" /></Relationships>
</file>

<file path=ppt/slideMasters/_rels/slideMaster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9.xml" /><Relationship Id="rId2" Type="http://schemas.openxmlformats.org/officeDocument/2006/relationships/slideLayout" Target="../slideLayouts/slideLayout280.xml" /><Relationship Id="rId3" Type="http://schemas.openxmlformats.org/officeDocument/2006/relationships/slideLayout" Target="../slideLayouts/slideLayout281.xml" /><Relationship Id="rId4" Type="http://schemas.openxmlformats.org/officeDocument/2006/relationships/slideLayout" Target="../slideLayouts/slideLayout282.xml" /><Relationship Id="rId5" Type="http://schemas.openxmlformats.org/officeDocument/2006/relationships/image" Target="../media/image5.png" /><Relationship Id="rId6" Type="http://schemas.openxmlformats.org/officeDocument/2006/relationships/theme" Target="../theme/theme48.xml" /></Relationships>
</file>

<file path=ppt/slideMasters/_rels/slideMaster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3.xml" /><Relationship Id="rId2" Type="http://schemas.openxmlformats.org/officeDocument/2006/relationships/slideLayout" Target="../slideLayouts/slideLayout284.xml" /><Relationship Id="rId3" Type="http://schemas.openxmlformats.org/officeDocument/2006/relationships/slideLayout" Target="../slideLayouts/slideLayout285.xml" /><Relationship Id="rId4" Type="http://schemas.openxmlformats.org/officeDocument/2006/relationships/slideLayout" Target="../slideLayouts/slideLayout286.xml" /><Relationship Id="rId5" Type="http://schemas.openxmlformats.org/officeDocument/2006/relationships/image" Target="../media/image5.png" /><Relationship Id="rId6" Type="http://schemas.openxmlformats.org/officeDocument/2006/relationships/theme" Target="../theme/theme49.xml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7.xml" /><Relationship Id="rId10" Type="http://schemas.openxmlformats.org/officeDocument/2006/relationships/slideLayout" Target="../slideLayouts/slideLayout36.xml" /><Relationship Id="rId11" Type="http://schemas.openxmlformats.org/officeDocument/2006/relationships/slideLayout" Target="../slideLayouts/slideLayout37.xml" /><Relationship Id="rId12" Type="http://schemas.openxmlformats.org/officeDocument/2006/relationships/image" Target="../media/image1.png" /><Relationship Id="rId13" Type="http://schemas.openxmlformats.org/officeDocument/2006/relationships/image" Target="../media/image2.png" /><Relationship Id="rId14" Type="http://schemas.openxmlformats.org/officeDocument/2006/relationships/theme" Target="../theme/theme5.xml" /><Relationship Id="rId2" Type="http://schemas.openxmlformats.org/officeDocument/2006/relationships/slideLayout" Target="../slideLayouts/slideLayout28.xml" /><Relationship Id="rId3" Type="http://schemas.openxmlformats.org/officeDocument/2006/relationships/slideLayout" Target="../slideLayouts/slideLayout29.xml" /><Relationship Id="rId4" Type="http://schemas.openxmlformats.org/officeDocument/2006/relationships/slideLayout" Target="../slideLayouts/slideLayout30.xml" /><Relationship Id="rId5" Type="http://schemas.openxmlformats.org/officeDocument/2006/relationships/slideLayout" Target="../slideLayouts/slideLayout31.xml" /><Relationship Id="rId6" Type="http://schemas.openxmlformats.org/officeDocument/2006/relationships/slideLayout" Target="../slideLayouts/slideLayout32.xml" /><Relationship Id="rId7" Type="http://schemas.openxmlformats.org/officeDocument/2006/relationships/slideLayout" Target="../slideLayouts/slideLayout33.xml" /><Relationship Id="rId8" Type="http://schemas.openxmlformats.org/officeDocument/2006/relationships/slideLayout" Target="../slideLayouts/slideLayout34.xml" /><Relationship Id="rId9" Type="http://schemas.openxmlformats.org/officeDocument/2006/relationships/slideLayout" Target="../slideLayouts/slideLayout35.xml" /></Relationships>
</file>

<file path=ppt/slideMasters/_rels/slideMaster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87.xml" /><Relationship Id="rId10" Type="http://schemas.openxmlformats.org/officeDocument/2006/relationships/slideLayout" Target="../slideLayouts/slideLayout296.xml" /><Relationship Id="rId11" Type="http://schemas.openxmlformats.org/officeDocument/2006/relationships/slideLayout" Target="../slideLayouts/slideLayout297.xml" /><Relationship Id="rId12" Type="http://schemas.openxmlformats.org/officeDocument/2006/relationships/image" Target="../media/image7.png" /><Relationship Id="rId13" Type="http://schemas.openxmlformats.org/officeDocument/2006/relationships/image" Target="../media/image6.jpeg" /><Relationship Id="rId14" Type="http://schemas.openxmlformats.org/officeDocument/2006/relationships/theme" Target="../theme/theme50.xml" /><Relationship Id="rId2" Type="http://schemas.openxmlformats.org/officeDocument/2006/relationships/slideLayout" Target="../slideLayouts/slideLayout288.xml" /><Relationship Id="rId3" Type="http://schemas.openxmlformats.org/officeDocument/2006/relationships/slideLayout" Target="../slideLayouts/slideLayout289.xml" /><Relationship Id="rId4" Type="http://schemas.openxmlformats.org/officeDocument/2006/relationships/slideLayout" Target="../slideLayouts/slideLayout290.xml" /><Relationship Id="rId5" Type="http://schemas.openxmlformats.org/officeDocument/2006/relationships/slideLayout" Target="../slideLayouts/slideLayout291.xml" /><Relationship Id="rId6" Type="http://schemas.openxmlformats.org/officeDocument/2006/relationships/slideLayout" Target="../slideLayouts/slideLayout292.xml" /><Relationship Id="rId7" Type="http://schemas.openxmlformats.org/officeDocument/2006/relationships/slideLayout" Target="../slideLayouts/slideLayout293.xml" /><Relationship Id="rId8" Type="http://schemas.openxmlformats.org/officeDocument/2006/relationships/slideLayout" Target="../slideLayouts/slideLayout294.xml" /><Relationship Id="rId9" Type="http://schemas.openxmlformats.org/officeDocument/2006/relationships/slideLayout" Target="../slideLayouts/slideLayout295.xml" /></Relationships>
</file>

<file path=ppt/slideMasters/_rels/slideMaster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8.xml" /><Relationship Id="rId10" Type="http://schemas.openxmlformats.org/officeDocument/2006/relationships/slideLayout" Target="../slideLayouts/slideLayout307.xml" /><Relationship Id="rId11" Type="http://schemas.openxmlformats.org/officeDocument/2006/relationships/slideLayout" Target="../slideLayouts/slideLayout308.xml" /><Relationship Id="rId12" Type="http://schemas.openxmlformats.org/officeDocument/2006/relationships/image" Target="../media/image7.png" /><Relationship Id="rId13" Type="http://schemas.openxmlformats.org/officeDocument/2006/relationships/image" Target="../media/image6.jpeg" /><Relationship Id="rId14" Type="http://schemas.openxmlformats.org/officeDocument/2006/relationships/theme" Target="../theme/theme51.xml" /><Relationship Id="rId2" Type="http://schemas.openxmlformats.org/officeDocument/2006/relationships/slideLayout" Target="../slideLayouts/slideLayout299.xml" /><Relationship Id="rId3" Type="http://schemas.openxmlformats.org/officeDocument/2006/relationships/slideLayout" Target="../slideLayouts/slideLayout300.xml" /><Relationship Id="rId4" Type="http://schemas.openxmlformats.org/officeDocument/2006/relationships/slideLayout" Target="../slideLayouts/slideLayout301.xml" /><Relationship Id="rId5" Type="http://schemas.openxmlformats.org/officeDocument/2006/relationships/slideLayout" Target="../slideLayouts/slideLayout302.xml" /><Relationship Id="rId6" Type="http://schemas.openxmlformats.org/officeDocument/2006/relationships/slideLayout" Target="../slideLayouts/slideLayout303.xml" /><Relationship Id="rId7" Type="http://schemas.openxmlformats.org/officeDocument/2006/relationships/slideLayout" Target="../slideLayouts/slideLayout304.xml" /><Relationship Id="rId8" Type="http://schemas.openxmlformats.org/officeDocument/2006/relationships/slideLayout" Target="../slideLayouts/slideLayout305.xml" /><Relationship Id="rId9" Type="http://schemas.openxmlformats.org/officeDocument/2006/relationships/slideLayout" Target="../slideLayouts/slideLayout306.xml" /></Relationships>
</file>

<file path=ppt/slideMasters/_rels/slideMaster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9.xml" /><Relationship Id="rId2" Type="http://schemas.openxmlformats.org/officeDocument/2006/relationships/slideLayout" Target="../slideLayouts/slideLayout310.xml" /><Relationship Id="rId3" Type="http://schemas.openxmlformats.org/officeDocument/2006/relationships/slideLayout" Target="../slideLayouts/slideLayout311.xml" /><Relationship Id="rId4" Type="http://schemas.openxmlformats.org/officeDocument/2006/relationships/slideLayout" Target="../slideLayouts/slideLayout312.xml" /><Relationship Id="rId5" Type="http://schemas.openxmlformats.org/officeDocument/2006/relationships/image" Target="../media/image5.png" /><Relationship Id="rId6" Type="http://schemas.openxmlformats.org/officeDocument/2006/relationships/theme" Target="../theme/theme52.xml" /></Relationships>
</file>

<file path=ppt/slideMasters/_rels/slideMaster5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slideLayout" Target="../slideLayouts/slideLayout314.xml" /><Relationship Id="rId3" Type="http://schemas.openxmlformats.org/officeDocument/2006/relationships/slideLayout" Target="../slideLayouts/slideLayout315.xml" /><Relationship Id="rId4" Type="http://schemas.openxmlformats.org/officeDocument/2006/relationships/slideLayout" Target="../slideLayouts/slideLayout316.xml" /><Relationship Id="rId5" Type="http://schemas.openxmlformats.org/officeDocument/2006/relationships/image" Target="../media/image5.png" /><Relationship Id="rId6" Type="http://schemas.openxmlformats.org/officeDocument/2006/relationships/theme" Target="../theme/theme53.xml" /></Relationships>
</file>

<file path=ppt/slideMasters/_rels/slideMaster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8.xml" /><Relationship Id="rId10" Type="http://schemas.openxmlformats.org/officeDocument/2006/relationships/slideLayout" Target="../slideLayouts/slideLayout47.xml" /><Relationship Id="rId11" Type="http://schemas.openxmlformats.org/officeDocument/2006/relationships/slideLayout" Target="../slideLayouts/slideLayout48.xml" /><Relationship Id="rId12" Type="http://schemas.openxmlformats.org/officeDocument/2006/relationships/image" Target="../media/image1.png" /><Relationship Id="rId13" Type="http://schemas.openxmlformats.org/officeDocument/2006/relationships/image" Target="../media/image2.png" /><Relationship Id="rId14" Type="http://schemas.openxmlformats.org/officeDocument/2006/relationships/theme" Target="../theme/theme6.xml" /><Relationship Id="rId2" Type="http://schemas.openxmlformats.org/officeDocument/2006/relationships/slideLayout" Target="../slideLayouts/slideLayout39.xml" /><Relationship Id="rId3" Type="http://schemas.openxmlformats.org/officeDocument/2006/relationships/slideLayout" Target="../slideLayouts/slideLayout40.xml" /><Relationship Id="rId4" Type="http://schemas.openxmlformats.org/officeDocument/2006/relationships/slideLayout" Target="../slideLayouts/slideLayout41.xml" /><Relationship Id="rId5" Type="http://schemas.openxmlformats.org/officeDocument/2006/relationships/slideLayout" Target="../slideLayouts/slideLayout42.xml" /><Relationship Id="rId6" Type="http://schemas.openxmlformats.org/officeDocument/2006/relationships/slideLayout" Target="../slideLayouts/slideLayout43.xml" /><Relationship Id="rId7" Type="http://schemas.openxmlformats.org/officeDocument/2006/relationships/slideLayout" Target="../slideLayouts/slideLayout44.xml" /><Relationship Id="rId8" Type="http://schemas.openxmlformats.org/officeDocument/2006/relationships/slideLayout" Target="../slideLayouts/slideLayout45.xml" /><Relationship Id="rId9" Type="http://schemas.openxmlformats.org/officeDocument/2006/relationships/slideLayout" Target="../slideLayouts/slideLayout46.xml" /></Relationships>
</file>

<file path=ppt/slideMasters/_rels/slideMaster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10" Type="http://schemas.openxmlformats.org/officeDocument/2006/relationships/slideLayout" Target="../slideLayouts/slideLayout58.xml" /><Relationship Id="rId11" Type="http://schemas.openxmlformats.org/officeDocument/2006/relationships/slideLayout" Target="../slideLayouts/slideLayout59.xml" /><Relationship Id="rId12" Type="http://schemas.openxmlformats.org/officeDocument/2006/relationships/image" Target="../media/image1.png" /><Relationship Id="rId13" Type="http://schemas.openxmlformats.org/officeDocument/2006/relationships/image" Target="../media/image2.png" /><Relationship Id="rId14" Type="http://schemas.openxmlformats.org/officeDocument/2006/relationships/theme" Target="../theme/theme7.xml" /><Relationship Id="rId2" Type="http://schemas.openxmlformats.org/officeDocument/2006/relationships/slideLayout" Target="../slideLayouts/slideLayout50.xml" /><Relationship Id="rId3" Type="http://schemas.openxmlformats.org/officeDocument/2006/relationships/slideLayout" Target="../slideLayouts/slideLayout51.xml" /><Relationship Id="rId4" Type="http://schemas.openxmlformats.org/officeDocument/2006/relationships/slideLayout" Target="../slideLayouts/slideLayout52.xml" /><Relationship Id="rId5" Type="http://schemas.openxmlformats.org/officeDocument/2006/relationships/slideLayout" Target="../slideLayouts/slideLayout53.xml" /><Relationship Id="rId6" Type="http://schemas.openxmlformats.org/officeDocument/2006/relationships/slideLayout" Target="../slideLayouts/slideLayout54.xml" /><Relationship Id="rId7" Type="http://schemas.openxmlformats.org/officeDocument/2006/relationships/slideLayout" Target="../slideLayouts/slideLayout55.xml" /><Relationship Id="rId8" Type="http://schemas.openxmlformats.org/officeDocument/2006/relationships/slideLayout" Target="../slideLayouts/slideLayout56.xml" /><Relationship Id="rId9" Type="http://schemas.openxmlformats.org/officeDocument/2006/relationships/slideLayout" Target="../slideLayouts/slideLayout57.xml" /></Relationships>
</file>

<file path=ppt/slideMasters/_rels/slideMaster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0.xml" /><Relationship Id="rId10" Type="http://schemas.openxmlformats.org/officeDocument/2006/relationships/slideLayout" Target="../slideLayouts/slideLayout69.xml" /><Relationship Id="rId11" Type="http://schemas.openxmlformats.org/officeDocument/2006/relationships/slideLayout" Target="../slideLayouts/slideLayout70.xml" /><Relationship Id="rId12" Type="http://schemas.openxmlformats.org/officeDocument/2006/relationships/theme" Target="../theme/theme8.xml" /><Relationship Id="rId2" Type="http://schemas.openxmlformats.org/officeDocument/2006/relationships/slideLayout" Target="../slideLayouts/slideLayout61.xml" /><Relationship Id="rId3" Type="http://schemas.openxmlformats.org/officeDocument/2006/relationships/slideLayout" Target="../slideLayouts/slideLayout62.xml" /><Relationship Id="rId4" Type="http://schemas.openxmlformats.org/officeDocument/2006/relationships/slideLayout" Target="../slideLayouts/slideLayout63.xml" /><Relationship Id="rId5" Type="http://schemas.openxmlformats.org/officeDocument/2006/relationships/slideLayout" Target="../slideLayouts/slideLayout64.xml" /><Relationship Id="rId6" Type="http://schemas.openxmlformats.org/officeDocument/2006/relationships/slideLayout" Target="../slideLayouts/slideLayout65.xml" /><Relationship Id="rId7" Type="http://schemas.openxmlformats.org/officeDocument/2006/relationships/slideLayout" Target="../slideLayouts/slideLayout66.xml" /><Relationship Id="rId8" Type="http://schemas.openxmlformats.org/officeDocument/2006/relationships/slideLayout" Target="../slideLayouts/slideLayout67.xml" /><Relationship Id="rId9" Type="http://schemas.openxmlformats.org/officeDocument/2006/relationships/slideLayout" Target="../slideLayouts/slideLayout68.xml" /></Relationships>
</file>

<file path=ppt/slideMasters/_rels/slideMaster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1.xml" /><Relationship Id="rId10" Type="http://schemas.openxmlformats.org/officeDocument/2006/relationships/slideLayout" Target="../slideLayouts/slideLayout80.xml" /><Relationship Id="rId11" Type="http://schemas.openxmlformats.org/officeDocument/2006/relationships/slideLayout" Target="../slideLayouts/slideLayout81.xml" /><Relationship Id="rId12" Type="http://schemas.openxmlformats.org/officeDocument/2006/relationships/slideLayout" Target="../slideLayouts/slideLayout82.xml" /><Relationship Id="rId13" Type="http://schemas.openxmlformats.org/officeDocument/2006/relationships/theme" Target="../theme/theme9.xml" /><Relationship Id="rId2" Type="http://schemas.openxmlformats.org/officeDocument/2006/relationships/slideLayout" Target="../slideLayouts/slideLayout72.xml" /><Relationship Id="rId3" Type="http://schemas.openxmlformats.org/officeDocument/2006/relationships/slideLayout" Target="../slideLayouts/slideLayout73.xml" /><Relationship Id="rId4" Type="http://schemas.openxmlformats.org/officeDocument/2006/relationships/slideLayout" Target="../slideLayouts/slideLayout74.xml" /><Relationship Id="rId5" Type="http://schemas.openxmlformats.org/officeDocument/2006/relationships/slideLayout" Target="../slideLayouts/slideLayout75.xml" /><Relationship Id="rId6" Type="http://schemas.openxmlformats.org/officeDocument/2006/relationships/slideLayout" Target="../slideLayouts/slideLayout76.xml" /><Relationship Id="rId7" Type="http://schemas.openxmlformats.org/officeDocument/2006/relationships/slideLayout" Target="../slideLayouts/slideLayout77.xml" /><Relationship Id="rId8" Type="http://schemas.openxmlformats.org/officeDocument/2006/relationships/slideLayout" Target="../slideLayouts/slideLayout78.xml" /><Relationship Id="rId9" Type="http://schemas.openxmlformats.org/officeDocument/2006/relationships/slideLayout" Target="../slideLayouts/slideLayout7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4117" cy="636588"/>
          </a:xfrm>
          <a:prstGeom prst="rect">
            <a:avLst/>
          </a:prstGeom>
          <a:gradFill rotWithShape="1">
            <a:gsLst>
              <a:gs pos="0">
                <a:srgbClr val="001D31"/>
              </a:gs>
              <a:gs pos="100000">
                <a:srgbClr val="0099FF"/>
              </a:gs>
            </a:gsLst>
            <a:lin ang="18900000" scaled="1"/>
          </a:gradFill>
          <a:ln>
            <a:noFill/>
          </a:ln>
        </p:spPr>
        <p:txBody>
          <a:bodyPr wrap="none" anchor="ctr"/>
          <a:lstStyle>
            <a:lvl1pPr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-69532"/>
            <a:ext cx="2224405" cy="68199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anchor="ctr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学习探究区</a:t>
            </a:r>
          </a:p>
        </p:txBody>
      </p:sp>
      <p:grpSp>
        <p:nvGrpSpPr>
          <p:cNvPr id="2" name="Group 5"/>
          <p:cNvGrpSpPr/>
          <p:nvPr/>
        </p:nvGrpSpPr>
        <p:grpSpPr>
          <a:xfrm>
            <a:off x="0" y="6284913"/>
            <a:ext cx="2040467" cy="652462"/>
            <a:chOff x="0" y="3959"/>
            <a:chExt cx="964" cy="411"/>
          </a:xfrm>
        </p:grpSpPr>
        <p:pic>
          <p:nvPicPr>
            <p:cNvPr id="3089" name="圆角矩形 2">
              <a:hlinkClick action="ppaction://noaction"/>
            </p:cNvPr>
            <p:cNvPicPr/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0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Text Box 7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75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学习目标</a:t>
              </a:r>
            </a:p>
          </p:txBody>
        </p:sp>
      </p:grpSp>
      <p:grpSp>
        <p:nvGrpSpPr>
          <p:cNvPr id="3077" name="Group 11"/>
          <p:cNvGrpSpPr/>
          <p:nvPr/>
        </p:nvGrpSpPr>
        <p:grpSpPr>
          <a:xfrm>
            <a:off x="3657600" y="6284913"/>
            <a:ext cx="2040467" cy="652462"/>
            <a:chOff x="1728" y="3959"/>
            <a:chExt cx="964" cy="411"/>
          </a:xfrm>
        </p:grpSpPr>
        <p:pic>
          <p:nvPicPr>
            <p:cNvPr id="3087" name="圆角矩形 4">
              <a:hlinkClick action="ppaction://noaction"/>
            </p:cNvPr>
            <p:cNvPicPr/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1728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Text Box 13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1803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学习探究</a:t>
              </a:r>
            </a:p>
          </p:txBody>
        </p:sp>
      </p:grpSp>
      <p:grpSp>
        <p:nvGrpSpPr>
          <p:cNvPr id="3078" name="Group 14"/>
          <p:cNvGrpSpPr/>
          <p:nvPr/>
        </p:nvGrpSpPr>
        <p:grpSpPr>
          <a:xfrm>
            <a:off x="5486400" y="6284913"/>
            <a:ext cx="2040467" cy="652462"/>
            <a:chOff x="2592" y="3959"/>
            <a:chExt cx="964" cy="411"/>
          </a:xfrm>
        </p:grpSpPr>
        <p:pic>
          <p:nvPicPr>
            <p:cNvPr id="3085" name="圆角矩形 5">
              <a:hlinkClick action="ppaction://noaction"/>
            </p:cNvPr>
            <p:cNvPicPr/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2592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6" name="Text Box 16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2667" y="3998"/>
              <a:ext cx="835" cy="29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典例精析</a:t>
              </a:r>
            </a:p>
          </p:txBody>
        </p:sp>
      </p:grpSp>
      <p:grpSp>
        <p:nvGrpSpPr>
          <p:cNvPr id="3079" name="Group 20"/>
          <p:cNvGrpSpPr/>
          <p:nvPr/>
        </p:nvGrpSpPr>
        <p:grpSpPr>
          <a:xfrm>
            <a:off x="7281333" y="6299200"/>
            <a:ext cx="2040467" cy="652463"/>
            <a:chOff x="3440" y="3968"/>
            <a:chExt cx="964" cy="411"/>
          </a:xfrm>
        </p:grpSpPr>
        <p:pic>
          <p:nvPicPr>
            <p:cNvPr id="3083" name="圆角矩形 6">
              <a:hlinkClick action="ppaction://noaction"/>
            </p:cNvPr>
            <p:cNvPicPr/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3440" y="3968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4" name="Text Box 22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515" y="4007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课堂小结</a:t>
              </a:r>
            </a:p>
          </p:txBody>
        </p:sp>
      </p:grpSp>
      <p:grpSp>
        <p:nvGrpSpPr>
          <p:cNvPr id="3080" name="Group 23"/>
          <p:cNvGrpSpPr/>
          <p:nvPr/>
        </p:nvGrpSpPr>
        <p:grpSpPr>
          <a:xfrm>
            <a:off x="1828800" y="6284913"/>
            <a:ext cx="2040467" cy="652462"/>
            <a:chOff x="864" y="3959"/>
            <a:chExt cx="964" cy="411"/>
          </a:xfrm>
        </p:grpSpPr>
        <p:pic>
          <p:nvPicPr>
            <p:cNvPr id="3081" name="圆角矩形 3">
              <a:hlinkClick action="ppaction://noaction"/>
            </p:cNvPr>
            <p:cNvPicPr/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864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7" name="Text Box 25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939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知识储备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buFont typeface="Arial" panose="020b0604020202020204" pitchFamily="34" charset="0"/>
              <a:buNone/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D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Rectangle 2"/>
          <p:cNvSpPr>
            <a:spLocks noGrp="1" noRot="1"/>
          </p:cNvSpPr>
          <p:nvPr>
            <p:ph type="title"/>
          </p:nvPr>
        </p:nvSpPr>
        <p:spPr>
          <a:xfrm>
            <a:off x="402167" y="6096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6147" name="Rectangle 3"/>
          <p:cNvSpPr>
            <a:spLocks noGrp="1" noRot="1"/>
          </p:cNvSpPr>
          <p:nvPr>
            <p:ph type="body" idx="1"/>
          </p:nvPr>
        </p:nvSpPr>
        <p:spPr>
          <a:xfrm>
            <a:off x="402167" y="1905000"/>
            <a:ext cx="11387667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D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Rectangle 2"/>
          <p:cNvSpPr>
            <a:spLocks noGrp="1" noRot="1"/>
          </p:cNvSpPr>
          <p:nvPr>
            <p:ph type="title"/>
          </p:nvPr>
        </p:nvSpPr>
        <p:spPr>
          <a:xfrm>
            <a:off x="402167" y="6096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Rectangle 3"/>
          <p:cNvSpPr>
            <a:spLocks noGrp="1" noRot="1"/>
          </p:cNvSpPr>
          <p:nvPr>
            <p:ph type="body" idx="1"/>
          </p:nvPr>
        </p:nvSpPr>
        <p:spPr>
          <a:xfrm>
            <a:off x="402167" y="1905000"/>
            <a:ext cx="11387667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Times New Roman" panose="02020603050405020304" pitchFamily="18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</p:sldLayoutIdLst>
  <p:transition spd="slow">
    <p:wipe/>
  </p:transition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buFont typeface="Arial" panose="020b0604020202020204" pitchFamily="34" charset="0"/>
              <a:buNone/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D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Rectangle 2"/>
          <p:cNvSpPr>
            <a:spLocks noGrp="1" noRot="1"/>
          </p:cNvSpPr>
          <p:nvPr>
            <p:ph type="title"/>
          </p:nvPr>
        </p:nvSpPr>
        <p:spPr>
          <a:xfrm>
            <a:off x="402167" y="6096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6147" name="Rectangle 3"/>
          <p:cNvSpPr>
            <a:spLocks noGrp="1" noRot="1"/>
          </p:cNvSpPr>
          <p:nvPr>
            <p:ph type="body" idx="1"/>
          </p:nvPr>
        </p:nvSpPr>
        <p:spPr>
          <a:xfrm>
            <a:off x="402167" y="1905000"/>
            <a:ext cx="11387667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7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ransition/>
  <p:timing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330" indent="-22733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6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2194117" cy="636588"/>
          </a:xfrm>
          <a:prstGeom prst="rect">
            <a:avLst/>
          </a:prstGeom>
          <a:gradFill rotWithShape="1">
            <a:gsLst>
              <a:gs pos="0">
                <a:srgbClr val="001D31"/>
              </a:gs>
              <a:gs pos="100000">
                <a:srgbClr val="0099FF"/>
              </a:gs>
            </a:gsLst>
            <a:lin ang="18900000" scaled="1"/>
          </a:gradFill>
          <a:ln>
            <a:noFill/>
          </a:ln>
        </p:spPr>
        <p:txBody>
          <a:bodyPr wrap="none" anchor="ctr"/>
          <a:lstStyle>
            <a:lvl1pPr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1027" name="Group 16"/>
          <p:cNvGrpSpPr/>
          <p:nvPr/>
        </p:nvGrpSpPr>
        <p:grpSpPr>
          <a:xfrm>
            <a:off x="203200" y="763588"/>
            <a:ext cx="11749617" cy="5905500"/>
            <a:chOff x="40" y="391"/>
            <a:chExt cx="2608" cy="3810"/>
          </a:xfrm>
        </p:grpSpPr>
        <p:sp>
          <p:nvSpPr>
            <p:cNvPr id="1044" name="AutoShape 17"/>
            <p:cNvSpPr>
              <a:spLocks noChangeArrowheads="1"/>
            </p:cNvSpPr>
            <p:nvPr/>
          </p:nvSpPr>
          <p:spPr bwMode="auto">
            <a:xfrm>
              <a:off x="40" y="391"/>
              <a:ext cx="2608" cy="3810"/>
            </a:xfrm>
            <a:prstGeom prst="roundRect">
              <a:avLst>
                <a:gd name="adj" fmla="val 4949"/>
              </a:avLst>
            </a:prstGeom>
            <a:solidFill>
              <a:srgbClr val="F8F8F8"/>
            </a:solidFill>
            <a:ln w="9525">
              <a:solidFill>
                <a:srgbClr val="80CB35"/>
              </a:solidFill>
              <a:round/>
            </a:ln>
          </p:spPr>
          <p:txBody>
            <a:bodyPr wrap="none" anchor="ctr"/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1045" name="AutoShape 18"/>
            <p:cNvSpPr>
              <a:spLocks noChangeArrowheads="1"/>
            </p:cNvSpPr>
            <p:nvPr/>
          </p:nvSpPr>
          <p:spPr bwMode="auto">
            <a:xfrm>
              <a:off x="95" y="456"/>
              <a:ext cx="2503" cy="3724"/>
            </a:xfrm>
            <a:prstGeom prst="roundRect">
              <a:avLst>
                <a:gd name="adj" fmla="val 7912"/>
              </a:avLst>
            </a:prstGeom>
            <a:solidFill>
              <a:schemeClr val="bg1">
                <a:alpha val="50195"/>
              </a:schemeClr>
            </a:solidFill>
            <a:ln>
              <a:noFill/>
            </a:ln>
          </p:spPr>
          <p:txBody>
            <a:bodyPr wrap="none" anchor="ctr"/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endParaRPr>
            </a:p>
          </p:txBody>
        </p:sp>
      </p:grp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-69532"/>
            <a:ext cx="2632710" cy="68199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anchor="ctr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学习目标定位</a:t>
            </a:r>
          </a:p>
        </p:txBody>
      </p:sp>
      <p:grpSp>
        <p:nvGrpSpPr>
          <p:cNvPr id="2" name="Group 31"/>
          <p:cNvGrpSpPr/>
          <p:nvPr/>
        </p:nvGrpSpPr>
        <p:grpSpPr>
          <a:xfrm>
            <a:off x="0" y="6284913"/>
            <a:ext cx="2040467" cy="652462"/>
            <a:chOff x="0" y="3959"/>
            <a:chExt cx="964" cy="411"/>
          </a:xfrm>
        </p:grpSpPr>
        <p:pic>
          <p:nvPicPr>
            <p:cNvPr id="1042" name="圆角矩形 2">
              <a:hlinkClick action="ppaction://noaction"/>
            </p:cNvPr>
            <p:cNvPicPr/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Text Box 10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75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学习目标</a:t>
              </a:r>
            </a:p>
          </p:txBody>
        </p:sp>
      </p:grpSp>
      <p:grpSp>
        <p:nvGrpSpPr>
          <p:cNvPr id="1030" name="Group 30"/>
          <p:cNvGrpSpPr/>
          <p:nvPr/>
        </p:nvGrpSpPr>
        <p:grpSpPr>
          <a:xfrm>
            <a:off x="1828800" y="6284913"/>
            <a:ext cx="2040467" cy="652462"/>
            <a:chOff x="864" y="3959"/>
            <a:chExt cx="964" cy="411"/>
          </a:xfrm>
        </p:grpSpPr>
        <p:pic>
          <p:nvPicPr>
            <p:cNvPr id="1040" name="圆角矩形 3">
              <a:hlinkClick action="ppaction://noaction"/>
            </p:cNvPr>
            <p:cNvPicPr/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64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Text Box 13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939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知识储备</a:t>
              </a:r>
            </a:p>
          </p:txBody>
        </p:sp>
      </p:grpSp>
      <p:grpSp>
        <p:nvGrpSpPr>
          <p:cNvPr id="1031" name="Group 29"/>
          <p:cNvGrpSpPr/>
          <p:nvPr/>
        </p:nvGrpSpPr>
        <p:grpSpPr>
          <a:xfrm>
            <a:off x="3657600" y="6284913"/>
            <a:ext cx="2040467" cy="652462"/>
            <a:chOff x="1728" y="3959"/>
            <a:chExt cx="964" cy="411"/>
          </a:xfrm>
        </p:grpSpPr>
        <p:pic>
          <p:nvPicPr>
            <p:cNvPr id="1038" name="圆角矩形 4">
              <a:hlinkClick action="ppaction://noaction"/>
            </p:cNvPr>
            <p:cNvPicPr/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728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Text Box 16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1803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学习探究</a:t>
              </a:r>
            </a:p>
          </p:txBody>
        </p:sp>
      </p:grpSp>
      <p:grpSp>
        <p:nvGrpSpPr>
          <p:cNvPr id="1032" name="Group 28"/>
          <p:cNvGrpSpPr/>
          <p:nvPr/>
        </p:nvGrpSpPr>
        <p:grpSpPr>
          <a:xfrm>
            <a:off x="5486400" y="6284913"/>
            <a:ext cx="2040467" cy="652462"/>
            <a:chOff x="2592" y="3959"/>
            <a:chExt cx="964" cy="411"/>
          </a:xfrm>
        </p:grpSpPr>
        <p:pic>
          <p:nvPicPr>
            <p:cNvPr id="1036" name="圆角矩形 5">
              <a:hlinkClick action="ppaction://noaction"/>
            </p:cNvPr>
            <p:cNvPicPr/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92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37" name="Text Box 19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2667" y="3998"/>
              <a:ext cx="835" cy="29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典例精析</a:t>
              </a:r>
            </a:p>
          </p:txBody>
        </p:sp>
      </p:grpSp>
      <p:grpSp>
        <p:nvGrpSpPr>
          <p:cNvPr id="1033" name="Group 26"/>
          <p:cNvGrpSpPr/>
          <p:nvPr/>
        </p:nvGrpSpPr>
        <p:grpSpPr>
          <a:xfrm>
            <a:off x="7281333" y="6299200"/>
            <a:ext cx="2040467" cy="652463"/>
            <a:chOff x="3440" y="3968"/>
            <a:chExt cx="964" cy="411"/>
          </a:xfrm>
        </p:grpSpPr>
        <p:pic>
          <p:nvPicPr>
            <p:cNvPr id="1034" name="圆角矩形 6">
              <a:hlinkClick action="ppaction://noaction"/>
            </p:cNvPr>
            <p:cNvPicPr/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440" y="3968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9" name="Text Box 25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515" y="4007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课堂小结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4117" cy="636588"/>
          </a:xfrm>
          <a:prstGeom prst="rect">
            <a:avLst/>
          </a:prstGeom>
          <a:gradFill rotWithShape="1">
            <a:gsLst>
              <a:gs pos="0">
                <a:srgbClr val="001D31"/>
              </a:gs>
              <a:gs pos="100000">
                <a:srgbClr val="0099FF"/>
              </a:gs>
            </a:gsLst>
            <a:lin ang="18900000" scaled="1"/>
          </a:gradFill>
          <a:ln>
            <a:noFill/>
          </a:ln>
        </p:spPr>
        <p:txBody>
          <a:bodyPr wrap="none" anchor="ctr"/>
          <a:lstStyle>
            <a:lvl1pPr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2051" name="Group 16"/>
          <p:cNvGrpSpPr/>
          <p:nvPr/>
        </p:nvGrpSpPr>
        <p:grpSpPr>
          <a:xfrm>
            <a:off x="203200" y="763588"/>
            <a:ext cx="11749617" cy="5905500"/>
            <a:chOff x="40" y="391"/>
            <a:chExt cx="2608" cy="3810"/>
          </a:xfrm>
        </p:grpSpPr>
        <p:sp>
          <p:nvSpPr>
            <p:cNvPr id="2068" name="AutoShape 17"/>
            <p:cNvSpPr>
              <a:spLocks noChangeArrowheads="1"/>
            </p:cNvSpPr>
            <p:nvPr/>
          </p:nvSpPr>
          <p:spPr bwMode="auto">
            <a:xfrm>
              <a:off x="40" y="391"/>
              <a:ext cx="2608" cy="3810"/>
            </a:xfrm>
            <a:prstGeom prst="roundRect">
              <a:avLst>
                <a:gd name="adj" fmla="val 4949"/>
              </a:avLst>
            </a:prstGeom>
            <a:solidFill>
              <a:srgbClr val="F8F8F8"/>
            </a:solidFill>
            <a:ln w="9525">
              <a:solidFill>
                <a:srgbClr val="80CB35"/>
              </a:solidFill>
              <a:round/>
            </a:ln>
          </p:spPr>
          <p:txBody>
            <a:bodyPr wrap="none" anchor="ctr"/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endParaRPr>
            </a:p>
          </p:txBody>
        </p:sp>
        <p:sp>
          <p:nvSpPr>
            <p:cNvPr id="2069" name="AutoShape 18"/>
            <p:cNvSpPr>
              <a:spLocks noChangeArrowheads="1"/>
            </p:cNvSpPr>
            <p:nvPr/>
          </p:nvSpPr>
          <p:spPr bwMode="auto">
            <a:xfrm>
              <a:off x="95" y="456"/>
              <a:ext cx="2503" cy="3724"/>
            </a:xfrm>
            <a:prstGeom prst="roundRect">
              <a:avLst>
                <a:gd name="adj" fmla="val 7912"/>
              </a:avLst>
            </a:prstGeom>
            <a:solidFill>
              <a:schemeClr val="bg1">
                <a:alpha val="50195"/>
              </a:schemeClr>
            </a:solidFill>
            <a:ln>
              <a:noFill/>
            </a:ln>
          </p:spPr>
          <p:txBody>
            <a:bodyPr wrap="none" anchor="ctr"/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endParaRPr>
            </a:p>
          </p:txBody>
        </p:sp>
      </p:grp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-69532"/>
            <a:ext cx="2224405" cy="68199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anchor="ctr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知识储备区</a:t>
            </a:r>
          </a:p>
        </p:txBody>
      </p:sp>
      <p:grpSp>
        <p:nvGrpSpPr>
          <p:cNvPr id="2" name="Group 8"/>
          <p:cNvGrpSpPr/>
          <p:nvPr/>
        </p:nvGrpSpPr>
        <p:grpSpPr>
          <a:xfrm>
            <a:off x="0" y="6284913"/>
            <a:ext cx="2040467" cy="652462"/>
            <a:chOff x="0" y="3959"/>
            <a:chExt cx="964" cy="411"/>
          </a:xfrm>
        </p:grpSpPr>
        <p:pic>
          <p:nvPicPr>
            <p:cNvPr id="2066" name="圆角矩形 2">
              <a:hlinkClick action="ppaction://noaction"/>
            </p:cNvPr>
            <p:cNvPicPr/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Text Box 10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75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学习目标</a:t>
              </a:r>
            </a:p>
          </p:txBody>
        </p:sp>
      </p:grpSp>
      <p:grpSp>
        <p:nvGrpSpPr>
          <p:cNvPr id="2054" name="Group 14"/>
          <p:cNvGrpSpPr/>
          <p:nvPr/>
        </p:nvGrpSpPr>
        <p:grpSpPr>
          <a:xfrm>
            <a:off x="3657600" y="6284913"/>
            <a:ext cx="2040467" cy="652462"/>
            <a:chOff x="1728" y="3959"/>
            <a:chExt cx="964" cy="411"/>
          </a:xfrm>
        </p:grpSpPr>
        <p:pic>
          <p:nvPicPr>
            <p:cNvPr id="2064" name="圆角矩形 4">
              <a:hlinkClick action="ppaction://noaction"/>
            </p:cNvPr>
            <p:cNvPicPr/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728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Text Box 16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1803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学习探究</a:t>
              </a:r>
            </a:p>
          </p:txBody>
        </p:sp>
      </p:grpSp>
      <p:grpSp>
        <p:nvGrpSpPr>
          <p:cNvPr id="2055" name="Group 17"/>
          <p:cNvGrpSpPr/>
          <p:nvPr/>
        </p:nvGrpSpPr>
        <p:grpSpPr>
          <a:xfrm>
            <a:off x="5486400" y="6284913"/>
            <a:ext cx="2040467" cy="652462"/>
            <a:chOff x="2592" y="3959"/>
            <a:chExt cx="964" cy="411"/>
          </a:xfrm>
        </p:grpSpPr>
        <p:pic>
          <p:nvPicPr>
            <p:cNvPr id="2062" name="圆角矩形 5">
              <a:hlinkClick action="ppaction://noaction"/>
            </p:cNvPr>
            <p:cNvPicPr/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92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63" name="Text Box 19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2667" y="3998"/>
              <a:ext cx="835" cy="29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典例精析</a:t>
              </a:r>
            </a:p>
          </p:txBody>
        </p:sp>
      </p:grpSp>
      <p:grpSp>
        <p:nvGrpSpPr>
          <p:cNvPr id="2056" name="Group 23"/>
          <p:cNvGrpSpPr/>
          <p:nvPr/>
        </p:nvGrpSpPr>
        <p:grpSpPr>
          <a:xfrm>
            <a:off x="7281333" y="6299200"/>
            <a:ext cx="2040467" cy="652463"/>
            <a:chOff x="3440" y="3968"/>
            <a:chExt cx="964" cy="411"/>
          </a:xfrm>
        </p:grpSpPr>
        <p:pic>
          <p:nvPicPr>
            <p:cNvPr id="2060" name="圆角矩形 6">
              <a:hlinkClick action="ppaction://noaction"/>
            </p:cNvPr>
            <p:cNvPicPr/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440" y="3968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73" name="Text Box 25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515" y="4007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课堂小结</a:t>
              </a:r>
            </a:p>
          </p:txBody>
        </p:sp>
      </p:grpSp>
      <p:grpSp>
        <p:nvGrpSpPr>
          <p:cNvPr id="2057" name="Group 26"/>
          <p:cNvGrpSpPr/>
          <p:nvPr/>
        </p:nvGrpSpPr>
        <p:grpSpPr>
          <a:xfrm>
            <a:off x="1828800" y="6284913"/>
            <a:ext cx="2040467" cy="652462"/>
            <a:chOff x="864" y="3959"/>
            <a:chExt cx="964" cy="411"/>
          </a:xfrm>
        </p:grpSpPr>
        <p:pic>
          <p:nvPicPr>
            <p:cNvPr id="2058" name="圆角矩形 3">
              <a:hlinkClick action="ppaction://noaction"/>
            </p:cNvPr>
            <p:cNvPicPr/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64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76" name="Text Box 28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939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知识储备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6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9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12194117" cy="636588"/>
          </a:xfrm>
          <a:prstGeom prst="rect">
            <a:avLst/>
          </a:prstGeom>
          <a:gradFill rotWithShape="1">
            <a:gsLst>
              <a:gs pos="0">
                <a:srgbClr val="001D31"/>
              </a:gs>
              <a:gs pos="100000">
                <a:srgbClr val="0099FF"/>
              </a:gs>
            </a:gsLst>
            <a:lin ang="18900000" scaled="1"/>
          </a:gradFill>
          <a:ln>
            <a:noFill/>
          </a:ln>
        </p:spPr>
        <p:txBody>
          <a:bodyPr wrap="none" anchor="ctr"/>
          <a:lstStyle>
            <a:lvl1pPr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099" name="矩形 1"/>
          <p:cNvSpPr>
            <a:spLocks noChangeArrowheads="1"/>
          </p:cNvSpPr>
          <p:nvPr/>
        </p:nvSpPr>
        <p:spPr bwMode="auto">
          <a:xfrm>
            <a:off x="0" y="0"/>
            <a:ext cx="2846917" cy="6629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1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典例精析</a:t>
            </a:r>
            <a:endParaRPr kumimoji="0" lang="zh-CN" altLang="en-US" sz="3100" b="1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4100" name="Group 5"/>
          <p:cNvGrpSpPr/>
          <p:nvPr/>
        </p:nvGrpSpPr>
        <p:grpSpPr>
          <a:xfrm>
            <a:off x="0" y="6284913"/>
            <a:ext cx="2040467" cy="652462"/>
            <a:chOff x="0" y="3959"/>
            <a:chExt cx="964" cy="411"/>
          </a:xfrm>
        </p:grpSpPr>
        <p:pic>
          <p:nvPicPr>
            <p:cNvPr id="4113" name="圆角矩形 2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0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Text Box 7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75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学习目标</a:t>
              </a:r>
            </a:p>
          </p:txBody>
        </p:sp>
      </p:grpSp>
      <p:grpSp>
        <p:nvGrpSpPr>
          <p:cNvPr id="4101" name="Group 11"/>
          <p:cNvGrpSpPr/>
          <p:nvPr/>
        </p:nvGrpSpPr>
        <p:grpSpPr>
          <a:xfrm>
            <a:off x="3657600" y="6284913"/>
            <a:ext cx="2040467" cy="652462"/>
            <a:chOff x="1728" y="3959"/>
            <a:chExt cx="964" cy="411"/>
          </a:xfrm>
        </p:grpSpPr>
        <p:pic>
          <p:nvPicPr>
            <p:cNvPr id="4111" name="圆角矩形 4">
              <a:hlinkClick action="ppaction://noaction"/>
            </p:cNvPr>
            <p:cNvPicPr/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1728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Text Box 13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1803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学习探究</a:t>
              </a:r>
            </a:p>
          </p:txBody>
        </p:sp>
      </p:grpSp>
      <p:grpSp>
        <p:nvGrpSpPr>
          <p:cNvPr id="4102" name="Group 14"/>
          <p:cNvGrpSpPr/>
          <p:nvPr/>
        </p:nvGrpSpPr>
        <p:grpSpPr>
          <a:xfrm>
            <a:off x="5486400" y="6284913"/>
            <a:ext cx="2040467" cy="652462"/>
            <a:chOff x="2592" y="3959"/>
            <a:chExt cx="964" cy="411"/>
          </a:xfrm>
        </p:grpSpPr>
        <p:pic>
          <p:nvPicPr>
            <p:cNvPr id="4109" name="圆角矩形 5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2592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10" name="Text Box 16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2667" y="3998"/>
              <a:ext cx="835" cy="29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典例精析</a:t>
              </a:r>
            </a:p>
          </p:txBody>
        </p:sp>
      </p:grpSp>
      <p:grpSp>
        <p:nvGrpSpPr>
          <p:cNvPr id="4103" name="Group 20"/>
          <p:cNvGrpSpPr/>
          <p:nvPr/>
        </p:nvGrpSpPr>
        <p:grpSpPr>
          <a:xfrm>
            <a:off x="7281333" y="6299200"/>
            <a:ext cx="2040467" cy="652463"/>
            <a:chOff x="3440" y="3968"/>
            <a:chExt cx="964" cy="411"/>
          </a:xfrm>
        </p:grpSpPr>
        <p:pic>
          <p:nvPicPr>
            <p:cNvPr id="4107" name="圆角矩形 6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3440" y="3968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18" name="Text Box 22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515" y="4007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课堂小结</a:t>
              </a:r>
            </a:p>
          </p:txBody>
        </p:sp>
      </p:grpSp>
      <p:grpSp>
        <p:nvGrpSpPr>
          <p:cNvPr id="4104" name="Group 23"/>
          <p:cNvGrpSpPr/>
          <p:nvPr/>
        </p:nvGrpSpPr>
        <p:grpSpPr>
          <a:xfrm>
            <a:off x="1828800" y="6284913"/>
            <a:ext cx="2040467" cy="652462"/>
            <a:chOff x="864" y="3959"/>
            <a:chExt cx="964" cy="411"/>
          </a:xfrm>
        </p:grpSpPr>
        <p:pic>
          <p:nvPicPr>
            <p:cNvPr id="4105" name="圆角矩形 3">
              <a:hlinkClick action="ppaction://noaction"/>
            </p:cNvPr>
            <p:cNvPicPr/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864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21" name="Text Box 25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939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知识储备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265"/>
            <a:ext cx="3238500" cy="132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4" y="3381533"/>
            <a:ext cx="3064934" cy="82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655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658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06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954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025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250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3985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483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6310" indent="-205740" algn="l" defTabSz="82232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380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676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24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0570" algn="l" defTabSz="822325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12194117" cy="636588"/>
          </a:xfrm>
          <a:prstGeom prst="rect">
            <a:avLst/>
          </a:prstGeom>
          <a:gradFill rotWithShape="1">
            <a:gsLst>
              <a:gs pos="0">
                <a:srgbClr val="001D31"/>
              </a:gs>
              <a:gs pos="100000">
                <a:srgbClr val="0099FF"/>
              </a:gs>
            </a:gsLst>
            <a:lin ang="18900000" scaled="1"/>
          </a:gradFill>
          <a:ln>
            <a:noFill/>
          </a:ln>
        </p:spPr>
        <p:txBody>
          <a:bodyPr wrap="none" anchor="ctr"/>
          <a:lstStyle>
            <a:lvl1pPr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0" y="0"/>
            <a:ext cx="2846917" cy="6629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1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针对训练</a:t>
            </a:r>
            <a:endParaRPr kumimoji="0" lang="zh-CN" altLang="en-US" sz="3100" b="1" i="0" u="none" strike="noStrike" kern="120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5124" name="Group 5"/>
          <p:cNvGrpSpPr/>
          <p:nvPr/>
        </p:nvGrpSpPr>
        <p:grpSpPr>
          <a:xfrm>
            <a:off x="0" y="6284913"/>
            <a:ext cx="2040467" cy="652462"/>
            <a:chOff x="0" y="3959"/>
            <a:chExt cx="964" cy="411"/>
          </a:xfrm>
        </p:grpSpPr>
        <p:pic>
          <p:nvPicPr>
            <p:cNvPr id="5137" name="圆角矩形 2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0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Text Box 7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75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学习目标</a:t>
              </a:r>
            </a:p>
          </p:txBody>
        </p:sp>
      </p:grpSp>
      <p:grpSp>
        <p:nvGrpSpPr>
          <p:cNvPr id="5125" name="Group 11"/>
          <p:cNvGrpSpPr/>
          <p:nvPr/>
        </p:nvGrpSpPr>
        <p:grpSpPr>
          <a:xfrm>
            <a:off x="3657600" y="6284913"/>
            <a:ext cx="2040467" cy="652462"/>
            <a:chOff x="1728" y="3959"/>
            <a:chExt cx="964" cy="411"/>
          </a:xfrm>
        </p:grpSpPr>
        <p:pic>
          <p:nvPicPr>
            <p:cNvPr id="5135" name="圆角矩形 4">
              <a:hlinkClick action="ppaction://noaction"/>
            </p:cNvPr>
            <p:cNvPicPr/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1728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Text Box 13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1803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学习探究</a:t>
              </a:r>
            </a:p>
          </p:txBody>
        </p:sp>
      </p:grpSp>
      <p:grpSp>
        <p:nvGrpSpPr>
          <p:cNvPr id="5126" name="Group 14"/>
          <p:cNvGrpSpPr/>
          <p:nvPr/>
        </p:nvGrpSpPr>
        <p:grpSpPr>
          <a:xfrm>
            <a:off x="5486400" y="6284913"/>
            <a:ext cx="2040467" cy="652462"/>
            <a:chOff x="2592" y="3959"/>
            <a:chExt cx="964" cy="411"/>
          </a:xfrm>
        </p:grpSpPr>
        <p:pic>
          <p:nvPicPr>
            <p:cNvPr id="5133" name="圆角矩形 5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2592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34" name="Text Box 16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2667" y="3998"/>
              <a:ext cx="835" cy="29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典例精析</a:t>
              </a:r>
            </a:p>
          </p:txBody>
        </p:sp>
      </p:grpSp>
      <p:grpSp>
        <p:nvGrpSpPr>
          <p:cNvPr id="5127" name="Group 20"/>
          <p:cNvGrpSpPr/>
          <p:nvPr/>
        </p:nvGrpSpPr>
        <p:grpSpPr>
          <a:xfrm>
            <a:off x="7281333" y="6299200"/>
            <a:ext cx="2040467" cy="652463"/>
            <a:chOff x="3440" y="3968"/>
            <a:chExt cx="964" cy="411"/>
          </a:xfrm>
        </p:grpSpPr>
        <p:pic>
          <p:nvPicPr>
            <p:cNvPr id="5131" name="圆角矩形 6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3440" y="3968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42" name="Text Box 22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515" y="4007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课堂小结</a:t>
              </a:r>
            </a:p>
          </p:txBody>
        </p:sp>
      </p:grpSp>
      <p:grpSp>
        <p:nvGrpSpPr>
          <p:cNvPr id="5128" name="Group 23"/>
          <p:cNvGrpSpPr/>
          <p:nvPr/>
        </p:nvGrpSpPr>
        <p:grpSpPr>
          <a:xfrm>
            <a:off x="1828800" y="6284913"/>
            <a:ext cx="2040467" cy="652462"/>
            <a:chOff x="864" y="3959"/>
            <a:chExt cx="964" cy="411"/>
          </a:xfrm>
        </p:grpSpPr>
        <p:pic>
          <p:nvPicPr>
            <p:cNvPr id="5129" name="圆角矩形 3">
              <a:hlinkClick action="ppaction://noaction"/>
            </p:cNvPr>
            <p:cNvPicPr/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864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45" name="Text Box 25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939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知识储备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AutoShape 17"/>
          <p:cNvSpPr>
            <a:spLocks noChangeArrowheads="1"/>
          </p:cNvSpPr>
          <p:nvPr/>
        </p:nvSpPr>
        <p:spPr bwMode="auto">
          <a:xfrm>
            <a:off x="203200" y="763588"/>
            <a:ext cx="11749617" cy="5905500"/>
          </a:xfrm>
          <a:prstGeom prst="roundRect">
            <a:avLst>
              <a:gd name="adj" fmla="val 4949"/>
            </a:avLst>
          </a:prstGeom>
          <a:solidFill>
            <a:schemeClr val="bg1"/>
          </a:solidFill>
          <a:ln w="9525" cmpd="sng">
            <a:solidFill>
              <a:srgbClr val="80CB35"/>
            </a:solidFill>
            <a:round/>
          </a:ln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527051" y="1600200"/>
            <a:ext cx="109728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zh-CN"/>
              <a:t>单击此处编辑母版文本样式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0" y="0"/>
            <a:ext cx="12194117" cy="63658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531284" y="-75882"/>
            <a:ext cx="2493433" cy="68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课堂讲义</a:t>
            </a:r>
          </a:p>
        </p:txBody>
      </p:sp>
      <p:sp>
        <p:nvSpPr>
          <p:cNvPr id="2054" name="圆角矩形 2">
            <a:hlinkClick action="ppaction://noaction"/>
          </p:cNvPr>
          <p:cNvSpPr>
            <a:spLocks noChangeArrowheads="1"/>
          </p:cNvSpPr>
          <p:nvPr/>
        </p:nvSpPr>
        <p:spPr bwMode="auto">
          <a:xfrm>
            <a:off x="1718733" y="6499225"/>
            <a:ext cx="1564217" cy="3048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525" cmpd="sng">
            <a:solidFill>
              <a:srgbClr val="008000"/>
            </a:solidFill>
            <a:round/>
          </a:ln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预习导学</a:t>
            </a:r>
          </a:p>
        </p:txBody>
      </p:sp>
      <p:pic>
        <p:nvPicPr>
          <p:cNvPr id="2055" name="Picture 10"/>
          <p:cNvPicPr>
            <a:picLocks noChangeAspect="1"/>
          </p:cNvPicPr>
          <p:nvPr/>
        </p:nvPicPr>
        <p:blipFill>
          <a:blip r:embed="rId1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34700" y="5770563"/>
            <a:ext cx="944033" cy="83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6" name="圆角矩形 2">
            <a:hlinkClick action="ppaction://noaction"/>
          </p:cNvPr>
          <p:cNvSpPr>
            <a:spLocks noChangeArrowheads="1"/>
          </p:cNvSpPr>
          <p:nvPr/>
        </p:nvSpPr>
        <p:spPr bwMode="auto">
          <a:xfrm>
            <a:off x="3390900" y="6499225"/>
            <a:ext cx="1564217" cy="3048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525" cmpd="sng">
            <a:solidFill>
              <a:srgbClr val="008000"/>
            </a:solidFill>
            <a:round/>
          </a:ln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课堂讲义</a:t>
            </a:r>
          </a:p>
        </p:txBody>
      </p:sp>
      <p:sp>
        <p:nvSpPr>
          <p:cNvPr id="2057" name="Text Box 187"/>
          <p:cNvSpPr txBox="1">
            <a:spLocks noChangeArrowheads="1"/>
          </p:cNvSpPr>
          <p:nvPr/>
        </p:nvSpPr>
        <p:spPr bwMode="auto">
          <a:xfrm>
            <a:off x="6383867" y="87313"/>
            <a:ext cx="569806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第二章　恒定电流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821055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228725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3703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AutoShape 17"/>
          <p:cNvSpPr>
            <a:spLocks noChangeArrowheads="1"/>
          </p:cNvSpPr>
          <p:nvPr/>
        </p:nvSpPr>
        <p:spPr bwMode="auto">
          <a:xfrm>
            <a:off x="203200" y="763588"/>
            <a:ext cx="11749617" cy="5905500"/>
          </a:xfrm>
          <a:prstGeom prst="roundRect">
            <a:avLst>
              <a:gd name="adj" fmla="val 4949"/>
            </a:avLst>
          </a:prstGeom>
          <a:solidFill>
            <a:schemeClr val="bg1"/>
          </a:solidFill>
          <a:ln w="9525" cmpd="sng">
            <a:solidFill>
              <a:srgbClr val="80CB35"/>
            </a:solidFill>
            <a:round/>
          </a:ln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527051" y="1600200"/>
            <a:ext cx="109728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zh-CN" altLang="zh-CN"/>
              <a:t>单击此处编辑母版文本样式</a:t>
            </a: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0"/>
            <a:ext cx="12194117" cy="63658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077" name="圆角矩形 2">
            <a:hlinkClick action="ppaction://noaction"/>
          </p:cNvPr>
          <p:cNvSpPr>
            <a:spLocks noChangeArrowheads="1"/>
          </p:cNvSpPr>
          <p:nvPr/>
        </p:nvSpPr>
        <p:spPr bwMode="auto">
          <a:xfrm>
            <a:off x="1718733" y="6499225"/>
            <a:ext cx="1564217" cy="3048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525" cmpd="sng">
            <a:solidFill>
              <a:srgbClr val="008000"/>
            </a:solidFill>
            <a:round/>
          </a:ln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预习导学</a:t>
            </a:r>
          </a:p>
        </p:txBody>
      </p:sp>
      <p:pic>
        <p:nvPicPr>
          <p:cNvPr id="3078" name="Picture 10"/>
          <p:cNvPicPr>
            <a:picLocks noChangeAspect="1"/>
          </p:cNvPicPr>
          <p:nvPr/>
        </p:nvPicPr>
        <p:blipFill>
          <a:blip r:embed="rId1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34700" y="5770563"/>
            <a:ext cx="944033" cy="83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9" name="圆角矩形 2">
            <a:hlinkClick action="ppaction://noaction"/>
          </p:cNvPr>
          <p:cNvSpPr>
            <a:spLocks noChangeArrowheads="1"/>
          </p:cNvSpPr>
          <p:nvPr/>
        </p:nvSpPr>
        <p:spPr bwMode="auto">
          <a:xfrm>
            <a:off x="3390900" y="6499225"/>
            <a:ext cx="1564217" cy="3048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525" cmpd="sng">
            <a:solidFill>
              <a:srgbClr val="008000"/>
            </a:solidFill>
            <a:round/>
          </a:ln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课堂讲义</a:t>
            </a:r>
          </a:p>
        </p:txBody>
      </p:sp>
      <p:sp>
        <p:nvSpPr>
          <p:cNvPr id="3080" name="Text Box 187"/>
          <p:cNvSpPr txBox="1">
            <a:spLocks noChangeArrowheads="1"/>
          </p:cNvSpPr>
          <p:nvPr/>
        </p:nvSpPr>
        <p:spPr bwMode="auto">
          <a:xfrm>
            <a:off x="6383867" y="87313"/>
            <a:ext cx="569806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第二章　恒定电流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821055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228725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3703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12194117" cy="636588"/>
          </a:xfrm>
          <a:prstGeom prst="rect">
            <a:avLst/>
          </a:prstGeom>
          <a:gradFill rotWithShape="1">
            <a:gsLst>
              <a:gs pos="0">
                <a:srgbClr val="001D31"/>
              </a:gs>
              <a:gs pos="100000">
                <a:srgbClr val="0099FF"/>
              </a:gs>
            </a:gsLst>
            <a:lin ang="18900000" scaled="1"/>
          </a:gradFill>
          <a:ln>
            <a:noFill/>
          </a:ln>
        </p:spPr>
        <p:txBody>
          <a:bodyPr wrap="none" anchor="ctr"/>
          <a:lstStyle>
            <a:lvl1pPr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148" name="矩形 1"/>
          <p:cNvSpPr>
            <a:spLocks noChangeArrowheads="1"/>
          </p:cNvSpPr>
          <p:nvPr/>
        </p:nvSpPr>
        <p:spPr bwMode="auto">
          <a:xfrm>
            <a:off x="0" y="0"/>
            <a:ext cx="3454400" cy="6629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1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自我检测区</a:t>
            </a:r>
          </a:p>
        </p:txBody>
      </p:sp>
      <p:grpSp>
        <p:nvGrpSpPr>
          <p:cNvPr id="2" name="Group 5"/>
          <p:cNvGrpSpPr/>
          <p:nvPr/>
        </p:nvGrpSpPr>
        <p:grpSpPr>
          <a:xfrm>
            <a:off x="0" y="6284913"/>
            <a:ext cx="2040467" cy="652462"/>
            <a:chOff x="0" y="3959"/>
            <a:chExt cx="964" cy="411"/>
          </a:xfrm>
        </p:grpSpPr>
        <p:pic>
          <p:nvPicPr>
            <p:cNvPr id="6161" name="圆角矩形 2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0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Text Box 7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75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学习目标</a:t>
              </a:r>
            </a:p>
          </p:txBody>
        </p:sp>
      </p:grpSp>
      <p:grpSp>
        <p:nvGrpSpPr>
          <p:cNvPr id="6149" name="Group 11"/>
          <p:cNvGrpSpPr/>
          <p:nvPr/>
        </p:nvGrpSpPr>
        <p:grpSpPr>
          <a:xfrm>
            <a:off x="3657600" y="6284913"/>
            <a:ext cx="2040467" cy="652462"/>
            <a:chOff x="1728" y="3959"/>
            <a:chExt cx="964" cy="411"/>
          </a:xfrm>
        </p:grpSpPr>
        <p:pic>
          <p:nvPicPr>
            <p:cNvPr id="6159" name="圆角矩形 4">
              <a:hlinkClick action="ppaction://noaction"/>
            </p:cNvPr>
            <p:cNvPicPr/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1728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Text Box 13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1803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学习探究</a:t>
              </a:r>
            </a:p>
          </p:txBody>
        </p:sp>
      </p:grpSp>
      <p:grpSp>
        <p:nvGrpSpPr>
          <p:cNvPr id="6150" name="Group 14"/>
          <p:cNvGrpSpPr/>
          <p:nvPr/>
        </p:nvGrpSpPr>
        <p:grpSpPr>
          <a:xfrm>
            <a:off x="5486400" y="6284913"/>
            <a:ext cx="2040467" cy="652462"/>
            <a:chOff x="2592" y="3959"/>
            <a:chExt cx="964" cy="411"/>
          </a:xfrm>
        </p:grpSpPr>
        <p:pic>
          <p:nvPicPr>
            <p:cNvPr id="6157" name="圆角矩形 5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2592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8" name="Text Box 16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2667" y="3998"/>
              <a:ext cx="835" cy="29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典例精析</a:t>
              </a:r>
            </a:p>
          </p:txBody>
        </p:sp>
      </p:grpSp>
      <p:grpSp>
        <p:nvGrpSpPr>
          <p:cNvPr id="6151" name="Group 20"/>
          <p:cNvGrpSpPr/>
          <p:nvPr/>
        </p:nvGrpSpPr>
        <p:grpSpPr>
          <a:xfrm>
            <a:off x="7281333" y="6299200"/>
            <a:ext cx="2040467" cy="652463"/>
            <a:chOff x="3440" y="3968"/>
            <a:chExt cx="964" cy="411"/>
          </a:xfrm>
        </p:grpSpPr>
        <p:pic>
          <p:nvPicPr>
            <p:cNvPr id="6155" name="圆角矩形 6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3440" y="3968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6" name="Text Box 22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515" y="4007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课堂小结</a:t>
              </a:r>
            </a:p>
          </p:txBody>
        </p:sp>
      </p:grpSp>
      <p:grpSp>
        <p:nvGrpSpPr>
          <p:cNvPr id="6152" name="Group 23"/>
          <p:cNvGrpSpPr/>
          <p:nvPr/>
        </p:nvGrpSpPr>
        <p:grpSpPr>
          <a:xfrm>
            <a:off x="1828800" y="6284913"/>
            <a:ext cx="2040467" cy="652462"/>
            <a:chOff x="864" y="3959"/>
            <a:chExt cx="964" cy="411"/>
          </a:xfrm>
        </p:grpSpPr>
        <p:pic>
          <p:nvPicPr>
            <p:cNvPr id="6153" name="圆角矩形 3">
              <a:hlinkClick action="ppaction://noaction"/>
            </p:cNvPr>
            <p:cNvPicPr/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864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9" name="Text Box 25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939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知识储备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12194117" cy="636588"/>
          </a:xfrm>
          <a:prstGeom prst="rect">
            <a:avLst/>
          </a:prstGeom>
          <a:gradFill rotWithShape="1">
            <a:gsLst>
              <a:gs pos="0">
                <a:srgbClr val="001D31"/>
              </a:gs>
              <a:gs pos="100000">
                <a:srgbClr val="0099FF"/>
              </a:gs>
            </a:gsLst>
            <a:lin ang="18900000" scaled="1"/>
          </a:gradFill>
          <a:ln>
            <a:noFill/>
          </a:ln>
        </p:spPr>
        <p:txBody>
          <a:bodyPr wrap="none" anchor="ctr"/>
          <a:lstStyle>
            <a:lvl1pPr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172" name="矩形 1"/>
          <p:cNvSpPr>
            <a:spLocks noChangeArrowheads="1"/>
          </p:cNvSpPr>
          <p:nvPr/>
        </p:nvSpPr>
        <p:spPr bwMode="auto">
          <a:xfrm>
            <a:off x="0" y="-76200"/>
            <a:ext cx="4470400" cy="6629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1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课堂要点小结</a:t>
            </a:r>
          </a:p>
        </p:txBody>
      </p:sp>
      <p:grpSp>
        <p:nvGrpSpPr>
          <p:cNvPr id="2" name="Group 5"/>
          <p:cNvGrpSpPr/>
          <p:nvPr/>
        </p:nvGrpSpPr>
        <p:grpSpPr>
          <a:xfrm>
            <a:off x="0" y="6284913"/>
            <a:ext cx="2040467" cy="652462"/>
            <a:chOff x="0" y="3959"/>
            <a:chExt cx="964" cy="411"/>
          </a:xfrm>
        </p:grpSpPr>
        <p:pic>
          <p:nvPicPr>
            <p:cNvPr id="7185" name="圆角矩形 2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0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Text Box 7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75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学习目标</a:t>
              </a:r>
            </a:p>
          </p:txBody>
        </p:sp>
      </p:grpSp>
      <p:grpSp>
        <p:nvGrpSpPr>
          <p:cNvPr id="7173" name="Group 11"/>
          <p:cNvGrpSpPr/>
          <p:nvPr/>
        </p:nvGrpSpPr>
        <p:grpSpPr>
          <a:xfrm>
            <a:off x="3657600" y="6284913"/>
            <a:ext cx="2040467" cy="652462"/>
            <a:chOff x="1728" y="3959"/>
            <a:chExt cx="964" cy="411"/>
          </a:xfrm>
        </p:grpSpPr>
        <p:pic>
          <p:nvPicPr>
            <p:cNvPr id="7183" name="圆角矩形 4">
              <a:hlinkClick action="ppaction://noaction"/>
            </p:cNvPr>
            <p:cNvPicPr/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1728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Text Box 13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1803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学习探究</a:t>
              </a:r>
            </a:p>
          </p:txBody>
        </p:sp>
      </p:grpSp>
      <p:grpSp>
        <p:nvGrpSpPr>
          <p:cNvPr id="7174" name="Group 14"/>
          <p:cNvGrpSpPr/>
          <p:nvPr/>
        </p:nvGrpSpPr>
        <p:grpSpPr>
          <a:xfrm>
            <a:off x="5486400" y="6284913"/>
            <a:ext cx="2040467" cy="652462"/>
            <a:chOff x="2592" y="3959"/>
            <a:chExt cx="964" cy="411"/>
          </a:xfrm>
        </p:grpSpPr>
        <p:pic>
          <p:nvPicPr>
            <p:cNvPr id="7181" name="圆角矩形 5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2592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82" name="Text Box 16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2667" y="3998"/>
              <a:ext cx="835" cy="29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典例精析</a:t>
              </a:r>
            </a:p>
          </p:txBody>
        </p:sp>
      </p:grpSp>
      <p:grpSp>
        <p:nvGrpSpPr>
          <p:cNvPr id="7175" name="Group 20"/>
          <p:cNvGrpSpPr/>
          <p:nvPr/>
        </p:nvGrpSpPr>
        <p:grpSpPr>
          <a:xfrm>
            <a:off x="7281333" y="6299200"/>
            <a:ext cx="2040467" cy="652463"/>
            <a:chOff x="3440" y="3968"/>
            <a:chExt cx="964" cy="411"/>
          </a:xfrm>
        </p:grpSpPr>
        <p:pic>
          <p:nvPicPr>
            <p:cNvPr id="7179" name="圆角矩形 6">
              <a:hlinkClick action="ppaction://noaction"/>
            </p:cNvPr>
            <p:cNvPicPr/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3440" y="3968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90" name="Text Box 22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515" y="4007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课堂小结</a:t>
              </a:r>
            </a:p>
          </p:txBody>
        </p:sp>
      </p:grpSp>
      <p:grpSp>
        <p:nvGrpSpPr>
          <p:cNvPr id="7176" name="Group 23"/>
          <p:cNvGrpSpPr/>
          <p:nvPr/>
        </p:nvGrpSpPr>
        <p:grpSpPr>
          <a:xfrm>
            <a:off x="1828800" y="6284913"/>
            <a:ext cx="2040467" cy="652462"/>
            <a:chOff x="864" y="3959"/>
            <a:chExt cx="964" cy="411"/>
          </a:xfrm>
        </p:grpSpPr>
        <p:pic>
          <p:nvPicPr>
            <p:cNvPr id="7177" name="圆角矩形 3">
              <a:hlinkClick action="ppaction://noaction"/>
            </p:cNvPr>
            <p:cNvPicPr/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864" y="3959"/>
              <a:ext cx="964" cy="4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93" name="Text Box 25">
              <a:hlinkClick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939" y="3998"/>
              <a:ext cx="835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知识储备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D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Rectangle 2"/>
          <p:cNvSpPr>
            <a:spLocks noGrp="1" noRot="1"/>
          </p:cNvSpPr>
          <p:nvPr>
            <p:ph type="title"/>
          </p:nvPr>
        </p:nvSpPr>
        <p:spPr>
          <a:xfrm>
            <a:off x="402167" y="6096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Rectangle 3"/>
          <p:cNvSpPr>
            <a:spLocks noGrp="1" noRot="1"/>
          </p:cNvSpPr>
          <p:nvPr>
            <p:ph type="body" idx="1"/>
          </p:nvPr>
        </p:nvSpPr>
        <p:spPr>
          <a:xfrm>
            <a:off x="402167" y="1905000"/>
            <a:ext cx="11387667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305223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  <a:t>‹#›</a:t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F767FB8-F6A9-458A-9980-B62F65EF9435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2021/8/13</a:t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Times New Roman" panose="02020603050405020304" pitchFamily="18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  <a:t>‹#›</a:t>
            </a:fld>
            <a:endParaRPr lang="zh-CN" altLang="en-US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ransition spd="slow">
    <p:wipe/>
  </p:transition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notesSlide" Target="../notesSlides/notesSlide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notesSlide" Target="../notesSlides/notesSlide3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image" Target="../media/image1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notesSlide" Target="../notesSlides/notesSlide4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image" Target="../media/image1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notesSlide" Target="../notesSlides/notesSlide5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notesSlide" Target="../notesSlides/notesSlide6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notesSlide" Target="../notesSlides/notesSlide7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5.xml" /><Relationship Id="rId2" Type="http://schemas.openxmlformats.org/officeDocument/2006/relationships/notesSlide" Target="../notesSlides/notesSlide8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5.xml" /><Relationship Id="rId2" Type="http://schemas.openxmlformats.org/officeDocument/2006/relationships/notesSlide" Target="../notesSlides/notesSlide9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image" Target="../media/image8.jpeg" /><Relationship Id="rId3" Type="http://schemas.openxmlformats.org/officeDocument/2006/relationships/image" Target="../media/image9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5.xml" /><Relationship Id="rId2" Type="http://schemas.openxmlformats.org/officeDocument/2006/relationships/image" Target="../media/image15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5.xml" /><Relationship Id="rId10" Type="http://schemas.openxmlformats.org/officeDocument/2006/relationships/image" Target="../media/image19.wmf" /><Relationship Id="rId11" Type="http://schemas.openxmlformats.org/officeDocument/2006/relationships/oleObject" Target="../embeddings/oleObject5.bin" TargetMode="Internal" /><Relationship Id="rId12" Type="http://schemas.openxmlformats.org/officeDocument/2006/relationships/image" Target="../media/image20.wmf" /><Relationship Id="rId13" Type="http://schemas.openxmlformats.org/officeDocument/2006/relationships/vmlDrawing" Target="../drawings/vmlDrawing1.vml" /><Relationship Id="rId2" Type="http://schemas.openxmlformats.org/officeDocument/2006/relationships/notesSlide" Target="../notesSlides/notesSlide10.xml" /><Relationship Id="rId3" Type="http://schemas.openxmlformats.org/officeDocument/2006/relationships/oleObject" Target="../embeddings/oleObject1.bin" TargetMode="Internal" /><Relationship Id="rId4" Type="http://schemas.openxmlformats.org/officeDocument/2006/relationships/image" Target="../media/image16.wmf" /><Relationship Id="rId5" Type="http://schemas.openxmlformats.org/officeDocument/2006/relationships/oleObject" Target="../embeddings/oleObject2.bin" TargetMode="Internal" /><Relationship Id="rId6" Type="http://schemas.openxmlformats.org/officeDocument/2006/relationships/image" Target="../media/image17.wmf" /><Relationship Id="rId7" Type="http://schemas.openxmlformats.org/officeDocument/2006/relationships/oleObject" Target="../embeddings/oleObject3.bin" TargetMode="Internal" /><Relationship Id="rId8" Type="http://schemas.openxmlformats.org/officeDocument/2006/relationships/image" Target="../media/image18.wmf" /><Relationship Id="rId9" Type="http://schemas.openxmlformats.org/officeDocument/2006/relationships/oleObject" Target="../embeddings/oleObject4.bin" TargetMode="Interna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5.xml" /><Relationship Id="rId2" Type="http://schemas.openxmlformats.org/officeDocument/2006/relationships/notesSlide" Target="../notesSlides/notesSlide11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5.xml" /><Relationship Id="rId2" Type="http://schemas.openxmlformats.org/officeDocument/2006/relationships/notesSlide" Target="../notesSlides/notesSlide12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5.xml" /><Relationship Id="rId2" Type="http://schemas.openxmlformats.org/officeDocument/2006/relationships/notesSlide" Target="../notesSlides/notesSlide13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4.xml" /><Relationship Id="rId10" Type="http://schemas.openxmlformats.org/officeDocument/2006/relationships/oleObject" Target="../embeddings/oleObject10.bin" TargetMode="Internal" /><Relationship Id="rId11" Type="http://schemas.openxmlformats.org/officeDocument/2006/relationships/image" Target="../media/image25.wmf" /><Relationship Id="rId12" Type="http://schemas.openxmlformats.org/officeDocument/2006/relationships/oleObject" Target="../embeddings/oleObject11.bin" TargetMode="Internal" /><Relationship Id="rId13" Type="http://schemas.openxmlformats.org/officeDocument/2006/relationships/image" Target="../media/image26.wmf" /><Relationship Id="rId14" Type="http://schemas.openxmlformats.org/officeDocument/2006/relationships/vmlDrawing" Target="../drawings/vmlDrawing2.vml" /><Relationship Id="rId2" Type="http://schemas.openxmlformats.org/officeDocument/2006/relationships/oleObject" Target="../embeddings/oleObject6.bin" TargetMode="Internal" /><Relationship Id="rId3" Type="http://schemas.openxmlformats.org/officeDocument/2006/relationships/image" Target="../media/image21.wmf" /><Relationship Id="rId4" Type="http://schemas.openxmlformats.org/officeDocument/2006/relationships/oleObject" Target="../embeddings/oleObject7.bin" TargetMode="Internal" /><Relationship Id="rId5" Type="http://schemas.openxmlformats.org/officeDocument/2006/relationships/image" Target="../media/image22.wmf" /><Relationship Id="rId6" Type="http://schemas.openxmlformats.org/officeDocument/2006/relationships/oleObject" Target="../embeddings/oleObject8.bin" TargetMode="Internal" /><Relationship Id="rId7" Type="http://schemas.openxmlformats.org/officeDocument/2006/relationships/image" Target="../media/image23.wmf" /><Relationship Id="rId8" Type="http://schemas.openxmlformats.org/officeDocument/2006/relationships/oleObject" Target="../embeddings/oleObject9.bin" TargetMode="Internal" /><Relationship Id="rId9" Type="http://schemas.openxmlformats.org/officeDocument/2006/relationships/image" Target="../media/image24.wmf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4.xml" /><Relationship Id="rId10" Type="http://schemas.openxmlformats.org/officeDocument/2006/relationships/oleObject" Target="../embeddings/oleObject16.bin" TargetMode="Internal" /><Relationship Id="rId11" Type="http://schemas.openxmlformats.org/officeDocument/2006/relationships/image" Target="../media/image31.wmf" /><Relationship Id="rId12" Type="http://schemas.openxmlformats.org/officeDocument/2006/relationships/vmlDrawing" Target="../drawings/vmlDrawing3.vml" /><Relationship Id="rId2" Type="http://schemas.openxmlformats.org/officeDocument/2006/relationships/oleObject" Target="../embeddings/oleObject12.bin" TargetMode="Internal" /><Relationship Id="rId3" Type="http://schemas.openxmlformats.org/officeDocument/2006/relationships/image" Target="../media/image27.wmf" /><Relationship Id="rId4" Type="http://schemas.openxmlformats.org/officeDocument/2006/relationships/oleObject" Target="../embeddings/oleObject13.bin" TargetMode="Internal" /><Relationship Id="rId5" Type="http://schemas.openxmlformats.org/officeDocument/2006/relationships/image" Target="../media/image28.wmf" /><Relationship Id="rId6" Type="http://schemas.openxmlformats.org/officeDocument/2006/relationships/oleObject" Target="../embeddings/oleObject14.bin" TargetMode="Internal" /><Relationship Id="rId7" Type="http://schemas.openxmlformats.org/officeDocument/2006/relationships/image" Target="../media/image29.wmf" /><Relationship Id="rId8" Type="http://schemas.openxmlformats.org/officeDocument/2006/relationships/oleObject" Target="../embeddings/oleObject15.bin" TargetMode="Internal" /><Relationship Id="rId9" Type="http://schemas.openxmlformats.org/officeDocument/2006/relationships/image" Target="../media/image30.wmf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5.xml" /><Relationship Id="rId2" Type="http://schemas.openxmlformats.org/officeDocument/2006/relationships/notesSlide" Target="../notesSlides/notesSlide14.xml" /><Relationship Id="rId3" Type="http://schemas.openxmlformats.org/officeDocument/2006/relationships/image" Target="../media/image32.emf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5.xml" /><Relationship Id="rId10" Type="http://schemas.openxmlformats.org/officeDocument/2006/relationships/image" Target="../media/image36.png" /><Relationship Id="rId11" Type="http://schemas.openxmlformats.org/officeDocument/2006/relationships/vmlDrawing" Target="../drawings/vmlDrawing4.vml" /><Relationship Id="rId2" Type="http://schemas.openxmlformats.org/officeDocument/2006/relationships/notesSlide" Target="../notesSlides/notesSlide15.xml" /><Relationship Id="rId3" Type="http://schemas.openxmlformats.org/officeDocument/2006/relationships/oleObject" Target="../embeddings/Microsoft_Word_97_-_2003___1.doc" TargetMode="Internal" /><Relationship Id="rId4" Type="http://schemas.openxmlformats.org/officeDocument/2006/relationships/oleObject" Target="../embeddings/oleObject17.bin" /><Relationship Id="rId5" Type="http://schemas.openxmlformats.org/officeDocument/2006/relationships/image" Target="../media/image33.emf" /><Relationship Id="rId6" Type="http://schemas.openxmlformats.org/officeDocument/2006/relationships/oleObject" Target="../embeddings/Microsoft_Word_97_-_2003___2.doc" TargetMode="Internal" /><Relationship Id="rId7" Type="http://schemas.openxmlformats.org/officeDocument/2006/relationships/oleObject" Target="../embeddings/oleObject18.bin" /><Relationship Id="rId8" Type="http://schemas.openxmlformats.org/officeDocument/2006/relationships/image" Target="../media/image34.emf" /><Relationship Id="rId9" Type="http://schemas.openxmlformats.org/officeDocument/2006/relationships/image" Target="../media/image3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image" Target="../media/image1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Relationship Id="rId2" Type="http://schemas.openxmlformats.org/officeDocument/2006/relationships/notesSlide" Target="../notesSlides/notesSlide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3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88540"/>
            <a:ext cx="9144000" cy="12217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b="1"/>
              <a:t>电源和电流</a:t>
            </a:r>
          </a:p>
        </p:txBody>
      </p:sp>
    </p:spTree>
  </p:cSld>
  <p:clrMapOvr>
    <a:masterClrMapping/>
  </p:clrMapOvr>
  <p:transition>
    <p:checker dir="vert"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242" name="组合 11265"/>
          <p:cNvGrpSpPr/>
          <p:nvPr/>
        </p:nvGrpSpPr>
        <p:grpSpPr>
          <a:xfrm>
            <a:off x="850583" y="2418715"/>
            <a:ext cx="3565525" cy="1557338"/>
            <a:chOff x="408" y="1616"/>
            <a:chExt cx="2246" cy="981"/>
          </a:xfrm>
        </p:grpSpPr>
        <p:grpSp>
          <p:nvGrpSpPr>
            <p:cNvPr id="10370" name="组合 11266"/>
            <p:cNvGrpSpPr/>
            <p:nvPr/>
          </p:nvGrpSpPr>
          <p:grpSpPr>
            <a:xfrm>
              <a:off x="952" y="2387"/>
              <a:ext cx="1180" cy="0"/>
              <a:chOff x="952" y="2387"/>
              <a:chExt cx="1180" cy="0"/>
            </a:xfrm>
          </p:grpSpPr>
          <p:sp>
            <p:nvSpPr>
              <p:cNvPr id="10385" name="直接连接符 11267"/>
              <p:cNvSpPr>
                <a:spLocks noChangeShapeType="1"/>
              </p:cNvSpPr>
              <p:nvPr/>
            </p:nvSpPr>
            <p:spPr bwMode="auto">
              <a:xfrm>
                <a:off x="952" y="2387"/>
                <a:ext cx="1180" cy="0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86" name="直接连接符 11268"/>
              <p:cNvSpPr>
                <a:spLocks noChangeShapeType="1"/>
              </p:cNvSpPr>
              <p:nvPr/>
            </p:nvSpPr>
            <p:spPr bwMode="auto">
              <a:xfrm>
                <a:off x="1247" y="2387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800080"/>
                </a:solidFill>
                <a:rou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371" name="任意多边形 11269"/>
            <p:cNvSpPr>
              <a:spLocks noChangeArrowheads="1"/>
            </p:cNvSpPr>
            <p:nvPr/>
          </p:nvSpPr>
          <p:spPr bwMode="auto">
            <a:xfrm rot="-7288835">
              <a:off x="193" y="1989"/>
              <a:ext cx="476" cy="46"/>
            </a:xfrm>
            <a:custGeom>
              <a:gdLst>
                <a:gd name="T0" fmla="*/ 0 w 1198"/>
                <a:gd name="T1" fmla="*/ 1 h 276"/>
                <a:gd name="T2" fmla="*/ 35 w 1198"/>
                <a:gd name="T3" fmla="*/ 0 h 276"/>
                <a:gd name="T4" fmla="*/ 75 w 1198"/>
                <a:gd name="T5" fmla="*/ 1 h 276"/>
                <a:gd name="T6" fmla="*/ 0 60000 65536"/>
                <a:gd name="T7" fmla="*/ 0 60000 65536"/>
                <a:gd name="T8" fmla="*/ 0 60000 65536"/>
                <a:gd name="T9" fmla="*/ 0 w 1198"/>
                <a:gd name="T10" fmla="*/ 0 h 276"/>
                <a:gd name="T11" fmla="*/ 1198 w 1198"/>
                <a:gd name="T12" fmla="*/ 276 h 276"/>
              </a:gdLst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98" h="276">
                  <a:moveTo>
                    <a:pt x="0" y="276"/>
                  </a:moveTo>
                  <a:cubicBezTo>
                    <a:pt x="95" y="232"/>
                    <a:pt x="358" y="22"/>
                    <a:pt x="558" y="11"/>
                  </a:cubicBezTo>
                  <a:cubicBezTo>
                    <a:pt x="758" y="0"/>
                    <a:pt x="1065" y="170"/>
                    <a:pt x="1198" y="212"/>
                  </a:cubicBezTo>
                </a:path>
              </a:pathLst>
            </a:custGeom>
            <a:noFill/>
            <a:ln w="25400">
              <a:solidFill>
                <a:srgbClr val="80008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372" name="组合 11270"/>
            <p:cNvGrpSpPr/>
            <p:nvPr/>
          </p:nvGrpSpPr>
          <p:grpSpPr>
            <a:xfrm>
              <a:off x="907" y="1956"/>
              <a:ext cx="1362" cy="297"/>
              <a:chOff x="907" y="1956"/>
              <a:chExt cx="1362" cy="297"/>
            </a:xfrm>
          </p:grpSpPr>
          <p:sp>
            <p:nvSpPr>
              <p:cNvPr id="10383" name="任意多边形 11271"/>
              <p:cNvSpPr>
                <a:spLocks noChangeArrowheads="1"/>
              </p:cNvSpPr>
              <p:nvPr/>
            </p:nvSpPr>
            <p:spPr bwMode="auto">
              <a:xfrm>
                <a:off x="907" y="1956"/>
                <a:ext cx="1362" cy="297"/>
              </a:xfrm>
              <a:custGeom>
                <a:gdLst>
                  <a:gd name="T0" fmla="*/ 0 w 1362"/>
                  <a:gd name="T1" fmla="*/ 297 h 297"/>
                  <a:gd name="T2" fmla="*/ 266 w 1362"/>
                  <a:gd name="T3" fmla="*/ 107 h 297"/>
                  <a:gd name="T4" fmla="*/ 592 w 1362"/>
                  <a:gd name="T5" fmla="*/ 8 h 297"/>
                  <a:gd name="T6" fmla="*/ 967 w 1362"/>
                  <a:gd name="T7" fmla="*/ 58 h 297"/>
                  <a:gd name="T8" fmla="*/ 1362 w 1362"/>
                  <a:gd name="T9" fmla="*/ 297 h 2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2"/>
                  <a:gd name="T16" fmla="*/ 0 h 297"/>
                  <a:gd name="T17" fmla="*/ 1362 w 1362"/>
                  <a:gd name="T18" fmla="*/ 297 h 297"/>
                </a:gdLst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2" h="297">
                    <a:moveTo>
                      <a:pt x="0" y="297"/>
                    </a:moveTo>
                    <a:cubicBezTo>
                      <a:pt x="43" y="265"/>
                      <a:pt x="167" y="155"/>
                      <a:pt x="266" y="107"/>
                    </a:cubicBezTo>
                    <a:cubicBezTo>
                      <a:pt x="365" y="59"/>
                      <a:pt x="475" y="16"/>
                      <a:pt x="592" y="8"/>
                    </a:cubicBezTo>
                    <a:cubicBezTo>
                      <a:pt x="708" y="0"/>
                      <a:pt x="839" y="10"/>
                      <a:pt x="967" y="58"/>
                    </a:cubicBezTo>
                    <a:cubicBezTo>
                      <a:pt x="1095" y="106"/>
                      <a:pt x="1280" y="247"/>
                      <a:pt x="1362" y="297"/>
                    </a:cubicBezTo>
                  </a:path>
                </a:pathLst>
              </a:custGeom>
              <a:noFill/>
              <a:ln w="25400">
                <a:solidFill>
                  <a:srgbClr val="80008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84" name="直接连接符 11272"/>
              <p:cNvSpPr>
                <a:spLocks noChangeShapeType="1"/>
              </p:cNvSpPr>
              <p:nvPr/>
            </p:nvSpPr>
            <p:spPr bwMode="auto">
              <a:xfrm>
                <a:off x="1519" y="1956"/>
                <a:ext cx="113" cy="0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rou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73" name="组合 11273"/>
            <p:cNvGrpSpPr/>
            <p:nvPr/>
          </p:nvGrpSpPr>
          <p:grpSpPr>
            <a:xfrm>
              <a:off x="951" y="2176"/>
              <a:ext cx="1225" cy="165"/>
              <a:chOff x="951" y="2176"/>
              <a:chExt cx="1225" cy="165"/>
            </a:xfrm>
          </p:grpSpPr>
          <p:sp>
            <p:nvSpPr>
              <p:cNvPr id="10381" name="任意多边形 11274"/>
              <p:cNvSpPr>
                <a:spLocks noChangeArrowheads="1"/>
              </p:cNvSpPr>
              <p:nvPr/>
            </p:nvSpPr>
            <p:spPr bwMode="auto">
              <a:xfrm>
                <a:off x="951" y="2176"/>
                <a:ext cx="1225" cy="165"/>
              </a:xfrm>
              <a:custGeom>
                <a:gdLst>
                  <a:gd name="T0" fmla="*/ 0 w 1225"/>
                  <a:gd name="T1" fmla="*/ 165 h 165"/>
                  <a:gd name="T2" fmla="*/ 311 w 1225"/>
                  <a:gd name="T3" fmla="*/ 46 h 165"/>
                  <a:gd name="T4" fmla="*/ 658 w 1225"/>
                  <a:gd name="T5" fmla="*/ 0 h 165"/>
                  <a:gd name="T6" fmla="*/ 923 w 1225"/>
                  <a:gd name="T7" fmla="*/ 46 h 165"/>
                  <a:gd name="T8" fmla="*/ 1225 w 1225"/>
                  <a:gd name="T9" fmla="*/ 146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5"/>
                  <a:gd name="T16" fmla="*/ 0 h 165"/>
                  <a:gd name="T17" fmla="*/ 1225 w 1225"/>
                  <a:gd name="T18" fmla="*/ 165 h 165"/>
                </a:gdLst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5" h="165">
                    <a:moveTo>
                      <a:pt x="0" y="165"/>
                    </a:moveTo>
                    <a:cubicBezTo>
                      <a:pt x="52" y="145"/>
                      <a:pt x="201" y="74"/>
                      <a:pt x="311" y="46"/>
                    </a:cubicBezTo>
                    <a:cubicBezTo>
                      <a:pt x="421" y="18"/>
                      <a:pt x="556" y="0"/>
                      <a:pt x="658" y="0"/>
                    </a:cubicBezTo>
                    <a:cubicBezTo>
                      <a:pt x="760" y="0"/>
                      <a:pt x="829" y="22"/>
                      <a:pt x="923" y="46"/>
                    </a:cubicBezTo>
                    <a:cubicBezTo>
                      <a:pt x="1017" y="70"/>
                      <a:pt x="1162" y="125"/>
                      <a:pt x="1225" y="146"/>
                    </a:cubicBezTo>
                  </a:path>
                </a:pathLst>
              </a:custGeom>
              <a:noFill/>
              <a:ln w="25400">
                <a:solidFill>
                  <a:srgbClr val="80008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82" name="直接连接符 11275"/>
              <p:cNvSpPr>
                <a:spLocks noChangeShapeType="1"/>
              </p:cNvSpPr>
              <p:nvPr/>
            </p:nvSpPr>
            <p:spPr bwMode="auto">
              <a:xfrm>
                <a:off x="1519" y="2183"/>
                <a:ext cx="113" cy="0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rou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74" name="组合 11276"/>
            <p:cNvGrpSpPr/>
            <p:nvPr/>
          </p:nvGrpSpPr>
          <p:grpSpPr>
            <a:xfrm>
              <a:off x="952" y="2432"/>
              <a:ext cx="1225" cy="165"/>
              <a:chOff x="977" y="2432"/>
              <a:chExt cx="1225" cy="165"/>
            </a:xfrm>
          </p:grpSpPr>
          <p:sp>
            <p:nvSpPr>
              <p:cNvPr id="10379" name="任意多边形 11277"/>
              <p:cNvSpPr>
                <a:spLocks noChangeArrowheads="1"/>
              </p:cNvSpPr>
              <p:nvPr/>
            </p:nvSpPr>
            <p:spPr bwMode="auto">
              <a:xfrm rot="10800000">
                <a:off x="977" y="2432"/>
                <a:ext cx="1225" cy="165"/>
              </a:xfrm>
              <a:custGeom>
                <a:gdLst>
                  <a:gd name="T0" fmla="*/ 0 w 1225"/>
                  <a:gd name="T1" fmla="*/ 165 h 165"/>
                  <a:gd name="T2" fmla="*/ 311 w 1225"/>
                  <a:gd name="T3" fmla="*/ 46 h 165"/>
                  <a:gd name="T4" fmla="*/ 658 w 1225"/>
                  <a:gd name="T5" fmla="*/ 0 h 165"/>
                  <a:gd name="T6" fmla="*/ 923 w 1225"/>
                  <a:gd name="T7" fmla="*/ 46 h 165"/>
                  <a:gd name="T8" fmla="*/ 1225 w 1225"/>
                  <a:gd name="T9" fmla="*/ 146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5"/>
                  <a:gd name="T16" fmla="*/ 0 h 165"/>
                  <a:gd name="T17" fmla="*/ 1225 w 1225"/>
                  <a:gd name="T18" fmla="*/ 165 h 165"/>
                </a:gdLst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5" h="165">
                    <a:moveTo>
                      <a:pt x="0" y="165"/>
                    </a:moveTo>
                    <a:cubicBezTo>
                      <a:pt x="52" y="145"/>
                      <a:pt x="201" y="74"/>
                      <a:pt x="311" y="46"/>
                    </a:cubicBezTo>
                    <a:cubicBezTo>
                      <a:pt x="421" y="18"/>
                      <a:pt x="556" y="0"/>
                      <a:pt x="658" y="0"/>
                    </a:cubicBezTo>
                    <a:cubicBezTo>
                      <a:pt x="760" y="0"/>
                      <a:pt x="829" y="22"/>
                      <a:pt x="923" y="46"/>
                    </a:cubicBezTo>
                    <a:cubicBezTo>
                      <a:pt x="1017" y="70"/>
                      <a:pt x="1162" y="125"/>
                      <a:pt x="1225" y="146"/>
                    </a:cubicBezTo>
                  </a:path>
                </a:pathLst>
              </a:custGeom>
              <a:noFill/>
              <a:ln w="25400">
                <a:solidFill>
                  <a:srgbClr val="80008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80" name="直接连接符 11278"/>
              <p:cNvSpPr>
                <a:spLocks noChangeShapeType="1"/>
              </p:cNvSpPr>
              <p:nvPr/>
            </p:nvSpPr>
            <p:spPr bwMode="auto">
              <a:xfrm rot="10800000" flipH="1">
                <a:off x="1542" y="2591"/>
                <a:ext cx="114" cy="0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rou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75" name="组合 11279"/>
            <p:cNvGrpSpPr/>
            <p:nvPr/>
          </p:nvGrpSpPr>
          <p:grpSpPr>
            <a:xfrm>
              <a:off x="816" y="1616"/>
              <a:ext cx="1520" cy="567"/>
              <a:chOff x="907" y="1956"/>
              <a:chExt cx="1362" cy="297"/>
            </a:xfrm>
          </p:grpSpPr>
          <p:sp>
            <p:nvSpPr>
              <p:cNvPr id="10377" name="任意多边形 11280"/>
              <p:cNvSpPr>
                <a:spLocks noChangeArrowheads="1"/>
              </p:cNvSpPr>
              <p:nvPr/>
            </p:nvSpPr>
            <p:spPr bwMode="auto">
              <a:xfrm>
                <a:off x="907" y="1956"/>
                <a:ext cx="1362" cy="297"/>
              </a:xfrm>
              <a:custGeom>
                <a:gdLst>
                  <a:gd name="T0" fmla="*/ 0 w 1362"/>
                  <a:gd name="T1" fmla="*/ 297 h 297"/>
                  <a:gd name="T2" fmla="*/ 266 w 1362"/>
                  <a:gd name="T3" fmla="*/ 107 h 297"/>
                  <a:gd name="T4" fmla="*/ 592 w 1362"/>
                  <a:gd name="T5" fmla="*/ 8 h 297"/>
                  <a:gd name="T6" fmla="*/ 967 w 1362"/>
                  <a:gd name="T7" fmla="*/ 58 h 297"/>
                  <a:gd name="T8" fmla="*/ 1362 w 1362"/>
                  <a:gd name="T9" fmla="*/ 297 h 2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2"/>
                  <a:gd name="T16" fmla="*/ 0 h 297"/>
                  <a:gd name="T17" fmla="*/ 1362 w 1362"/>
                  <a:gd name="T18" fmla="*/ 297 h 297"/>
                </a:gdLst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2" h="297">
                    <a:moveTo>
                      <a:pt x="0" y="297"/>
                    </a:moveTo>
                    <a:cubicBezTo>
                      <a:pt x="43" y="265"/>
                      <a:pt x="167" y="155"/>
                      <a:pt x="266" y="107"/>
                    </a:cubicBezTo>
                    <a:cubicBezTo>
                      <a:pt x="365" y="59"/>
                      <a:pt x="475" y="16"/>
                      <a:pt x="592" y="8"/>
                    </a:cubicBezTo>
                    <a:cubicBezTo>
                      <a:pt x="708" y="0"/>
                      <a:pt x="839" y="10"/>
                      <a:pt x="967" y="58"/>
                    </a:cubicBezTo>
                    <a:cubicBezTo>
                      <a:pt x="1095" y="106"/>
                      <a:pt x="1280" y="247"/>
                      <a:pt x="1362" y="297"/>
                    </a:cubicBezTo>
                  </a:path>
                </a:pathLst>
              </a:custGeom>
              <a:noFill/>
              <a:ln w="25400">
                <a:solidFill>
                  <a:srgbClr val="80008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78" name="直接连接符 11281"/>
              <p:cNvSpPr>
                <a:spLocks noChangeShapeType="1"/>
              </p:cNvSpPr>
              <p:nvPr/>
            </p:nvSpPr>
            <p:spPr bwMode="auto">
              <a:xfrm>
                <a:off x="1519" y="1956"/>
                <a:ext cx="113" cy="0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rou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376" name="任意多边形 11282"/>
            <p:cNvSpPr>
              <a:spLocks noChangeArrowheads="1"/>
            </p:cNvSpPr>
            <p:nvPr/>
          </p:nvSpPr>
          <p:spPr bwMode="auto">
            <a:xfrm rot="7182517">
              <a:off x="2393" y="2012"/>
              <a:ext cx="476" cy="46"/>
            </a:xfrm>
            <a:custGeom>
              <a:gdLst>
                <a:gd name="T0" fmla="*/ 0 w 1198"/>
                <a:gd name="T1" fmla="*/ 1 h 276"/>
                <a:gd name="T2" fmla="*/ 35 w 1198"/>
                <a:gd name="T3" fmla="*/ 0 h 276"/>
                <a:gd name="T4" fmla="*/ 75 w 1198"/>
                <a:gd name="T5" fmla="*/ 1 h 276"/>
                <a:gd name="T6" fmla="*/ 0 60000 65536"/>
                <a:gd name="T7" fmla="*/ 0 60000 65536"/>
                <a:gd name="T8" fmla="*/ 0 60000 65536"/>
                <a:gd name="T9" fmla="*/ 0 w 1198"/>
                <a:gd name="T10" fmla="*/ 0 h 276"/>
                <a:gd name="T11" fmla="*/ 1198 w 1198"/>
                <a:gd name="T12" fmla="*/ 276 h 276"/>
              </a:gdLst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98" h="276">
                  <a:moveTo>
                    <a:pt x="0" y="276"/>
                  </a:moveTo>
                  <a:cubicBezTo>
                    <a:pt x="95" y="232"/>
                    <a:pt x="358" y="22"/>
                    <a:pt x="558" y="11"/>
                  </a:cubicBezTo>
                  <a:cubicBezTo>
                    <a:pt x="758" y="0"/>
                    <a:pt x="1065" y="170"/>
                    <a:pt x="1198" y="212"/>
                  </a:cubicBezTo>
                </a:path>
              </a:pathLst>
            </a:custGeom>
            <a:noFill/>
            <a:ln w="25400">
              <a:solidFill>
                <a:srgbClr val="800080"/>
              </a:solidFill>
              <a:round/>
              <a:head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43" name="组合 11283"/>
          <p:cNvGrpSpPr/>
          <p:nvPr/>
        </p:nvGrpSpPr>
        <p:grpSpPr>
          <a:xfrm>
            <a:off x="958533" y="1634490"/>
            <a:ext cx="3246437" cy="1658938"/>
            <a:chOff x="635" y="1076"/>
            <a:chExt cx="2045" cy="1045"/>
          </a:xfrm>
        </p:grpSpPr>
        <p:sp>
          <p:nvSpPr>
            <p:cNvPr id="10367" name="任意多边形 11284"/>
            <p:cNvSpPr>
              <a:spLocks noChangeArrowheads="1"/>
            </p:cNvSpPr>
            <p:nvPr/>
          </p:nvSpPr>
          <p:spPr bwMode="auto">
            <a:xfrm>
              <a:off x="670" y="1122"/>
              <a:ext cx="1970" cy="999"/>
            </a:xfrm>
            <a:custGeom>
              <a:gdLst>
                <a:gd name="T0" fmla="*/ 169 w 1970"/>
                <a:gd name="T1" fmla="*/ 983 h 999"/>
                <a:gd name="T2" fmla="*/ 19 w 1970"/>
                <a:gd name="T3" fmla="*/ 666 h 999"/>
                <a:gd name="T4" fmla="*/ 286 w 1970"/>
                <a:gd name="T5" fmla="*/ 397 h 999"/>
                <a:gd name="T6" fmla="*/ 546 w 1970"/>
                <a:gd name="T7" fmla="*/ 332 h 999"/>
                <a:gd name="T8" fmla="*/ 784 w 1970"/>
                <a:gd name="T9" fmla="*/ 222 h 999"/>
                <a:gd name="T10" fmla="*/ 829 w 1970"/>
                <a:gd name="T11" fmla="*/ 76 h 999"/>
                <a:gd name="T12" fmla="*/ 967 w 1970"/>
                <a:gd name="T13" fmla="*/ 3 h 999"/>
                <a:gd name="T14" fmla="*/ 1204 w 1970"/>
                <a:gd name="T15" fmla="*/ 57 h 999"/>
                <a:gd name="T16" fmla="*/ 1378 w 1970"/>
                <a:gd name="T17" fmla="*/ 231 h 999"/>
                <a:gd name="T18" fmla="*/ 1599 w 1970"/>
                <a:gd name="T19" fmla="*/ 384 h 999"/>
                <a:gd name="T20" fmla="*/ 1712 w 1970"/>
                <a:gd name="T21" fmla="*/ 374 h 999"/>
                <a:gd name="T22" fmla="*/ 1805 w 1970"/>
                <a:gd name="T23" fmla="*/ 405 h 999"/>
                <a:gd name="T24" fmla="*/ 1953 w 1970"/>
                <a:gd name="T25" fmla="*/ 544 h 999"/>
                <a:gd name="T26" fmla="*/ 1906 w 1970"/>
                <a:gd name="T27" fmla="*/ 680 h 999"/>
                <a:gd name="T28" fmla="*/ 1808 w 1970"/>
                <a:gd name="T29" fmla="*/ 999 h 9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"/>
                <a:gd name="T46" fmla="*/ 0 h 999"/>
                <a:gd name="T47" fmla="*/ 1970 w 1970"/>
                <a:gd name="T48" fmla="*/ 999 h 999"/>
              </a:gdLst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69" h="999">
                  <a:moveTo>
                    <a:pt x="169" y="983"/>
                  </a:moveTo>
                  <a:cubicBezTo>
                    <a:pt x="144" y="930"/>
                    <a:pt x="0" y="764"/>
                    <a:pt x="19" y="666"/>
                  </a:cubicBezTo>
                  <a:cubicBezTo>
                    <a:pt x="38" y="568"/>
                    <a:pt x="198" y="453"/>
                    <a:pt x="286" y="397"/>
                  </a:cubicBezTo>
                  <a:cubicBezTo>
                    <a:pt x="374" y="341"/>
                    <a:pt x="463" y="361"/>
                    <a:pt x="546" y="332"/>
                  </a:cubicBezTo>
                  <a:cubicBezTo>
                    <a:pt x="629" y="303"/>
                    <a:pt x="737" y="265"/>
                    <a:pt x="784" y="222"/>
                  </a:cubicBezTo>
                  <a:cubicBezTo>
                    <a:pt x="831" y="179"/>
                    <a:pt x="798" y="112"/>
                    <a:pt x="829" y="76"/>
                  </a:cubicBezTo>
                  <a:cubicBezTo>
                    <a:pt x="860" y="40"/>
                    <a:pt x="905" y="6"/>
                    <a:pt x="967" y="3"/>
                  </a:cubicBezTo>
                  <a:cubicBezTo>
                    <a:pt x="1029" y="0"/>
                    <a:pt x="1136" y="19"/>
                    <a:pt x="1204" y="57"/>
                  </a:cubicBezTo>
                  <a:cubicBezTo>
                    <a:pt x="1272" y="95"/>
                    <a:pt x="1312" y="177"/>
                    <a:pt x="1378" y="231"/>
                  </a:cubicBezTo>
                  <a:cubicBezTo>
                    <a:pt x="1444" y="285"/>
                    <a:pt x="1543" y="360"/>
                    <a:pt x="1599" y="384"/>
                  </a:cubicBezTo>
                  <a:cubicBezTo>
                    <a:pt x="1655" y="408"/>
                    <a:pt x="1677" y="370"/>
                    <a:pt x="1712" y="374"/>
                  </a:cubicBezTo>
                  <a:cubicBezTo>
                    <a:pt x="1747" y="378"/>
                    <a:pt x="1765" y="377"/>
                    <a:pt x="1805" y="405"/>
                  </a:cubicBezTo>
                  <a:cubicBezTo>
                    <a:pt x="1845" y="434"/>
                    <a:pt x="1936" y="498"/>
                    <a:pt x="1953" y="544"/>
                  </a:cubicBezTo>
                  <a:cubicBezTo>
                    <a:pt x="1970" y="590"/>
                    <a:pt x="1930" y="604"/>
                    <a:pt x="1906" y="680"/>
                  </a:cubicBezTo>
                  <a:cubicBezTo>
                    <a:pt x="1882" y="756"/>
                    <a:pt x="1828" y="933"/>
                    <a:pt x="1808" y="999"/>
                  </a:cubicBezTo>
                </a:path>
              </a:pathLst>
            </a:custGeom>
            <a:noFill/>
            <a:ln w="146050">
              <a:solidFill>
                <a:srgbClr val="FFCC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8" name="任意多边形 11285"/>
            <p:cNvSpPr>
              <a:spLocks noChangeArrowheads="1"/>
            </p:cNvSpPr>
            <p:nvPr/>
          </p:nvSpPr>
          <p:spPr bwMode="auto">
            <a:xfrm>
              <a:off x="635" y="1076"/>
              <a:ext cx="2045" cy="1027"/>
            </a:xfrm>
            <a:custGeom>
              <a:gdLst>
                <a:gd name="T0" fmla="*/ 156 w 2045"/>
                <a:gd name="T1" fmla="*/ 1027 h 1027"/>
                <a:gd name="T2" fmla="*/ 20 w 2045"/>
                <a:gd name="T3" fmla="*/ 701 h 1027"/>
                <a:gd name="T4" fmla="*/ 279 w 2045"/>
                <a:gd name="T5" fmla="*/ 419 h 1027"/>
                <a:gd name="T6" fmla="*/ 663 w 2045"/>
                <a:gd name="T7" fmla="*/ 314 h 1027"/>
                <a:gd name="T8" fmla="*/ 764 w 2045"/>
                <a:gd name="T9" fmla="*/ 268 h 1027"/>
                <a:gd name="T10" fmla="*/ 800 w 2045"/>
                <a:gd name="T11" fmla="*/ 213 h 1027"/>
                <a:gd name="T12" fmla="*/ 819 w 2045"/>
                <a:gd name="T13" fmla="*/ 103 h 1027"/>
                <a:gd name="T14" fmla="*/ 919 w 2045"/>
                <a:gd name="T15" fmla="*/ 21 h 1027"/>
                <a:gd name="T16" fmla="*/ 1047 w 2045"/>
                <a:gd name="T17" fmla="*/ 3 h 1027"/>
                <a:gd name="T18" fmla="*/ 1212 w 2045"/>
                <a:gd name="T19" fmla="*/ 39 h 1027"/>
                <a:gd name="T20" fmla="*/ 1322 w 2045"/>
                <a:gd name="T21" fmla="*/ 94 h 1027"/>
                <a:gd name="T22" fmla="*/ 1413 w 2045"/>
                <a:gd name="T23" fmla="*/ 204 h 1027"/>
                <a:gd name="T24" fmla="*/ 1477 w 2045"/>
                <a:gd name="T25" fmla="*/ 268 h 1027"/>
                <a:gd name="T26" fmla="*/ 1651 w 2045"/>
                <a:gd name="T27" fmla="*/ 393 h 1027"/>
                <a:gd name="T28" fmla="*/ 1733 w 2045"/>
                <a:gd name="T29" fmla="*/ 387 h 1027"/>
                <a:gd name="T30" fmla="*/ 1852 w 2045"/>
                <a:gd name="T31" fmla="*/ 387 h 1027"/>
                <a:gd name="T32" fmla="*/ 2022 w 2045"/>
                <a:gd name="T33" fmla="*/ 571 h 1027"/>
                <a:gd name="T34" fmla="*/ 1988 w 2045"/>
                <a:gd name="T35" fmla="*/ 728 h 1027"/>
                <a:gd name="T36" fmla="*/ 1907 w 2045"/>
                <a:gd name="T37" fmla="*/ 999 h 10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45"/>
                <a:gd name="T58" fmla="*/ 0 h 1027"/>
                <a:gd name="T59" fmla="*/ 2045 w 2045"/>
                <a:gd name="T60" fmla="*/ 1027 h 1027"/>
              </a:gdLst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45" h="1027">
                  <a:moveTo>
                    <a:pt x="156" y="1027"/>
                  </a:moveTo>
                  <a:cubicBezTo>
                    <a:pt x="133" y="973"/>
                    <a:pt x="0" y="803"/>
                    <a:pt x="20" y="701"/>
                  </a:cubicBezTo>
                  <a:cubicBezTo>
                    <a:pt x="40" y="599"/>
                    <a:pt x="172" y="484"/>
                    <a:pt x="279" y="419"/>
                  </a:cubicBezTo>
                  <a:cubicBezTo>
                    <a:pt x="386" y="354"/>
                    <a:pt x="582" y="339"/>
                    <a:pt x="663" y="314"/>
                  </a:cubicBezTo>
                  <a:cubicBezTo>
                    <a:pt x="744" y="289"/>
                    <a:pt x="741" y="285"/>
                    <a:pt x="764" y="268"/>
                  </a:cubicBezTo>
                  <a:cubicBezTo>
                    <a:pt x="787" y="251"/>
                    <a:pt x="791" y="240"/>
                    <a:pt x="800" y="213"/>
                  </a:cubicBezTo>
                  <a:cubicBezTo>
                    <a:pt x="809" y="186"/>
                    <a:pt x="799" y="135"/>
                    <a:pt x="819" y="103"/>
                  </a:cubicBezTo>
                  <a:cubicBezTo>
                    <a:pt x="839" y="71"/>
                    <a:pt x="881" y="38"/>
                    <a:pt x="919" y="21"/>
                  </a:cubicBezTo>
                  <a:cubicBezTo>
                    <a:pt x="957" y="4"/>
                    <a:pt x="998" y="0"/>
                    <a:pt x="1047" y="3"/>
                  </a:cubicBezTo>
                  <a:cubicBezTo>
                    <a:pt x="1096" y="6"/>
                    <a:pt x="1166" y="24"/>
                    <a:pt x="1212" y="39"/>
                  </a:cubicBezTo>
                  <a:cubicBezTo>
                    <a:pt x="1258" y="54"/>
                    <a:pt x="1289" y="67"/>
                    <a:pt x="1322" y="94"/>
                  </a:cubicBezTo>
                  <a:cubicBezTo>
                    <a:pt x="1355" y="121"/>
                    <a:pt x="1387" y="175"/>
                    <a:pt x="1413" y="204"/>
                  </a:cubicBezTo>
                  <a:cubicBezTo>
                    <a:pt x="1439" y="233"/>
                    <a:pt x="1437" y="237"/>
                    <a:pt x="1477" y="268"/>
                  </a:cubicBezTo>
                  <a:cubicBezTo>
                    <a:pt x="1517" y="299"/>
                    <a:pt x="1608" y="373"/>
                    <a:pt x="1651" y="393"/>
                  </a:cubicBezTo>
                  <a:cubicBezTo>
                    <a:pt x="1694" y="413"/>
                    <a:pt x="1700" y="388"/>
                    <a:pt x="1733" y="387"/>
                  </a:cubicBezTo>
                  <a:cubicBezTo>
                    <a:pt x="1766" y="386"/>
                    <a:pt x="1804" y="356"/>
                    <a:pt x="1852" y="387"/>
                  </a:cubicBezTo>
                  <a:cubicBezTo>
                    <a:pt x="1900" y="418"/>
                    <a:pt x="1999" y="514"/>
                    <a:pt x="2022" y="571"/>
                  </a:cubicBezTo>
                  <a:cubicBezTo>
                    <a:pt x="2045" y="628"/>
                    <a:pt x="2007" y="657"/>
                    <a:pt x="1988" y="728"/>
                  </a:cubicBezTo>
                  <a:cubicBezTo>
                    <a:pt x="1969" y="799"/>
                    <a:pt x="1924" y="943"/>
                    <a:pt x="1907" y="999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9" name="任意多边形 11286"/>
            <p:cNvSpPr>
              <a:spLocks noChangeArrowheads="1"/>
            </p:cNvSpPr>
            <p:nvPr/>
          </p:nvSpPr>
          <p:spPr bwMode="auto">
            <a:xfrm>
              <a:off x="707" y="1164"/>
              <a:ext cx="1877" cy="924"/>
            </a:xfrm>
            <a:custGeom>
              <a:gdLst>
                <a:gd name="T0" fmla="*/ 162 w 1877"/>
                <a:gd name="T1" fmla="*/ 924 h 924"/>
                <a:gd name="T2" fmla="*/ 18 w 1877"/>
                <a:gd name="T3" fmla="*/ 626 h 924"/>
                <a:gd name="T4" fmla="*/ 274 w 1877"/>
                <a:gd name="T5" fmla="*/ 373 h 924"/>
                <a:gd name="T6" fmla="*/ 646 w 1877"/>
                <a:gd name="T7" fmla="*/ 299 h 924"/>
                <a:gd name="T8" fmla="*/ 811 w 1877"/>
                <a:gd name="T9" fmla="*/ 162 h 924"/>
                <a:gd name="T10" fmla="*/ 856 w 1877"/>
                <a:gd name="T11" fmla="*/ 25 h 924"/>
                <a:gd name="T12" fmla="*/ 984 w 1877"/>
                <a:gd name="T13" fmla="*/ 15 h 924"/>
                <a:gd name="T14" fmla="*/ 1103 w 1877"/>
                <a:gd name="T15" fmla="*/ 43 h 924"/>
                <a:gd name="T16" fmla="*/ 1195 w 1877"/>
                <a:gd name="T17" fmla="*/ 98 h 924"/>
                <a:gd name="T18" fmla="*/ 1295 w 1877"/>
                <a:gd name="T19" fmla="*/ 217 h 924"/>
                <a:gd name="T20" fmla="*/ 1533 w 1877"/>
                <a:gd name="T21" fmla="*/ 381 h 924"/>
                <a:gd name="T22" fmla="*/ 1606 w 1877"/>
                <a:gd name="T23" fmla="*/ 399 h 924"/>
                <a:gd name="T24" fmla="*/ 1725 w 1877"/>
                <a:gd name="T25" fmla="*/ 390 h 924"/>
                <a:gd name="T26" fmla="*/ 1862 w 1877"/>
                <a:gd name="T27" fmla="*/ 509 h 924"/>
                <a:gd name="T28" fmla="*/ 1816 w 1877"/>
                <a:gd name="T29" fmla="*/ 634 h 924"/>
                <a:gd name="T30" fmla="*/ 1752 w 1877"/>
                <a:gd name="T31" fmla="*/ 911 h 9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24"/>
                <a:gd name="T50" fmla="*/ 1877 w 1877"/>
                <a:gd name="T51" fmla="*/ 924 h 924"/>
              </a:gdLst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6" h="924">
                  <a:moveTo>
                    <a:pt x="162" y="924"/>
                  </a:moveTo>
                  <a:cubicBezTo>
                    <a:pt x="137" y="874"/>
                    <a:pt x="0" y="718"/>
                    <a:pt x="18" y="626"/>
                  </a:cubicBezTo>
                  <a:cubicBezTo>
                    <a:pt x="36" y="534"/>
                    <a:pt x="169" y="427"/>
                    <a:pt x="274" y="373"/>
                  </a:cubicBezTo>
                  <a:cubicBezTo>
                    <a:pt x="379" y="319"/>
                    <a:pt x="557" y="334"/>
                    <a:pt x="646" y="299"/>
                  </a:cubicBezTo>
                  <a:cubicBezTo>
                    <a:pt x="735" y="264"/>
                    <a:pt x="776" y="208"/>
                    <a:pt x="811" y="162"/>
                  </a:cubicBezTo>
                  <a:cubicBezTo>
                    <a:pt x="846" y="116"/>
                    <a:pt x="827" y="50"/>
                    <a:pt x="856" y="25"/>
                  </a:cubicBezTo>
                  <a:cubicBezTo>
                    <a:pt x="885" y="0"/>
                    <a:pt x="943" y="12"/>
                    <a:pt x="984" y="15"/>
                  </a:cubicBezTo>
                  <a:cubicBezTo>
                    <a:pt x="1025" y="18"/>
                    <a:pt x="1068" y="29"/>
                    <a:pt x="1103" y="43"/>
                  </a:cubicBezTo>
                  <a:cubicBezTo>
                    <a:pt x="1138" y="57"/>
                    <a:pt x="1163" y="69"/>
                    <a:pt x="1195" y="98"/>
                  </a:cubicBezTo>
                  <a:cubicBezTo>
                    <a:pt x="1227" y="127"/>
                    <a:pt x="1239" y="170"/>
                    <a:pt x="1295" y="217"/>
                  </a:cubicBezTo>
                  <a:cubicBezTo>
                    <a:pt x="1351" y="264"/>
                    <a:pt x="1481" y="351"/>
                    <a:pt x="1533" y="381"/>
                  </a:cubicBezTo>
                  <a:cubicBezTo>
                    <a:pt x="1585" y="411"/>
                    <a:pt x="1574" y="398"/>
                    <a:pt x="1606" y="399"/>
                  </a:cubicBezTo>
                  <a:cubicBezTo>
                    <a:pt x="1638" y="400"/>
                    <a:pt x="1682" y="372"/>
                    <a:pt x="1725" y="390"/>
                  </a:cubicBezTo>
                  <a:cubicBezTo>
                    <a:pt x="1768" y="408"/>
                    <a:pt x="1847" y="468"/>
                    <a:pt x="1862" y="509"/>
                  </a:cubicBezTo>
                  <a:cubicBezTo>
                    <a:pt x="1877" y="550"/>
                    <a:pt x="1834" y="567"/>
                    <a:pt x="1816" y="634"/>
                  </a:cubicBezTo>
                  <a:cubicBezTo>
                    <a:pt x="1798" y="701"/>
                    <a:pt x="1765" y="853"/>
                    <a:pt x="1752" y="911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4" name="矩形 11287"/>
          <p:cNvSpPr>
            <a:spLocks noChangeArrowheads="1"/>
          </p:cNvSpPr>
          <p:nvPr/>
        </p:nvSpPr>
        <p:spPr bwMode="auto">
          <a:xfrm>
            <a:off x="1245870" y="4526915"/>
            <a:ext cx="1111250" cy="236538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5" name="矩形 11288"/>
          <p:cNvSpPr>
            <a:spLocks noChangeArrowheads="1"/>
          </p:cNvSpPr>
          <p:nvPr/>
        </p:nvSpPr>
        <p:spPr bwMode="auto">
          <a:xfrm>
            <a:off x="3020695" y="4526915"/>
            <a:ext cx="1069975" cy="236538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6" name="矩形 11289"/>
          <p:cNvSpPr>
            <a:spLocks noChangeArrowheads="1"/>
          </p:cNvSpPr>
          <p:nvPr/>
        </p:nvSpPr>
        <p:spPr bwMode="auto">
          <a:xfrm>
            <a:off x="1245870" y="3931603"/>
            <a:ext cx="249238" cy="6334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7" name="矩形 11290"/>
          <p:cNvSpPr>
            <a:spLocks noChangeArrowheads="1"/>
          </p:cNvSpPr>
          <p:nvPr/>
        </p:nvSpPr>
        <p:spPr bwMode="auto">
          <a:xfrm flipH="1">
            <a:off x="3838258" y="3861753"/>
            <a:ext cx="249237" cy="668337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48" name="直接连接符 11291"/>
          <p:cNvSpPr>
            <a:spLocks noChangeShapeType="1"/>
          </p:cNvSpPr>
          <p:nvPr/>
        </p:nvSpPr>
        <p:spPr bwMode="auto">
          <a:xfrm flipH="1">
            <a:off x="3838258" y="3964940"/>
            <a:ext cx="0" cy="565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9" name="直接连接符 11292"/>
          <p:cNvSpPr>
            <a:spLocks noChangeShapeType="1"/>
          </p:cNvSpPr>
          <p:nvPr/>
        </p:nvSpPr>
        <p:spPr bwMode="auto">
          <a:xfrm flipH="1">
            <a:off x="4090670" y="3896678"/>
            <a:ext cx="0" cy="896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直接连接符 11293"/>
          <p:cNvSpPr>
            <a:spLocks noChangeShapeType="1"/>
          </p:cNvSpPr>
          <p:nvPr/>
        </p:nvSpPr>
        <p:spPr bwMode="auto">
          <a:xfrm flipV="1">
            <a:off x="3046095" y="452056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1" name="直接连接符 11294"/>
          <p:cNvSpPr>
            <a:spLocks noChangeShapeType="1"/>
          </p:cNvSpPr>
          <p:nvPr/>
        </p:nvSpPr>
        <p:spPr bwMode="auto">
          <a:xfrm flipH="1">
            <a:off x="1245870" y="3931603"/>
            <a:ext cx="0" cy="831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2" name="直接连接符 11295"/>
          <p:cNvSpPr>
            <a:spLocks noChangeShapeType="1"/>
          </p:cNvSpPr>
          <p:nvPr/>
        </p:nvSpPr>
        <p:spPr bwMode="auto">
          <a:xfrm flipV="1">
            <a:off x="1498283" y="452056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3" name="直接连接符 11296"/>
          <p:cNvSpPr>
            <a:spLocks noChangeShapeType="1"/>
          </p:cNvSpPr>
          <p:nvPr/>
        </p:nvSpPr>
        <p:spPr bwMode="auto">
          <a:xfrm flipV="1">
            <a:off x="1245870" y="4763453"/>
            <a:ext cx="1111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4" name="直接连接符 11297"/>
          <p:cNvSpPr>
            <a:spLocks noChangeShapeType="1"/>
          </p:cNvSpPr>
          <p:nvPr/>
        </p:nvSpPr>
        <p:spPr bwMode="auto">
          <a:xfrm flipH="1">
            <a:off x="1498283" y="3931603"/>
            <a:ext cx="0" cy="596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5" name="椭圆 11298"/>
          <p:cNvSpPr>
            <a:spLocks noChangeArrowheads="1"/>
          </p:cNvSpPr>
          <p:nvPr/>
        </p:nvSpPr>
        <p:spPr bwMode="auto">
          <a:xfrm>
            <a:off x="1282383" y="4145915"/>
            <a:ext cx="165100" cy="150813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</a:ln>
        </p:spPr>
        <p:txBody>
          <a:bodyPr wrap="none" bIns="1188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-</a:t>
            </a:r>
          </a:p>
        </p:txBody>
      </p:sp>
      <p:sp>
        <p:nvSpPr>
          <p:cNvPr id="10256" name="椭圆 11299"/>
          <p:cNvSpPr>
            <a:spLocks noChangeArrowheads="1"/>
          </p:cNvSpPr>
          <p:nvPr/>
        </p:nvSpPr>
        <p:spPr bwMode="auto">
          <a:xfrm>
            <a:off x="3874770" y="4430078"/>
            <a:ext cx="166688" cy="1492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</a:ln>
        </p:spPr>
        <p:txBody>
          <a:bodyPr wrap="none" bIns="1188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-</a:t>
            </a:r>
          </a:p>
        </p:txBody>
      </p:sp>
      <p:sp>
        <p:nvSpPr>
          <p:cNvPr id="10257" name="文本框 11300"/>
          <p:cNvSpPr txBox="1">
            <a:spLocks noChangeArrowheads="1"/>
          </p:cNvSpPr>
          <p:nvPr/>
        </p:nvSpPr>
        <p:spPr bwMode="auto">
          <a:xfrm>
            <a:off x="1216025" y="3793490"/>
            <a:ext cx="3549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</a:p>
        </p:txBody>
      </p:sp>
      <p:sp>
        <p:nvSpPr>
          <p:cNvPr id="10258" name="椭圆 11301"/>
          <p:cNvSpPr>
            <a:spLocks noChangeArrowheads="1"/>
          </p:cNvSpPr>
          <p:nvPr/>
        </p:nvSpPr>
        <p:spPr bwMode="auto">
          <a:xfrm>
            <a:off x="979170" y="3202940"/>
            <a:ext cx="747713" cy="742950"/>
          </a:xfrm>
          <a:prstGeom prst="ellipse">
            <a:avLst/>
          </a:prstGeom>
          <a:gradFill rotWithShape="1">
            <a:gsLst>
              <a:gs pos="0">
                <a:srgbClr val="FFC6C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 cap="rnd">
            <a:solidFill>
              <a:schemeClr val="tx1"/>
            </a:solidFill>
            <a:prstDash val="sysDot"/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</a:p>
        </p:txBody>
      </p:sp>
      <p:sp>
        <p:nvSpPr>
          <p:cNvPr id="10259" name="文本框 11302"/>
          <p:cNvSpPr txBox="1">
            <a:spLocks noChangeArrowheads="1"/>
          </p:cNvSpPr>
          <p:nvPr/>
        </p:nvSpPr>
        <p:spPr bwMode="auto">
          <a:xfrm>
            <a:off x="1174750" y="2890203"/>
            <a:ext cx="3549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</a:p>
        </p:txBody>
      </p:sp>
      <p:sp>
        <p:nvSpPr>
          <p:cNvPr id="10260" name="文本框 11303"/>
          <p:cNvSpPr txBox="1">
            <a:spLocks noChangeArrowheads="1"/>
          </p:cNvSpPr>
          <p:nvPr/>
        </p:nvSpPr>
        <p:spPr bwMode="auto">
          <a:xfrm>
            <a:off x="635000" y="3379153"/>
            <a:ext cx="3549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</a:p>
        </p:txBody>
      </p:sp>
      <p:sp>
        <p:nvSpPr>
          <p:cNvPr id="10261" name="文本框 11304"/>
          <p:cNvSpPr txBox="1">
            <a:spLocks noChangeArrowheads="1"/>
          </p:cNvSpPr>
          <p:nvPr/>
        </p:nvSpPr>
        <p:spPr bwMode="auto">
          <a:xfrm>
            <a:off x="1671638" y="3418840"/>
            <a:ext cx="3549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</a:p>
        </p:txBody>
      </p:sp>
      <p:sp>
        <p:nvSpPr>
          <p:cNvPr id="10262" name="文本框 11305"/>
          <p:cNvSpPr txBox="1">
            <a:spLocks noChangeArrowheads="1"/>
          </p:cNvSpPr>
          <p:nvPr/>
        </p:nvSpPr>
        <p:spPr bwMode="auto">
          <a:xfrm>
            <a:off x="1520508" y="3682365"/>
            <a:ext cx="409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</a:p>
        </p:txBody>
      </p:sp>
      <p:sp>
        <p:nvSpPr>
          <p:cNvPr id="10263" name="文本框 11306"/>
          <p:cNvSpPr txBox="1">
            <a:spLocks noChangeArrowheads="1"/>
          </p:cNvSpPr>
          <p:nvPr/>
        </p:nvSpPr>
        <p:spPr bwMode="auto">
          <a:xfrm>
            <a:off x="801688" y="3682365"/>
            <a:ext cx="3549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</a:p>
        </p:txBody>
      </p:sp>
      <p:sp>
        <p:nvSpPr>
          <p:cNvPr id="10264" name="文本框 11307"/>
          <p:cNvSpPr txBox="1">
            <a:spLocks noChangeArrowheads="1"/>
          </p:cNvSpPr>
          <p:nvPr/>
        </p:nvSpPr>
        <p:spPr bwMode="auto">
          <a:xfrm>
            <a:off x="758825" y="3080703"/>
            <a:ext cx="3549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</a:p>
        </p:txBody>
      </p:sp>
      <p:sp>
        <p:nvSpPr>
          <p:cNvPr id="10265" name="文本框 11308"/>
          <p:cNvSpPr txBox="1">
            <a:spLocks noChangeArrowheads="1"/>
          </p:cNvSpPr>
          <p:nvPr/>
        </p:nvSpPr>
        <p:spPr bwMode="auto">
          <a:xfrm>
            <a:off x="1550988" y="3080703"/>
            <a:ext cx="3549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</a:p>
        </p:txBody>
      </p:sp>
      <p:sp>
        <p:nvSpPr>
          <p:cNvPr id="10266" name="文本框 11309"/>
          <p:cNvSpPr txBox="1">
            <a:spLocks noChangeArrowheads="1"/>
          </p:cNvSpPr>
          <p:nvPr/>
        </p:nvSpPr>
        <p:spPr bwMode="auto">
          <a:xfrm>
            <a:off x="4265295" y="3171190"/>
            <a:ext cx="387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_</a:t>
            </a:r>
          </a:p>
        </p:txBody>
      </p:sp>
      <p:sp>
        <p:nvSpPr>
          <p:cNvPr id="10267" name="文本框 11310"/>
          <p:cNvSpPr txBox="1">
            <a:spLocks noChangeArrowheads="1"/>
          </p:cNvSpPr>
          <p:nvPr/>
        </p:nvSpPr>
        <p:spPr bwMode="auto">
          <a:xfrm>
            <a:off x="4222433" y="3415665"/>
            <a:ext cx="3889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_</a:t>
            </a:r>
          </a:p>
        </p:txBody>
      </p:sp>
      <p:sp>
        <p:nvSpPr>
          <p:cNvPr id="10268" name="文本框 11311"/>
          <p:cNvSpPr txBox="1">
            <a:spLocks noChangeArrowheads="1"/>
          </p:cNvSpPr>
          <p:nvPr/>
        </p:nvSpPr>
        <p:spPr bwMode="auto">
          <a:xfrm>
            <a:off x="4141470" y="2799715"/>
            <a:ext cx="388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_</a:t>
            </a:r>
          </a:p>
        </p:txBody>
      </p:sp>
      <p:sp>
        <p:nvSpPr>
          <p:cNvPr id="10269" name="椭圆 11312"/>
          <p:cNvSpPr>
            <a:spLocks noChangeArrowheads="1"/>
          </p:cNvSpPr>
          <p:nvPr/>
        </p:nvSpPr>
        <p:spPr bwMode="auto">
          <a:xfrm>
            <a:off x="3601720" y="3210878"/>
            <a:ext cx="747713" cy="739775"/>
          </a:xfrm>
          <a:prstGeom prst="ellipse">
            <a:avLst/>
          </a:prstGeom>
          <a:gradFill rotWithShape="1">
            <a:gsLst>
              <a:gs pos="0">
                <a:srgbClr val="DFDF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prstDash val="sysDot"/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B</a:t>
            </a:r>
          </a:p>
        </p:txBody>
      </p:sp>
      <p:sp>
        <p:nvSpPr>
          <p:cNvPr id="10270" name="文本框 11313"/>
          <p:cNvSpPr txBox="1">
            <a:spLocks noChangeArrowheads="1"/>
          </p:cNvSpPr>
          <p:nvPr/>
        </p:nvSpPr>
        <p:spPr bwMode="auto">
          <a:xfrm>
            <a:off x="3227070" y="3210878"/>
            <a:ext cx="388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_</a:t>
            </a:r>
          </a:p>
        </p:txBody>
      </p:sp>
      <p:sp>
        <p:nvSpPr>
          <p:cNvPr id="10271" name="文本框 11314"/>
          <p:cNvSpPr txBox="1">
            <a:spLocks noChangeArrowheads="1"/>
          </p:cNvSpPr>
          <p:nvPr/>
        </p:nvSpPr>
        <p:spPr bwMode="auto">
          <a:xfrm>
            <a:off x="3766820" y="3622040"/>
            <a:ext cx="388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_</a:t>
            </a:r>
          </a:p>
        </p:txBody>
      </p:sp>
      <p:sp>
        <p:nvSpPr>
          <p:cNvPr id="10272" name="文本框 11315"/>
          <p:cNvSpPr txBox="1">
            <a:spLocks noChangeArrowheads="1"/>
          </p:cNvSpPr>
          <p:nvPr/>
        </p:nvSpPr>
        <p:spPr bwMode="auto">
          <a:xfrm>
            <a:off x="3395345" y="3456940"/>
            <a:ext cx="387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_</a:t>
            </a:r>
          </a:p>
        </p:txBody>
      </p:sp>
      <p:sp>
        <p:nvSpPr>
          <p:cNvPr id="10273" name="文本框 11316"/>
          <p:cNvSpPr txBox="1">
            <a:spLocks noChangeArrowheads="1"/>
          </p:cNvSpPr>
          <p:nvPr/>
        </p:nvSpPr>
        <p:spPr bwMode="auto">
          <a:xfrm>
            <a:off x="3766820" y="2718753"/>
            <a:ext cx="388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_</a:t>
            </a:r>
          </a:p>
        </p:txBody>
      </p:sp>
      <p:sp>
        <p:nvSpPr>
          <p:cNvPr id="10274" name="文本框 11317"/>
          <p:cNvSpPr txBox="1">
            <a:spLocks noChangeArrowheads="1"/>
          </p:cNvSpPr>
          <p:nvPr/>
        </p:nvSpPr>
        <p:spPr bwMode="auto">
          <a:xfrm>
            <a:off x="3352483" y="2882265"/>
            <a:ext cx="387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_</a:t>
            </a:r>
          </a:p>
        </p:txBody>
      </p:sp>
      <p:sp>
        <p:nvSpPr>
          <p:cNvPr id="10275" name="矩形 11318"/>
          <p:cNvSpPr>
            <a:spLocks noChangeArrowheads="1"/>
          </p:cNvSpPr>
          <p:nvPr/>
        </p:nvSpPr>
        <p:spPr bwMode="auto">
          <a:xfrm>
            <a:off x="2361883" y="4380865"/>
            <a:ext cx="663575" cy="4905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P</a:t>
            </a:r>
          </a:p>
        </p:txBody>
      </p:sp>
      <p:sp>
        <p:nvSpPr>
          <p:cNvPr id="10276" name="直接连接符 11319"/>
          <p:cNvSpPr>
            <a:spLocks noChangeShapeType="1"/>
          </p:cNvSpPr>
          <p:nvPr/>
        </p:nvSpPr>
        <p:spPr bwMode="auto">
          <a:xfrm>
            <a:off x="3011170" y="4763453"/>
            <a:ext cx="1116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7" name="左箭头 11320"/>
          <p:cNvSpPr>
            <a:spLocks noChangeArrowheads="1"/>
          </p:cNvSpPr>
          <p:nvPr/>
        </p:nvSpPr>
        <p:spPr bwMode="auto">
          <a:xfrm rot="-5400000">
            <a:off x="1191895" y="4382453"/>
            <a:ext cx="396875" cy="215900"/>
          </a:xfrm>
          <a:prstGeom prst="leftArrow">
            <a:avLst>
              <a:gd name="adj1" fmla="val 50000"/>
              <a:gd name="adj2" fmla="val 4593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78" name="左箭头 11321"/>
          <p:cNvSpPr>
            <a:spLocks noChangeArrowheads="1"/>
          </p:cNvSpPr>
          <p:nvPr/>
        </p:nvSpPr>
        <p:spPr bwMode="auto">
          <a:xfrm rot="5400000">
            <a:off x="3762058" y="4109403"/>
            <a:ext cx="396875" cy="250825"/>
          </a:xfrm>
          <a:prstGeom prst="leftArrow">
            <a:avLst>
              <a:gd name="adj1" fmla="val 50000"/>
              <a:gd name="adj2" fmla="val 3953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79" name="矩形 11322"/>
          <p:cNvSpPr>
            <a:spLocks noChangeArrowheads="1"/>
          </p:cNvSpPr>
          <p:nvPr/>
        </p:nvSpPr>
        <p:spPr bwMode="auto">
          <a:xfrm>
            <a:off x="2577783" y="1483678"/>
            <a:ext cx="790575" cy="5619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81" name="任意多边形 11324"/>
          <p:cNvSpPr>
            <a:spLocks noChangeArrowheads="1"/>
          </p:cNvSpPr>
          <p:nvPr/>
        </p:nvSpPr>
        <p:spPr bwMode="auto">
          <a:xfrm rot="-2400000">
            <a:off x="8148638" y="1506538"/>
            <a:ext cx="627062" cy="504825"/>
          </a:xfrm>
          <a:custGeom>
            <a:gdLst>
              <a:gd name="T0" fmla="*/ 0 w 21600"/>
              <a:gd name="T1" fmla="*/ 0 h 21600"/>
              <a:gd name="T2" fmla="*/ 6948717 w 21600"/>
              <a:gd name="T3" fmla="*/ 275749619 h 21600"/>
              <a:gd name="T4" fmla="*/ 521525651 w 21600"/>
              <a:gd name="T5" fmla="*/ 275749619 h 21600"/>
              <a:gd name="T6" fmla="*/ 528474424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84" y="21600"/>
                </a:lnTo>
                <a:lnTo>
                  <a:pt x="21316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2" name="任意多边形 11325"/>
          <p:cNvSpPr>
            <a:spLocks noChangeArrowheads="1"/>
          </p:cNvSpPr>
          <p:nvPr/>
        </p:nvSpPr>
        <p:spPr bwMode="auto">
          <a:xfrm rot="-1920000">
            <a:off x="8386763" y="1836738"/>
            <a:ext cx="627062" cy="504825"/>
          </a:xfrm>
          <a:custGeom>
            <a:gdLst>
              <a:gd name="T0" fmla="*/ 0 w 21600"/>
              <a:gd name="T1" fmla="*/ 0 h 21600"/>
              <a:gd name="T2" fmla="*/ 6948717 w 21600"/>
              <a:gd name="T3" fmla="*/ 275749619 h 21600"/>
              <a:gd name="T4" fmla="*/ 521525651 w 21600"/>
              <a:gd name="T5" fmla="*/ 275749619 h 21600"/>
              <a:gd name="T6" fmla="*/ 528474424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84" y="21600"/>
                </a:lnTo>
                <a:lnTo>
                  <a:pt x="21316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3" name="任意多边形 11326"/>
          <p:cNvSpPr>
            <a:spLocks noChangeArrowheads="1"/>
          </p:cNvSpPr>
          <p:nvPr/>
        </p:nvSpPr>
        <p:spPr bwMode="auto">
          <a:xfrm rot="-2940000">
            <a:off x="7853362" y="1203326"/>
            <a:ext cx="627063" cy="506412"/>
          </a:xfrm>
          <a:custGeom>
            <a:gdLst>
              <a:gd name="T0" fmla="*/ 0 w 21600"/>
              <a:gd name="T1" fmla="*/ 0 h 21600"/>
              <a:gd name="T2" fmla="*/ 6948728 w 21600"/>
              <a:gd name="T3" fmla="*/ 278358352 h 21600"/>
              <a:gd name="T4" fmla="*/ 521527876 w 21600"/>
              <a:gd name="T5" fmla="*/ 278358352 h 21600"/>
              <a:gd name="T6" fmla="*/ 528476661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84" y="21600"/>
                </a:lnTo>
                <a:lnTo>
                  <a:pt x="21316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4" name="任意多边形 11327"/>
          <p:cNvSpPr>
            <a:spLocks noChangeArrowheads="1"/>
          </p:cNvSpPr>
          <p:nvPr/>
        </p:nvSpPr>
        <p:spPr bwMode="auto">
          <a:xfrm rot="-3360000">
            <a:off x="7484270" y="853281"/>
            <a:ext cx="582612" cy="593725"/>
          </a:xfrm>
          <a:custGeom>
            <a:gdLst>
              <a:gd name="T0" fmla="*/ 0 w 21600"/>
              <a:gd name="T1" fmla="*/ 0 h 21600"/>
              <a:gd name="T2" fmla="*/ 0 w 21600"/>
              <a:gd name="T3" fmla="*/ 448588652 h 21600"/>
              <a:gd name="T4" fmla="*/ 423868095 w 21600"/>
              <a:gd name="T5" fmla="*/ 448588652 h 21600"/>
              <a:gd name="T6" fmla="*/ 42386809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5" name="任意多边形 11328"/>
          <p:cNvSpPr>
            <a:spLocks noChangeArrowheads="1"/>
          </p:cNvSpPr>
          <p:nvPr/>
        </p:nvSpPr>
        <p:spPr bwMode="auto">
          <a:xfrm rot="-3780000">
            <a:off x="7051676" y="627062"/>
            <a:ext cx="595312" cy="595313"/>
          </a:xfrm>
          <a:custGeom>
            <a:gdLst>
              <a:gd name="T0" fmla="*/ 0 w 21600"/>
              <a:gd name="T1" fmla="*/ 0 h 21600"/>
              <a:gd name="T2" fmla="*/ 7327051 w 21600"/>
              <a:gd name="T3" fmla="*/ 452197938 h 21600"/>
              <a:gd name="T4" fmla="*/ 444868449 w 21600"/>
              <a:gd name="T5" fmla="*/ 452197938 h 21600"/>
              <a:gd name="T6" fmla="*/ 452195635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50" y="21600"/>
                </a:lnTo>
                <a:lnTo>
                  <a:pt x="2125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6" name="任意多边形 11329"/>
          <p:cNvSpPr>
            <a:spLocks noChangeArrowheads="1"/>
          </p:cNvSpPr>
          <p:nvPr/>
        </p:nvSpPr>
        <p:spPr bwMode="auto">
          <a:xfrm>
            <a:off x="7235825" y="549275"/>
            <a:ext cx="1866900" cy="1600200"/>
          </a:xfrm>
          <a:custGeom>
            <a:gdLst>
              <a:gd name="T0" fmla="*/ 0 w 1176"/>
              <a:gd name="T1" fmla="*/ 0 h 1008"/>
              <a:gd name="T2" fmla="*/ 2147483647 w 1176"/>
              <a:gd name="T3" fmla="*/ 2147483647 h 1008"/>
              <a:gd name="T4" fmla="*/ 2147483647 w 1176"/>
              <a:gd name="T5" fmla="*/ 2147483647 h 1008"/>
              <a:gd name="T6" fmla="*/ 2147483647 w 1176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1176"/>
              <a:gd name="T13" fmla="*/ 0 h 1008"/>
              <a:gd name="T14" fmla="*/ 1176 w 1176"/>
              <a:gd name="T15" fmla="*/ 1008 h 1008"/>
            </a:gdLst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76" h="1007">
                <a:moveTo>
                  <a:pt x="0" y="0"/>
                </a:moveTo>
                <a:cubicBezTo>
                  <a:pt x="74" y="37"/>
                  <a:pt x="290" y="115"/>
                  <a:pt x="444" y="222"/>
                </a:cubicBezTo>
                <a:cubicBezTo>
                  <a:pt x="598" y="329"/>
                  <a:pt x="803" y="512"/>
                  <a:pt x="925" y="643"/>
                </a:cubicBezTo>
                <a:cubicBezTo>
                  <a:pt x="1047" y="774"/>
                  <a:pt x="1124" y="932"/>
                  <a:pt x="1176" y="1008"/>
                </a:cubicBezTo>
              </a:path>
            </a:pathLst>
          </a:custGeom>
          <a:noFill/>
          <a:ln w="190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7" name="任意多边形 11330"/>
          <p:cNvSpPr>
            <a:spLocks noChangeArrowheads="1"/>
          </p:cNvSpPr>
          <p:nvPr/>
        </p:nvSpPr>
        <p:spPr bwMode="auto">
          <a:xfrm>
            <a:off x="6978650" y="1063625"/>
            <a:ext cx="1595438" cy="1398588"/>
          </a:xfrm>
          <a:custGeom>
            <a:gdLst>
              <a:gd name="T0" fmla="*/ 0 w 1005"/>
              <a:gd name="T1" fmla="*/ 0 h 881"/>
              <a:gd name="T2" fmla="*/ 2147483647 w 1005"/>
              <a:gd name="T3" fmla="*/ 2147483647 h 881"/>
              <a:gd name="T4" fmla="*/ 2147483647 w 1005"/>
              <a:gd name="T5" fmla="*/ 2147483647 h 881"/>
              <a:gd name="T6" fmla="*/ 2147483647 w 1005"/>
              <a:gd name="T7" fmla="*/ 2147483647 h 881"/>
              <a:gd name="T8" fmla="*/ 0 60000 65536"/>
              <a:gd name="T9" fmla="*/ 0 60000 65536"/>
              <a:gd name="T10" fmla="*/ 0 60000 65536"/>
              <a:gd name="T11" fmla="*/ 0 60000 65536"/>
              <a:gd name="T12" fmla="*/ 0 w 1005"/>
              <a:gd name="T13" fmla="*/ 0 h 881"/>
              <a:gd name="T14" fmla="*/ 1005 w 1005"/>
              <a:gd name="T15" fmla="*/ 881 h 881"/>
            </a:gdLst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4" h="881">
                <a:moveTo>
                  <a:pt x="0" y="0"/>
                </a:moveTo>
                <a:cubicBezTo>
                  <a:pt x="77" y="41"/>
                  <a:pt x="332" y="154"/>
                  <a:pt x="462" y="246"/>
                </a:cubicBezTo>
                <a:cubicBezTo>
                  <a:pt x="592" y="338"/>
                  <a:pt x="690" y="446"/>
                  <a:pt x="780" y="552"/>
                </a:cubicBezTo>
                <a:cubicBezTo>
                  <a:pt x="870" y="658"/>
                  <a:pt x="958" y="812"/>
                  <a:pt x="1005" y="881"/>
                </a:cubicBezTo>
              </a:path>
            </a:pathLst>
          </a:custGeom>
          <a:noFill/>
          <a:ln w="190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8" name="任意多边形 11331"/>
          <p:cNvSpPr>
            <a:spLocks noChangeAspect="1" noChangeArrowheads="1"/>
          </p:cNvSpPr>
          <p:nvPr/>
        </p:nvSpPr>
        <p:spPr bwMode="auto">
          <a:xfrm rot="660000">
            <a:off x="7002463" y="1463675"/>
            <a:ext cx="2243137" cy="630238"/>
          </a:xfrm>
          <a:custGeom>
            <a:gdLst>
              <a:gd name="T0" fmla="*/ 0 w 34472"/>
              <a:gd name="T1" fmla="*/ 187070268 h 21600"/>
              <a:gd name="T2" fmla="*/ 2147483647 w 34472"/>
              <a:gd name="T3" fmla="*/ -24684 h 21600"/>
              <a:gd name="T4" fmla="*/ 2147483647 w 34472"/>
              <a:gd name="T5" fmla="*/ 242911202 h 21600"/>
              <a:gd name="T6" fmla="*/ 0 w 34472"/>
              <a:gd name="T7" fmla="*/ 187070268 h 21600"/>
              <a:gd name="T8" fmla="*/ 2147483647 w 34472"/>
              <a:gd name="T9" fmla="*/ -24684 h 21600"/>
              <a:gd name="T10" fmla="*/ 2147483647 w 34472"/>
              <a:gd name="T11" fmla="*/ 242911202 h 21600"/>
              <a:gd name="T12" fmla="*/ 2147483647 w 34472"/>
              <a:gd name="T13" fmla="*/ 536544991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472"/>
              <a:gd name="T22" fmla="*/ 0 h 21600"/>
              <a:gd name="T23" fmla="*/ 34472 w 34472"/>
              <a:gd name="T24" fmla="*/ 21600 h 21600"/>
            </a:gdLst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472" h="21600" fill="none">
                <a:moveTo>
                  <a:pt x="0" y="7531"/>
                </a:moveTo>
                <a:cubicBezTo>
                  <a:pt x="3961" y="2919"/>
                  <a:pt x="9834" y="-1"/>
                  <a:pt x="16390" y="-1"/>
                </a:cubicBezTo>
                <a:cubicBezTo>
                  <a:pt x="23957" y="-1"/>
                  <a:pt x="30615" y="3890"/>
                  <a:pt x="34472" y="9779"/>
                </a:cubicBezTo>
              </a:path>
              <a:path w="34472" h="21600" stroke="0">
                <a:moveTo>
                  <a:pt x="0" y="7531"/>
                </a:moveTo>
                <a:cubicBezTo>
                  <a:pt x="3961" y="2919"/>
                  <a:pt x="9834" y="-1"/>
                  <a:pt x="16390" y="-1"/>
                </a:cubicBezTo>
                <a:cubicBezTo>
                  <a:pt x="23957" y="-1"/>
                  <a:pt x="30615" y="3890"/>
                  <a:pt x="34472" y="9779"/>
                </a:cubicBezTo>
                <a:lnTo>
                  <a:pt x="16391" y="21600"/>
                </a:lnTo>
                <a:close/>
              </a:path>
            </a:pathLst>
          </a:custGeom>
          <a:noFill/>
          <a:ln w="25400">
            <a:solidFill>
              <a:srgbClr val="800080"/>
            </a:solidFill>
            <a:rou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9" name="文本框 11332"/>
          <p:cNvSpPr txBox="1">
            <a:spLocks noChangeAspect="1" noChangeArrowheads="1"/>
          </p:cNvSpPr>
          <p:nvPr/>
        </p:nvSpPr>
        <p:spPr bwMode="auto">
          <a:xfrm>
            <a:off x="7643813" y="1844675"/>
            <a:ext cx="703262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M</a:t>
            </a:r>
            <a:endParaRPr lang="en-US" altLang="zh-CN" sz="2000" b="1">
              <a:ea typeface="华文中宋" panose="02010600040101010101" pitchFamily="2" charset="-122"/>
            </a:endParaRPr>
          </a:p>
        </p:txBody>
      </p:sp>
      <p:sp>
        <p:nvSpPr>
          <p:cNvPr id="10290" name="文本框 11333"/>
          <p:cNvSpPr txBox="1">
            <a:spLocks noChangeAspect="1" noChangeArrowheads="1"/>
          </p:cNvSpPr>
          <p:nvPr/>
        </p:nvSpPr>
        <p:spPr bwMode="auto">
          <a:xfrm>
            <a:off x="8143875" y="776288"/>
            <a:ext cx="701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N</a:t>
            </a:r>
            <a:endParaRPr lang="en-US" altLang="zh-CN" sz="2000" b="1">
              <a:ea typeface="华文中宋" panose="02010600040101010101" pitchFamily="2" charset="-122"/>
            </a:endParaRPr>
          </a:p>
        </p:txBody>
      </p:sp>
      <p:sp>
        <p:nvSpPr>
          <p:cNvPr id="10291" name="文本框 11334"/>
          <p:cNvSpPr txBox="1">
            <a:spLocks noChangeAspect="1" noChangeArrowheads="1"/>
          </p:cNvSpPr>
          <p:nvPr/>
        </p:nvSpPr>
        <p:spPr bwMode="auto">
          <a:xfrm>
            <a:off x="9063038" y="1814513"/>
            <a:ext cx="5476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000" b="1" i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E</a:t>
            </a:r>
            <a:r>
              <a:rPr lang="en-US" altLang="zh-CN" sz="2000" b="1" baseline="-2500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2000" b="1">
              <a:ea typeface="华文中宋" panose="02010600040101010101" pitchFamily="2" charset="-122"/>
            </a:endParaRPr>
          </a:p>
        </p:txBody>
      </p:sp>
      <p:sp>
        <p:nvSpPr>
          <p:cNvPr id="10292" name="直接连接符 11335"/>
          <p:cNvSpPr>
            <a:spLocks noChangeAspect="1" noChangeShapeType="1"/>
          </p:cNvSpPr>
          <p:nvPr/>
        </p:nvSpPr>
        <p:spPr bwMode="auto">
          <a:xfrm flipH="1" flipV="1">
            <a:off x="7075488" y="1331913"/>
            <a:ext cx="895350" cy="920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3" name="文本框 11336"/>
          <p:cNvSpPr txBox="1">
            <a:spLocks noChangeAspect="1" noChangeArrowheads="1"/>
          </p:cNvSpPr>
          <p:nvPr/>
        </p:nvSpPr>
        <p:spPr bwMode="auto">
          <a:xfrm>
            <a:off x="6624638" y="1222375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endParaRPr lang="en-US" altLang="zh-CN" b="1">
              <a:ea typeface="华文中宋" panose="02010600040101010101" pitchFamily="2" charset="-122"/>
            </a:endParaRPr>
          </a:p>
        </p:txBody>
      </p:sp>
      <p:grpSp>
        <p:nvGrpSpPr>
          <p:cNvPr id="10294" name="组合 11337"/>
          <p:cNvGrpSpPr/>
          <p:nvPr/>
        </p:nvGrpSpPr>
        <p:grpSpPr>
          <a:xfrm>
            <a:off x="7112000" y="939800"/>
            <a:ext cx="881063" cy="869950"/>
            <a:chOff x="581" y="2450"/>
            <a:chExt cx="555" cy="548"/>
          </a:xfrm>
        </p:grpSpPr>
        <p:sp>
          <p:nvSpPr>
            <p:cNvPr id="10363" name="直接连接符 11338"/>
            <p:cNvSpPr>
              <a:spLocks noChangeAspect="1" noChangeShapeType="1"/>
            </p:cNvSpPr>
            <p:nvPr/>
          </p:nvSpPr>
          <p:spPr bwMode="auto">
            <a:xfrm flipH="1">
              <a:off x="973" y="2757"/>
              <a:ext cx="160" cy="24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4" name="直接连接符 11339"/>
            <p:cNvSpPr>
              <a:spLocks noChangeAspect="1" noChangeShapeType="1"/>
            </p:cNvSpPr>
            <p:nvPr/>
          </p:nvSpPr>
          <p:spPr bwMode="auto">
            <a:xfrm flipH="1" flipV="1">
              <a:off x="742" y="2450"/>
              <a:ext cx="394" cy="27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5" name="直接连接符 11340"/>
            <p:cNvSpPr>
              <a:spLocks noChangeShapeType="1"/>
            </p:cNvSpPr>
            <p:nvPr/>
          </p:nvSpPr>
          <p:spPr bwMode="auto">
            <a:xfrm flipH="1" flipV="1">
              <a:off x="604" y="2715"/>
              <a:ext cx="343" cy="24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6" name="直接连接符 11341"/>
            <p:cNvSpPr>
              <a:spLocks noChangeAspect="1" noChangeShapeType="1"/>
            </p:cNvSpPr>
            <p:nvPr/>
          </p:nvSpPr>
          <p:spPr bwMode="auto">
            <a:xfrm flipH="1">
              <a:off x="581" y="2472"/>
              <a:ext cx="147" cy="20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95" name="文本框 11342"/>
          <p:cNvSpPr txBox="1">
            <a:spLocks noChangeAspect="1" noChangeArrowheads="1"/>
          </p:cNvSpPr>
          <p:nvPr/>
        </p:nvSpPr>
        <p:spPr bwMode="auto">
          <a:xfrm>
            <a:off x="7288213" y="1744663"/>
            <a:ext cx="60642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>
              <a:spcBef>
                <a:spcPts val="150"/>
              </a:spcBef>
            </a:pP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n</a:t>
            </a:r>
            <a:endParaRPr lang="en-US" altLang="zh-CN" b="1">
              <a:ea typeface="华文中宋" panose="02010600040101010101" pitchFamily="2" charset="-122"/>
            </a:endParaRPr>
          </a:p>
        </p:txBody>
      </p:sp>
      <p:sp>
        <p:nvSpPr>
          <p:cNvPr id="10296" name="文本框 11343"/>
          <p:cNvSpPr txBox="1">
            <a:spLocks noChangeAspect="1" noChangeArrowheads="1"/>
          </p:cNvSpPr>
          <p:nvPr/>
        </p:nvSpPr>
        <p:spPr bwMode="auto">
          <a:xfrm>
            <a:off x="6881813" y="720725"/>
            <a:ext cx="6096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F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t</a:t>
            </a:r>
            <a:endParaRPr lang="en-US" altLang="zh-CN" b="1">
              <a:ea typeface="华文中宋" panose="02010600040101010101" pitchFamily="2" charset="-122"/>
            </a:endParaRPr>
          </a:p>
        </p:txBody>
      </p:sp>
      <p:sp>
        <p:nvSpPr>
          <p:cNvPr id="10297" name="椭圆 11344"/>
          <p:cNvSpPr>
            <a:spLocks noChangeArrowheads="1"/>
          </p:cNvSpPr>
          <p:nvPr/>
        </p:nvSpPr>
        <p:spPr bwMode="auto">
          <a:xfrm>
            <a:off x="7934325" y="1357313"/>
            <a:ext cx="144463" cy="14446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298" name="直接连接符 11345"/>
          <p:cNvSpPr>
            <a:spLocks noChangeAspect="1" noChangeShapeType="1"/>
          </p:cNvSpPr>
          <p:nvPr/>
        </p:nvSpPr>
        <p:spPr bwMode="auto">
          <a:xfrm>
            <a:off x="7975600" y="1428750"/>
            <a:ext cx="603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47" name="右箭头 11346"/>
          <p:cNvSpPr>
            <a:spLocks noChangeAspect="1" noChangeArrowheads="1"/>
          </p:cNvSpPr>
          <p:nvPr/>
        </p:nvSpPr>
        <p:spPr bwMode="auto">
          <a:xfrm rot="5400000">
            <a:off x="6904038" y="1970088"/>
            <a:ext cx="612775" cy="358775"/>
          </a:xfrm>
          <a:prstGeom prst="rightArrow">
            <a:avLst>
              <a:gd name="adj1" fmla="val 54278"/>
              <a:gd name="adj2" fmla="val 75475"/>
            </a:avLst>
          </a:prstGeom>
          <a:solidFill>
            <a:srgbClr val="FF00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1" name="组合 11347"/>
          <p:cNvGrpSpPr/>
          <p:nvPr/>
        </p:nvGrpSpPr>
        <p:grpSpPr>
          <a:xfrm>
            <a:off x="6527800" y="2276475"/>
            <a:ext cx="2592388" cy="1912938"/>
            <a:chOff x="2200" y="2207"/>
            <a:chExt cx="1633" cy="1205"/>
          </a:xfrm>
        </p:grpSpPr>
        <p:grpSp>
          <p:nvGrpSpPr>
            <p:cNvPr id="10348" name="组合 11348"/>
            <p:cNvGrpSpPr/>
            <p:nvPr/>
          </p:nvGrpSpPr>
          <p:grpSpPr>
            <a:xfrm>
              <a:off x="2987" y="2460"/>
              <a:ext cx="91" cy="91"/>
              <a:chOff x="3496" y="2665"/>
              <a:chExt cx="91" cy="91"/>
            </a:xfrm>
          </p:grpSpPr>
          <p:sp>
            <p:nvSpPr>
              <p:cNvPr id="10361" name="直接连接符 11349"/>
              <p:cNvSpPr>
                <a:spLocks noChangeShapeType="1"/>
              </p:cNvSpPr>
              <p:nvPr/>
            </p:nvSpPr>
            <p:spPr bwMode="auto">
              <a:xfrm>
                <a:off x="3541" y="2665"/>
                <a:ext cx="1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62" name="直接连接符 11350"/>
              <p:cNvSpPr>
                <a:spLocks noChangeShapeType="1"/>
              </p:cNvSpPr>
              <p:nvPr/>
            </p:nvSpPr>
            <p:spPr bwMode="auto">
              <a:xfrm rot="-5400000" flipH="1">
                <a:off x="3539" y="2655"/>
                <a:ext cx="0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349" name="直接连接符 11351"/>
            <p:cNvSpPr>
              <a:spLocks noChangeAspect="1" noChangeShapeType="1"/>
            </p:cNvSpPr>
            <p:nvPr/>
          </p:nvSpPr>
          <p:spPr bwMode="auto">
            <a:xfrm>
              <a:off x="2630" y="2862"/>
              <a:ext cx="7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0" name="任意多边形 11352"/>
            <p:cNvSpPr>
              <a:spLocks noChangeArrowheads="1"/>
            </p:cNvSpPr>
            <p:nvPr/>
          </p:nvSpPr>
          <p:spPr bwMode="auto">
            <a:xfrm rot="-2400000">
              <a:off x="2937" y="2810"/>
              <a:ext cx="395" cy="318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4" y="21600"/>
                  </a:lnTo>
                  <a:lnTo>
                    <a:pt x="213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1" name="任意多边形 11353"/>
            <p:cNvSpPr>
              <a:spLocks noChangeArrowheads="1"/>
            </p:cNvSpPr>
            <p:nvPr/>
          </p:nvSpPr>
          <p:spPr bwMode="auto">
            <a:xfrm rot="-1920000">
              <a:off x="3087" y="3018"/>
              <a:ext cx="395" cy="318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4" y="21600"/>
                  </a:lnTo>
                  <a:lnTo>
                    <a:pt x="213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2" name="任意多边形 11354"/>
            <p:cNvSpPr>
              <a:spLocks noChangeArrowheads="1"/>
            </p:cNvSpPr>
            <p:nvPr/>
          </p:nvSpPr>
          <p:spPr bwMode="auto">
            <a:xfrm rot="-2940000">
              <a:off x="2748" y="2616"/>
              <a:ext cx="395" cy="319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4" y="21600"/>
                  </a:lnTo>
                  <a:lnTo>
                    <a:pt x="213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3" name="任意多边形 11355"/>
            <p:cNvSpPr>
              <a:spLocks noChangeArrowheads="1"/>
            </p:cNvSpPr>
            <p:nvPr/>
          </p:nvSpPr>
          <p:spPr bwMode="auto">
            <a:xfrm rot="-3360000">
              <a:off x="2518" y="2399"/>
              <a:ext cx="367" cy="374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4" name="任意多边形 11356"/>
            <p:cNvSpPr>
              <a:spLocks noChangeArrowheads="1"/>
            </p:cNvSpPr>
            <p:nvPr/>
          </p:nvSpPr>
          <p:spPr bwMode="auto">
            <a:xfrm rot="-3780000">
              <a:off x="2243" y="2253"/>
              <a:ext cx="375" cy="375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50" y="21600"/>
                  </a:lnTo>
                  <a:lnTo>
                    <a:pt x="212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5" name="任意多边形 11357"/>
            <p:cNvSpPr>
              <a:spLocks noChangeArrowheads="1"/>
            </p:cNvSpPr>
            <p:nvPr/>
          </p:nvSpPr>
          <p:spPr bwMode="auto">
            <a:xfrm>
              <a:off x="2362" y="2207"/>
              <a:ext cx="1176" cy="1008"/>
            </a:xfrm>
            <a:custGeom>
              <a:gdLst>
                <a:gd name="T0" fmla="*/ 0 w 1176"/>
                <a:gd name="T1" fmla="*/ 0 h 1008"/>
                <a:gd name="T2" fmla="*/ 444 w 1176"/>
                <a:gd name="T3" fmla="*/ 222 h 1008"/>
                <a:gd name="T4" fmla="*/ 925 w 1176"/>
                <a:gd name="T5" fmla="*/ 643 h 1008"/>
                <a:gd name="T6" fmla="*/ 1176 w 1176"/>
                <a:gd name="T7" fmla="*/ 1008 h 10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6"/>
                <a:gd name="T13" fmla="*/ 0 h 1008"/>
                <a:gd name="T14" fmla="*/ 1176 w 1176"/>
                <a:gd name="T15" fmla="*/ 1008 h 1008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6" h="1007">
                  <a:moveTo>
                    <a:pt x="0" y="0"/>
                  </a:moveTo>
                  <a:cubicBezTo>
                    <a:pt x="74" y="37"/>
                    <a:pt x="290" y="115"/>
                    <a:pt x="444" y="222"/>
                  </a:cubicBezTo>
                  <a:cubicBezTo>
                    <a:pt x="598" y="329"/>
                    <a:pt x="803" y="512"/>
                    <a:pt x="925" y="643"/>
                  </a:cubicBezTo>
                  <a:cubicBezTo>
                    <a:pt x="1047" y="774"/>
                    <a:pt x="1124" y="932"/>
                    <a:pt x="1176" y="1008"/>
                  </a:cubicBezTo>
                </a:path>
              </a:pathLst>
            </a:custGeom>
            <a:noFill/>
            <a:ln w="19050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6" name="任意多边形 11358"/>
            <p:cNvSpPr>
              <a:spLocks noChangeArrowheads="1"/>
            </p:cNvSpPr>
            <p:nvPr/>
          </p:nvSpPr>
          <p:spPr bwMode="auto">
            <a:xfrm>
              <a:off x="2200" y="2531"/>
              <a:ext cx="1005" cy="881"/>
            </a:xfrm>
            <a:custGeom>
              <a:gdLst>
                <a:gd name="T0" fmla="*/ 0 w 1005"/>
                <a:gd name="T1" fmla="*/ 0 h 881"/>
                <a:gd name="T2" fmla="*/ 462 w 1005"/>
                <a:gd name="T3" fmla="*/ 246 h 881"/>
                <a:gd name="T4" fmla="*/ 780 w 1005"/>
                <a:gd name="T5" fmla="*/ 552 h 881"/>
                <a:gd name="T6" fmla="*/ 1005 w 1005"/>
                <a:gd name="T7" fmla="*/ 881 h 8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5"/>
                <a:gd name="T13" fmla="*/ 0 h 881"/>
                <a:gd name="T14" fmla="*/ 1005 w 1005"/>
                <a:gd name="T15" fmla="*/ 881 h 881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4" h="881">
                  <a:moveTo>
                    <a:pt x="0" y="0"/>
                  </a:moveTo>
                  <a:cubicBezTo>
                    <a:pt x="77" y="41"/>
                    <a:pt x="332" y="154"/>
                    <a:pt x="462" y="246"/>
                  </a:cubicBezTo>
                  <a:cubicBezTo>
                    <a:pt x="592" y="338"/>
                    <a:pt x="690" y="446"/>
                    <a:pt x="780" y="552"/>
                  </a:cubicBezTo>
                  <a:cubicBezTo>
                    <a:pt x="870" y="658"/>
                    <a:pt x="958" y="812"/>
                    <a:pt x="1005" y="881"/>
                  </a:cubicBezTo>
                </a:path>
              </a:pathLst>
            </a:custGeom>
            <a:noFill/>
            <a:ln w="19050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7" name="任意多边形 11359"/>
            <p:cNvSpPr>
              <a:spLocks noChangeAspect="1" noChangeArrowheads="1"/>
            </p:cNvSpPr>
            <p:nvPr/>
          </p:nvSpPr>
          <p:spPr bwMode="auto">
            <a:xfrm rot="660000">
              <a:off x="2215" y="2777"/>
              <a:ext cx="1413" cy="397"/>
            </a:xfrm>
            <a:custGeom>
              <a:gdLst>
                <a:gd name="T0" fmla="*/ 0 w 34472"/>
                <a:gd name="T1" fmla="*/ 0 h 21600"/>
                <a:gd name="T2" fmla="*/ 1 w 34472"/>
                <a:gd name="T3" fmla="*/ 0 h 21600"/>
                <a:gd name="T4" fmla="*/ 2 w 34472"/>
                <a:gd name="T5" fmla="*/ 0 h 21600"/>
                <a:gd name="T6" fmla="*/ 0 w 34472"/>
                <a:gd name="T7" fmla="*/ 0 h 21600"/>
                <a:gd name="T8" fmla="*/ 1 w 34472"/>
                <a:gd name="T9" fmla="*/ 0 h 21600"/>
                <a:gd name="T10" fmla="*/ 2 w 34472"/>
                <a:gd name="T11" fmla="*/ 0 h 21600"/>
                <a:gd name="T12" fmla="*/ 1 w 34472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472"/>
                <a:gd name="T22" fmla="*/ 0 h 21600"/>
                <a:gd name="T23" fmla="*/ 34472 w 34472"/>
                <a:gd name="T24" fmla="*/ 21600 h 21600"/>
              </a:gdLst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472" h="21600" fill="none">
                  <a:moveTo>
                    <a:pt x="0" y="7531"/>
                  </a:moveTo>
                  <a:cubicBezTo>
                    <a:pt x="3961" y="2919"/>
                    <a:pt x="9834" y="-1"/>
                    <a:pt x="16390" y="-1"/>
                  </a:cubicBezTo>
                  <a:cubicBezTo>
                    <a:pt x="23957" y="-1"/>
                    <a:pt x="30615" y="3890"/>
                    <a:pt x="34472" y="9779"/>
                  </a:cubicBezTo>
                </a:path>
                <a:path w="34472" h="21600" stroke="0">
                  <a:moveTo>
                    <a:pt x="0" y="7531"/>
                  </a:moveTo>
                  <a:cubicBezTo>
                    <a:pt x="3961" y="2919"/>
                    <a:pt x="9834" y="-1"/>
                    <a:pt x="16390" y="-1"/>
                  </a:cubicBezTo>
                  <a:cubicBezTo>
                    <a:pt x="23957" y="-1"/>
                    <a:pt x="30615" y="3890"/>
                    <a:pt x="34472" y="9779"/>
                  </a:cubicBezTo>
                  <a:lnTo>
                    <a:pt x="16391" y="21600"/>
                  </a:lnTo>
                  <a:close/>
                </a:path>
              </a:pathLst>
            </a:custGeom>
            <a:noFill/>
            <a:ln w="25400">
              <a:solidFill>
                <a:srgbClr val="80008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8" name="文本框 11360"/>
            <p:cNvSpPr txBox="1">
              <a:spLocks noChangeAspect="1" noChangeArrowheads="1"/>
            </p:cNvSpPr>
            <p:nvPr/>
          </p:nvSpPr>
          <p:spPr bwMode="auto">
            <a:xfrm>
              <a:off x="2644" y="3058"/>
              <a:ext cx="443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/>
              <a:r>
                <a:rPr lang="en-US" altLang="zh-CN" sz="20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</a:t>
              </a:r>
              <a:endParaRPr lang="en-US" altLang="zh-CN" sz="2000" b="1">
                <a:ea typeface="华文中宋" panose="02010600040101010101" pitchFamily="2" charset="-122"/>
              </a:endParaRPr>
            </a:p>
          </p:txBody>
        </p:sp>
        <p:sp>
          <p:nvSpPr>
            <p:cNvPr id="10359" name="文本框 11361"/>
            <p:cNvSpPr txBox="1">
              <a:spLocks noChangeAspect="1" noChangeArrowheads="1"/>
            </p:cNvSpPr>
            <p:nvPr/>
          </p:nvSpPr>
          <p:spPr bwMode="auto">
            <a:xfrm>
              <a:off x="3023" y="2460"/>
              <a:ext cx="442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/>
              <a:r>
                <a:rPr lang="en-US" altLang="zh-CN" sz="20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  <a:endParaRPr lang="en-US" altLang="zh-CN" sz="2000" b="1">
                <a:ea typeface="华文中宋" panose="02010600040101010101" pitchFamily="2" charset="-122"/>
              </a:endParaRPr>
            </a:p>
          </p:txBody>
        </p:sp>
        <p:sp>
          <p:nvSpPr>
            <p:cNvPr id="10360" name="文本框 11362"/>
            <p:cNvSpPr txBox="1">
              <a:spLocks noChangeAspect="1" noChangeArrowheads="1"/>
            </p:cNvSpPr>
            <p:nvPr/>
          </p:nvSpPr>
          <p:spPr bwMode="auto">
            <a:xfrm>
              <a:off x="3582" y="3004"/>
              <a:ext cx="251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/>
              <a:r>
                <a:rPr lang="en-US" altLang="zh-CN" sz="2000" b="1" i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r>
                <a:rPr lang="en-US" altLang="zh-CN" sz="2000" b="1" baseline="-250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  <a:endParaRPr lang="en-US" altLang="zh-CN" sz="2000" b="1">
                <a:ea typeface="华文中宋" panose="02010600040101010101" pitchFamily="2" charset="-122"/>
              </a:endParaRPr>
            </a:p>
          </p:txBody>
        </p:sp>
      </p:grpSp>
      <p:grpSp>
        <p:nvGrpSpPr>
          <p:cNvPr id="13" name="组合 11363"/>
          <p:cNvGrpSpPr/>
          <p:nvPr/>
        </p:nvGrpSpPr>
        <p:grpSpPr>
          <a:xfrm>
            <a:off x="7608888" y="2924175"/>
            <a:ext cx="1166812" cy="474663"/>
            <a:chOff x="2871" y="3249"/>
            <a:chExt cx="735" cy="299"/>
          </a:xfrm>
        </p:grpSpPr>
        <p:sp>
          <p:nvSpPr>
            <p:cNvPr id="10346" name="文本框 11364"/>
            <p:cNvSpPr txBox="1">
              <a:spLocks noChangeAspect="1" noChangeArrowheads="1"/>
            </p:cNvSpPr>
            <p:nvPr/>
          </p:nvSpPr>
          <p:spPr bwMode="auto">
            <a:xfrm>
              <a:off x="3355" y="3249"/>
              <a:ext cx="251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/>
              <a:r>
                <a:rPr lang="en-US" altLang="zh-CN" b="1" i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r>
                <a:rPr lang="en-US" altLang="zh-CN" b="1" baseline="-250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  <a:endParaRPr lang="en-US" altLang="zh-CN" b="1">
                <a:ea typeface="华文中宋" panose="02010600040101010101" pitchFamily="2" charset="-122"/>
              </a:endParaRPr>
            </a:p>
          </p:txBody>
        </p:sp>
        <p:sp>
          <p:nvSpPr>
            <p:cNvPr id="10347" name="直接连接符 11365"/>
            <p:cNvSpPr>
              <a:spLocks noChangeShapeType="1"/>
            </p:cNvSpPr>
            <p:nvPr/>
          </p:nvSpPr>
          <p:spPr bwMode="auto">
            <a:xfrm rot="10800000" flipH="1" flipV="1">
              <a:off x="2871" y="3391"/>
              <a:ext cx="614" cy="10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组合 11366"/>
          <p:cNvGrpSpPr/>
          <p:nvPr/>
        </p:nvGrpSpPr>
        <p:grpSpPr>
          <a:xfrm>
            <a:off x="7151688" y="3171825"/>
            <a:ext cx="446087" cy="631825"/>
            <a:chOff x="2593" y="2769"/>
            <a:chExt cx="281" cy="398"/>
          </a:xfrm>
        </p:grpSpPr>
        <p:sp>
          <p:nvSpPr>
            <p:cNvPr id="10344" name="文本框 11367"/>
            <p:cNvSpPr txBox="1">
              <a:spLocks noChangeAspect="1" noChangeArrowheads="1"/>
            </p:cNvSpPr>
            <p:nvPr/>
          </p:nvSpPr>
          <p:spPr bwMode="auto">
            <a:xfrm>
              <a:off x="2593" y="2931"/>
              <a:ext cx="279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/>
              <a:r>
                <a:rPr lang="en-US" altLang="zh-CN" b="1" i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r>
                <a:rPr lang="en-US" altLang="zh-CN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′</a:t>
              </a:r>
              <a:endParaRPr lang="en-US" altLang="zh-CN" b="1">
                <a:ea typeface="华文中宋" panose="02010600040101010101" pitchFamily="2" charset="-122"/>
              </a:endParaRPr>
            </a:p>
          </p:txBody>
        </p:sp>
        <p:sp>
          <p:nvSpPr>
            <p:cNvPr id="10345" name="直接连接符 11368"/>
            <p:cNvSpPr>
              <a:spLocks noChangeShapeType="1"/>
            </p:cNvSpPr>
            <p:nvPr/>
          </p:nvSpPr>
          <p:spPr bwMode="auto">
            <a:xfrm flipH="1">
              <a:off x="2745" y="2769"/>
              <a:ext cx="129" cy="18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370" name="右箭头 11369"/>
          <p:cNvSpPr>
            <a:spLocks noChangeAspect="1" noChangeArrowheads="1"/>
          </p:cNvSpPr>
          <p:nvPr/>
        </p:nvSpPr>
        <p:spPr bwMode="auto">
          <a:xfrm rot="5616950">
            <a:off x="6710363" y="3714750"/>
            <a:ext cx="576262" cy="363538"/>
          </a:xfrm>
          <a:prstGeom prst="rightArrow">
            <a:avLst>
              <a:gd name="adj1" fmla="val 54278"/>
              <a:gd name="adj2" fmla="val 70047"/>
            </a:avLst>
          </a:prstGeom>
          <a:solidFill>
            <a:srgbClr val="FF00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                    </a:t>
            </a:r>
          </a:p>
        </p:txBody>
      </p:sp>
      <p:grpSp>
        <p:nvGrpSpPr>
          <p:cNvPr id="15" name="组合 11370"/>
          <p:cNvGrpSpPr/>
          <p:nvPr/>
        </p:nvGrpSpPr>
        <p:grpSpPr>
          <a:xfrm>
            <a:off x="6564313" y="4221163"/>
            <a:ext cx="2268537" cy="2233612"/>
            <a:chOff x="3379" y="2659"/>
            <a:chExt cx="1429" cy="1407"/>
          </a:xfrm>
        </p:grpSpPr>
        <p:grpSp>
          <p:nvGrpSpPr>
            <p:cNvPr id="10315" name="组合 11371"/>
            <p:cNvGrpSpPr/>
            <p:nvPr/>
          </p:nvGrpSpPr>
          <p:grpSpPr>
            <a:xfrm>
              <a:off x="4189" y="2912"/>
              <a:ext cx="91" cy="91"/>
              <a:chOff x="3496" y="2665"/>
              <a:chExt cx="91" cy="91"/>
            </a:xfrm>
          </p:grpSpPr>
          <p:sp>
            <p:nvSpPr>
              <p:cNvPr id="10342" name="直接连接符 11372"/>
              <p:cNvSpPr>
                <a:spLocks noChangeShapeType="1"/>
              </p:cNvSpPr>
              <p:nvPr/>
            </p:nvSpPr>
            <p:spPr bwMode="auto">
              <a:xfrm>
                <a:off x="3541" y="2665"/>
                <a:ext cx="1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43" name="直接连接符 11373"/>
              <p:cNvSpPr>
                <a:spLocks noChangeShapeType="1"/>
              </p:cNvSpPr>
              <p:nvPr/>
            </p:nvSpPr>
            <p:spPr bwMode="auto">
              <a:xfrm rot="-5400000" flipH="1">
                <a:off x="3539" y="2655"/>
                <a:ext cx="0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316" name="直接连接符 11374"/>
            <p:cNvSpPr>
              <a:spLocks noChangeAspect="1" noChangeShapeType="1"/>
            </p:cNvSpPr>
            <p:nvPr/>
          </p:nvSpPr>
          <p:spPr bwMode="auto">
            <a:xfrm>
              <a:off x="3832" y="3314"/>
              <a:ext cx="7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7" name="任意多边形 11375"/>
            <p:cNvSpPr>
              <a:spLocks noChangeArrowheads="1"/>
            </p:cNvSpPr>
            <p:nvPr/>
          </p:nvSpPr>
          <p:spPr bwMode="auto">
            <a:xfrm rot="-2400000">
              <a:off x="4139" y="3262"/>
              <a:ext cx="395" cy="318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4" y="21600"/>
                  </a:lnTo>
                  <a:lnTo>
                    <a:pt x="213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8" name="任意多边形 11376"/>
            <p:cNvSpPr>
              <a:spLocks noChangeArrowheads="1"/>
            </p:cNvSpPr>
            <p:nvPr/>
          </p:nvSpPr>
          <p:spPr bwMode="auto">
            <a:xfrm rot="-1920000">
              <a:off x="4289" y="3470"/>
              <a:ext cx="395" cy="318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4" y="21600"/>
                  </a:lnTo>
                  <a:lnTo>
                    <a:pt x="213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9" name="任意多边形 11377"/>
            <p:cNvSpPr>
              <a:spLocks noChangeArrowheads="1"/>
            </p:cNvSpPr>
            <p:nvPr/>
          </p:nvSpPr>
          <p:spPr bwMode="auto">
            <a:xfrm rot="-2940000">
              <a:off x="3950" y="3068"/>
              <a:ext cx="395" cy="319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84" y="21600"/>
                  </a:lnTo>
                  <a:lnTo>
                    <a:pt x="213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0" name="任意多边形 11378"/>
            <p:cNvSpPr>
              <a:spLocks noChangeArrowheads="1"/>
            </p:cNvSpPr>
            <p:nvPr/>
          </p:nvSpPr>
          <p:spPr bwMode="auto">
            <a:xfrm rot="-3360000">
              <a:off x="3720" y="2851"/>
              <a:ext cx="367" cy="374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1" name="任意多边形 11379"/>
            <p:cNvSpPr>
              <a:spLocks noChangeArrowheads="1"/>
            </p:cNvSpPr>
            <p:nvPr/>
          </p:nvSpPr>
          <p:spPr bwMode="auto">
            <a:xfrm rot="-3780000">
              <a:off x="3445" y="2705"/>
              <a:ext cx="375" cy="375"/>
            </a:xfrm>
            <a:custGeom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50" y="21600"/>
                  </a:lnTo>
                  <a:lnTo>
                    <a:pt x="212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2" name="任意多边形 11380"/>
            <p:cNvSpPr>
              <a:spLocks noChangeArrowheads="1"/>
            </p:cNvSpPr>
            <p:nvPr/>
          </p:nvSpPr>
          <p:spPr bwMode="auto">
            <a:xfrm>
              <a:off x="3564" y="2659"/>
              <a:ext cx="1176" cy="1008"/>
            </a:xfrm>
            <a:custGeom>
              <a:gdLst>
                <a:gd name="T0" fmla="*/ 0 w 1176"/>
                <a:gd name="T1" fmla="*/ 0 h 1008"/>
                <a:gd name="T2" fmla="*/ 444 w 1176"/>
                <a:gd name="T3" fmla="*/ 222 h 1008"/>
                <a:gd name="T4" fmla="*/ 925 w 1176"/>
                <a:gd name="T5" fmla="*/ 643 h 1008"/>
                <a:gd name="T6" fmla="*/ 1176 w 1176"/>
                <a:gd name="T7" fmla="*/ 1008 h 10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6"/>
                <a:gd name="T13" fmla="*/ 0 h 1008"/>
                <a:gd name="T14" fmla="*/ 1176 w 1176"/>
                <a:gd name="T15" fmla="*/ 1008 h 1008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6" h="1007">
                  <a:moveTo>
                    <a:pt x="0" y="0"/>
                  </a:moveTo>
                  <a:cubicBezTo>
                    <a:pt x="74" y="37"/>
                    <a:pt x="290" y="115"/>
                    <a:pt x="444" y="222"/>
                  </a:cubicBezTo>
                  <a:cubicBezTo>
                    <a:pt x="598" y="329"/>
                    <a:pt x="803" y="512"/>
                    <a:pt x="925" y="643"/>
                  </a:cubicBezTo>
                  <a:cubicBezTo>
                    <a:pt x="1047" y="774"/>
                    <a:pt x="1124" y="932"/>
                    <a:pt x="1176" y="1008"/>
                  </a:cubicBezTo>
                </a:path>
              </a:pathLst>
            </a:custGeom>
            <a:noFill/>
            <a:ln w="19050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3" name="任意多边形 11381"/>
            <p:cNvSpPr>
              <a:spLocks noChangeArrowheads="1"/>
            </p:cNvSpPr>
            <p:nvPr/>
          </p:nvSpPr>
          <p:spPr bwMode="auto">
            <a:xfrm>
              <a:off x="3402" y="2983"/>
              <a:ext cx="1005" cy="881"/>
            </a:xfrm>
            <a:custGeom>
              <a:gdLst>
                <a:gd name="T0" fmla="*/ 0 w 1005"/>
                <a:gd name="T1" fmla="*/ 0 h 881"/>
                <a:gd name="T2" fmla="*/ 462 w 1005"/>
                <a:gd name="T3" fmla="*/ 246 h 881"/>
                <a:gd name="T4" fmla="*/ 780 w 1005"/>
                <a:gd name="T5" fmla="*/ 552 h 881"/>
                <a:gd name="T6" fmla="*/ 1005 w 1005"/>
                <a:gd name="T7" fmla="*/ 881 h 8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5"/>
                <a:gd name="T13" fmla="*/ 0 h 881"/>
                <a:gd name="T14" fmla="*/ 1005 w 1005"/>
                <a:gd name="T15" fmla="*/ 881 h 881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4" h="881">
                  <a:moveTo>
                    <a:pt x="0" y="0"/>
                  </a:moveTo>
                  <a:cubicBezTo>
                    <a:pt x="77" y="41"/>
                    <a:pt x="332" y="154"/>
                    <a:pt x="462" y="246"/>
                  </a:cubicBezTo>
                  <a:cubicBezTo>
                    <a:pt x="592" y="338"/>
                    <a:pt x="690" y="446"/>
                    <a:pt x="780" y="552"/>
                  </a:cubicBezTo>
                  <a:cubicBezTo>
                    <a:pt x="870" y="658"/>
                    <a:pt x="958" y="812"/>
                    <a:pt x="1005" y="881"/>
                  </a:cubicBezTo>
                </a:path>
              </a:pathLst>
            </a:custGeom>
            <a:noFill/>
            <a:ln w="19050">
              <a:solidFill>
                <a:srgbClr val="FF33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4" name="文本框 11382"/>
            <p:cNvSpPr txBox="1">
              <a:spLocks noChangeAspect="1" noChangeArrowheads="1"/>
            </p:cNvSpPr>
            <p:nvPr/>
          </p:nvSpPr>
          <p:spPr bwMode="auto">
            <a:xfrm>
              <a:off x="3720" y="3485"/>
              <a:ext cx="443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/>
              <a:r>
                <a:rPr lang="en-US" altLang="zh-CN" sz="20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</a:t>
              </a:r>
              <a:endParaRPr lang="en-US" altLang="zh-CN" sz="2000" b="1">
                <a:ea typeface="华文中宋" panose="02010600040101010101" pitchFamily="2" charset="-122"/>
              </a:endParaRPr>
            </a:p>
          </p:txBody>
        </p:sp>
        <p:sp>
          <p:nvSpPr>
            <p:cNvPr id="10325" name="文本框 11383"/>
            <p:cNvSpPr txBox="1">
              <a:spLocks noChangeAspect="1" noChangeArrowheads="1"/>
            </p:cNvSpPr>
            <p:nvPr/>
          </p:nvSpPr>
          <p:spPr bwMode="auto">
            <a:xfrm>
              <a:off x="4225" y="2858"/>
              <a:ext cx="442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/>
              <a:r>
                <a:rPr lang="en-US" altLang="zh-CN" sz="20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  <a:endParaRPr lang="en-US" altLang="zh-CN" sz="2000" b="1">
                <a:ea typeface="华文中宋" panose="02010600040101010101" pitchFamily="2" charset="-122"/>
              </a:endParaRPr>
            </a:p>
          </p:txBody>
        </p:sp>
        <p:sp>
          <p:nvSpPr>
            <p:cNvPr id="10326" name="文本框 11384"/>
            <p:cNvSpPr txBox="1">
              <a:spLocks noChangeAspect="1" noChangeArrowheads="1"/>
            </p:cNvSpPr>
            <p:nvPr/>
          </p:nvSpPr>
          <p:spPr bwMode="auto">
            <a:xfrm>
              <a:off x="4463" y="3794"/>
              <a:ext cx="345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/>
              <a:r>
                <a:rPr lang="en-US" altLang="zh-CN" sz="2000" b="1" i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endParaRPr lang="en-US" altLang="zh-CN" sz="2000" b="1">
                <a:ea typeface="华文中宋" panose="02010600040101010101" pitchFamily="2" charset="-122"/>
              </a:endParaRPr>
            </a:p>
          </p:txBody>
        </p:sp>
        <p:sp>
          <p:nvSpPr>
            <p:cNvPr id="10327" name="任意多边形 11385"/>
            <p:cNvSpPr>
              <a:spLocks noChangeArrowheads="1"/>
            </p:cNvSpPr>
            <p:nvPr/>
          </p:nvSpPr>
          <p:spPr bwMode="auto">
            <a:xfrm>
              <a:off x="3520" y="2716"/>
              <a:ext cx="1176" cy="1008"/>
            </a:xfrm>
            <a:custGeom>
              <a:gdLst>
                <a:gd name="T0" fmla="*/ 0 w 1176"/>
                <a:gd name="T1" fmla="*/ 0 h 1008"/>
                <a:gd name="T2" fmla="*/ 444 w 1176"/>
                <a:gd name="T3" fmla="*/ 222 h 1008"/>
                <a:gd name="T4" fmla="*/ 925 w 1176"/>
                <a:gd name="T5" fmla="*/ 643 h 1008"/>
                <a:gd name="T6" fmla="*/ 1176 w 1176"/>
                <a:gd name="T7" fmla="*/ 1008 h 10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6"/>
                <a:gd name="T13" fmla="*/ 0 h 1008"/>
                <a:gd name="T14" fmla="*/ 1176 w 1176"/>
                <a:gd name="T15" fmla="*/ 1008 h 1008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6" h="1007">
                  <a:moveTo>
                    <a:pt x="0" y="0"/>
                  </a:moveTo>
                  <a:cubicBezTo>
                    <a:pt x="74" y="37"/>
                    <a:pt x="290" y="115"/>
                    <a:pt x="444" y="222"/>
                  </a:cubicBezTo>
                  <a:cubicBezTo>
                    <a:pt x="598" y="329"/>
                    <a:pt x="803" y="512"/>
                    <a:pt x="925" y="643"/>
                  </a:cubicBezTo>
                  <a:cubicBezTo>
                    <a:pt x="1047" y="774"/>
                    <a:pt x="1124" y="932"/>
                    <a:pt x="1176" y="1008"/>
                  </a:cubicBezTo>
                </a:path>
              </a:pathLst>
            </a:custGeom>
            <a:noFill/>
            <a:ln w="25400">
              <a:solidFill>
                <a:srgbClr val="80008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8" name="任意多边形 11386"/>
            <p:cNvSpPr>
              <a:spLocks noChangeAspect="1" noChangeArrowheads="1"/>
            </p:cNvSpPr>
            <p:nvPr/>
          </p:nvSpPr>
          <p:spPr bwMode="auto">
            <a:xfrm>
              <a:off x="3447" y="2795"/>
              <a:ext cx="1138" cy="975"/>
            </a:xfrm>
            <a:custGeom>
              <a:gdLst>
                <a:gd name="T0" fmla="*/ 0 w 1176"/>
                <a:gd name="T1" fmla="*/ 0 h 1008"/>
                <a:gd name="T2" fmla="*/ 403 w 1176"/>
                <a:gd name="T3" fmla="*/ 201 h 1008"/>
                <a:gd name="T4" fmla="*/ 838 w 1176"/>
                <a:gd name="T5" fmla="*/ 582 h 1008"/>
                <a:gd name="T6" fmla="*/ 1065 w 1176"/>
                <a:gd name="T7" fmla="*/ 912 h 10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6"/>
                <a:gd name="T13" fmla="*/ 0 h 1008"/>
                <a:gd name="T14" fmla="*/ 1176 w 1176"/>
                <a:gd name="T15" fmla="*/ 1008 h 1008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6" h="1007">
                  <a:moveTo>
                    <a:pt x="0" y="0"/>
                  </a:moveTo>
                  <a:cubicBezTo>
                    <a:pt x="74" y="37"/>
                    <a:pt x="290" y="115"/>
                    <a:pt x="444" y="222"/>
                  </a:cubicBezTo>
                  <a:cubicBezTo>
                    <a:pt x="598" y="329"/>
                    <a:pt x="803" y="512"/>
                    <a:pt x="925" y="643"/>
                  </a:cubicBezTo>
                  <a:cubicBezTo>
                    <a:pt x="1047" y="774"/>
                    <a:pt x="1124" y="932"/>
                    <a:pt x="1176" y="1008"/>
                  </a:cubicBezTo>
                </a:path>
              </a:pathLst>
            </a:custGeom>
            <a:noFill/>
            <a:ln w="25400">
              <a:solidFill>
                <a:srgbClr val="80008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9" name="任意多边形 11387"/>
            <p:cNvSpPr>
              <a:spLocks noChangeAspect="1" noChangeArrowheads="1"/>
            </p:cNvSpPr>
            <p:nvPr/>
          </p:nvSpPr>
          <p:spPr bwMode="auto">
            <a:xfrm>
              <a:off x="3379" y="2889"/>
              <a:ext cx="1097" cy="940"/>
            </a:xfrm>
            <a:custGeom>
              <a:gdLst>
                <a:gd name="T0" fmla="*/ 0 w 1176"/>
                <a:gd name="T1" fmla="*/ 0 h 1008"/>
                <a:gd name="T2" fmla="*/ 360 w 1176"/>
                <a:gd name="T3" fmla="*/ 180 h 1008"/>
                <a:gd name="T4" fmla="*/ 751 w 1176"/>
                <a:gd name="T5" fmla="*/ 522 h 1008"/>
                <a:gd name="T6" fmla="*/ 954 w 1176"/>
                <a:gd name="T7" fmla="*/ 818 h 10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6"/>
                <a:gd name="T13" fmla="*/ 0 h 1008"/>
                <a:gd name="T14" fmla="*/ 1176 w 1176"/>
                <a:gd name="T15" fmla="*/ 1008 h 1008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6" h="1007">
                  <a:moveTo>
                    <a:pt x="0" y="0"/>
                  </a:moveTo>
                  <a:cubicBezTo>
                    <a:pt x="74" y="37"/>
                    <a:pt x="290" y="115"/>
                    <a:pt x="444" y="222"/>
                  </a:cubicBezTo>
                  <a:cubicBezTo>
                    <a:pt x="598" y="329"/>
                    <a:pt x="803" y="512"/>
                    <a:pt x="925" y="643"/>
                  </a:cubicBezTo>
                  <a:cubicBezTo>
                    <a:pt x="1047" y="774"/>
                    <a:pt x="1124" y="932"/>
                    <a:pt x="1176" y="1008"/>
                  </a:cubicBezTo>
                </a:path>
              </a:pathLst>
            </a:custGeom>
            <a:noFill/>
            <a:ln w="25400">
              <a:solidFill>
                <a:srgbClr val="800080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330" name="组合 11388"/>
            <p:cNvGrpSpPr/>
            <p:nvPr/>
          </p:nvGrpSpPr>
          <p:grpSpPr>
            <a:xfrm>
              <a:off x="4379" y="3078"/>
              <a:ext cx="91" cy="91"/>
              <a:chOff x="3496" y="2665"/>
              <a:chExt cx="91" cy="91"/>
            </a:xfrm>
          </p:grpSpPr>
          <p:sp>
            <p:nvSpPr>
              <p:cNvPr id="10340" name="直接连接符 11389"/>
              <p:cNvSpPr>
                <a:spLocks noChangeShapeType="1"/>
              </p:cNvSpPr>
              <p:nvPr/>
            </p:nvSpPr>
            <p:spPr bwMode="auto">
              <a:xfrm>
                <a:off x="3541" y="2665"/>
                <a:ext cx="1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41" name="直接连接符 11390"/>
              <p:cNvSpPr>
                <a:spLocks noChangeShapeType="1"/>
              </p:cNvSpPr>
              <p:nvPr/>
            </p:nvSpPr>
            <p:spPr bwMode="auto">
              <a:xfrm rot="-5400000" flipH="1">
                <a:off x="3539" y="2655"/>
                <a:ext cx="0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31" name="组合 11391"/>
            <p:cNvGrpSpPr/>
            <p:nvPr/>
          </p:nvGrpSpPr>
          <p:grpSpPr>
            <a:xfrm>
              <a:off x="4557" y="3262"/>
              <a:ext cx="91" cy="91"/>
              <a:chOff x="3496" y="2665"/>
              <a:chExt cx="91" cy="91"/>
            </a:xfrm>
          </p:grpSpPr>
          <p:sp>
            <p:nvSpPr>
              <p:cNvPr id="10338" name="直接连接符 11392"/>
              <p:cNvSpPr>
                <a:spLocks noChangeShapeType="1"/>
              </p:cNvSpPr>
              <p:nvPr/>
            </p:nvSpPr>
            <p:spPr bwMode="auto">
              <a:xfrm>
                <a:off x="3541" y="2665"/>
                <a:ext cx="1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39" name="直接连接符 11393"/>
              <p:cNvSpPr>
                <a:spLocks noChangeShapeType="1"/>
              </p:cNvSpPr>
              <p:nvPr/>
            </p:nvSpPr>
            <p:spPr bwMode="auto">
              <a:xfrm rot="-5400000" flipH="1">
                <a:off x="3539" y="2655"/>
                <a:ext cx="0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32" name="组合 11394"/>
            <p:cNvGrpSpPr/>
            <p:nvPr/>
          </p:nvGrpSpPr>
          <p:grpSpPr>
            <a:xfrm>
              <a:off x="3998" y="2774"/>
              <a:ext cx="91" cy="91"/>
              <a:chOff x="3496" y="2665"/>
              <a:chExt cx="91" cy="91"/>
            </a:xfrm>
          </p:grpSpPr>
          <p:sp>
            <p:nvSpPr>
              <p:cNvPr id="10336" name="直接连接符 11395"/>
              <p:cNvSpPr>
                <a:spLocks noChangeShapeType="1"/>
              </p:cNvSpPr>
              <p:nvPr/>
            </p:nvSpPr>
            <p:spPr bwMode="auto">
              <a:xfrm>
                <a:off x="3541" y="2665"/>
                <a:ext cx="1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37" name="直接连接符 11396"/>
              <p:cNvSpPr>
                <a:spLocks noChangeShapeType="1"/>
              </p:cNvSpPr>
              <p:nvPr/>
            </p:nvSpPr>
            <p:spPr bwMode="auto">
              <a:xfrm rot="-5400000" flipH="1">
                <a:off x="3539" y="2655"/>
                <a:ext cx="0" cy="9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333" name="直接连接符 11397"/>
            <p:cNvSpPr>
              <a:spLocks noChangeAspect="1" noChangeShapeType="1"/>
            </p:cNvSpPr>
            <p:nvPr/>
          </p:nvSpPr>
          <p:spPr bwMode="auto">
            <a:xfrm>
              <a:off x="4010" y="3468"/>
              <a:ext cx="7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4" name="直接连接符 11398"/>
            <p:cNvSpPr>
              <a:spLocks noChangeAspect="1" noChangeShapeType="1"/>
            </p:cNvSpPr>
            <p:nvPr/>
          </p:nvSpPr>
          <p:spPr bwMode="auto">
            <a:xfrm>
              <a:off x="4134" y="3640"/>
              <a:ext cx="7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5" name="直接连接符 11399"/>
            <p:cNvSpPr>
              <a:spLocks noChangeAspect="1" noChangeShapeType="1"/>
            </p:cNvSpPr>
            <p:nvPr/>
          </p:nvSpPr>
          <p:spPr bwMode="auto">
            <a:xfrm>
              <a:off x="3638" y="3197"/>
              <a:ext cx="70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401" name="矩形标注 11400"/>
          <p:cNvSpPr>
            <a:spLocks noChangeArrowheads="1"/>
          </p:cNvSpPr>
          <p:nvPr/>
        </p:nvSpPr>
        <p:spPr bwMode="auto">
          <a:xfrm>
            <a:off x="8686800" y="3886200"/>
            <a:ext cx="1905000" cy="1676400"/>
          </a:xfrm>
          <a:prstGeom prst="wedgeRectCallout">
            <a:avLst>
              <a:gd name="adj1" fmla="val -45963"/>
              <a:gd name="adj2" fmla="val 64523"/>
            </a:avLst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导线内很快形成沿导线方向的电场</a:t>
            </a:r>
          </a:p>
        </p:txBody>
      </p:sp>
      <p:grpSp>
        <p:nvGrpSpPr>
          <p:cNvPr id="20" name="组合 11402"/>
          <p:cNvGrpSpPr/>
          <p:nvPr/>
        </p:nvGrpSpPr>
        <p:grpSpPr>
          <a:xfrm>
            <a:off x="7608888" y="2816225"/>
            <a:ext cx="936625" cy="792163"/>
            <a:chOff x="3810" y="1797"/>
            <a:chExt cx="590" cy="499"/>
          </a:xfrm>
        </p:grpSpPr>
        <p:sp>
          <p:nvSpPr>
            <p:cNvPr id="10311" name="直接连接符 11403"/>
            <p:cNvSpPr>
              <a:spLocks noChangeShapeType="1"/>
            </p:cNvSpPr>
            <p:nvPr/>
          </p:nvSpPr>
          <p:spPr bwMode="auto">
            <a:xfrm flipV="1">
              <a:off x="3810" y="1797"/>
              <a:ext cx="158" cy="204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2" name="直接连接符 11404"/>
            <p:cNvSpPr>
              <a:spLocks noChangeShapeType="1"/>
            </p:cNvSpPr>
            <p:nvPr/>
          </p:nvSpPr>
          <p:spPr bwMode="auto">
            <a:xfrm>
              <a:off x="3833" y="2001"/>
              <a:ext cx="453" cy="295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3" name="直接连接符 11405"/>
            <p:cNvSpPr>
              <a:spLocks noChangeShapeType="1"/>
            </p:cNvSpPr>
            <p:nvPr/>
          </p:nvSpPr>
          <p:spPr bwMode="auto">
            <a:xfrm>
              <a:off x="4014" y="1797"/>
              <a:ext cx="386" cy="272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4" name="直接连接符 11406"/>
            <p:cNvSpPr>
              <a:spLocks noChangeShapeType="1"/>
            </p:cNvSpPr>
            <p:nvPr/>
          </p:nvSpPr>
          <p:spPr bwMode="auto">
            <a:xfrm flipH="1">
              <a:off x="4286" y="2092"/>
              <a:ext cx="114" cy="204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408" name="文本框 11407"/>
          <p:cNvSpPr txBox="1">
            <a:spLocks noChangeArrowheads="1"/>
          </p:cNvSpPr>
          <p:nvPr/>
        </p:nvSpPr>
        <p:spPr bwMode="auto">
          <a:xfrm>
            <a:off x="400685" y="5439410"/>
            <a:ext cx="6042025" cy="5835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zh-CN" altLang="en-US" sz="3200" b="1">
                <a:latin typeface="黑体" panose="02010609060101010101" pitchFamily="2" charset="-122"/>
              </a:rPr>
              <a:t>导体内的电场线保持和导线平行</a:t>
            </a:r>
          </a:p>
        </p:txBody>
      </p:sp>
      <p:sp>
        <p:nvSpPr>
          <p:cNvPr id="10309" name="椭圆 8195"/>
          <p:cNvSpPr>
            <a:spLocks noChangeArrowheads="1"/>
          </p:cNvSpPr>
          <p:nvPr/>
        </p:nvSpPr>
        <p:spPr bwMode="auto">
          <a:xfrm>
            <a:off x="2901633" y="1759903"/>
            <a:ext cx="144462" cy="157162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</a:ln>
        </p:spPr>
        <p:txBody>
          <a:bodyPr wrap="none" bIns="1188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-</a:t>
            </a:r>
          </a:p>
        </p:txBody>
      </p:sp>
      <p:sp>
        <p:nvSpPr>
          <p:cNvPr id="3" name="左箭头 2"/>
          <p:cNvSpPr/>
          <p:nvPr/>
        </p:nvSpPr>
        <p:spPr>
          <a:xfrm>
            <a:off x="2433320" y="1615440"/>
            <a:ext cx="436563" cy="21431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32410" y="386715"/>
            <a:ext cx="3660140" cy="66738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tx1"/>
                </a:solidFill>
              </a:rPr>
              <a:t>扩展：导线中的电场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114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70" grpId="0"/>
      <p:bldP spid="11401" grpId="0"/>
      <p:bldP spid="11401" grpId="1"/>
      <p:bldP spid="1140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8" name="内容占位符 14337"/>
          <p:cNvSpPr>
            <a:spLocks noGrp="1" noChangeArrowheads="1"/>
          </p:cNvSpPr>
          <p:nvPr>
            <p:ph idx="4294967295"/>
          </p:nvPr>
        </p:nvSpPr>
        <p:spPr>
          <a:xfrm>
            <a:off x="4022725" y="534035"/>
            <a:ext cx="8096250" cy="58150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</a:t>
            </a:r>
            <a:r>
              <a:rPr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导线内的电场，是由电源、导线等电路元件所积累的电荷共同形成的。尽管这些电荷也在运动，但有的流走了，另外的又来补充，所以电荷的分布是稳定的，电场的分布也稳定。</a:t>
            </a:r>
            <a:r>
              <a:rPr lang="en-US" altLang="zh-CN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-----</a:t>
            </a:r>
            <a:r>
              <a:rPr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恒定电场 （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动态平衡</a:t>
            </a:r>
            <a:r>
              <a:rPr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）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4400" b="1">
                <a:latin typeface="Times New Roman" panose="02020603050405020304" pitchFamily="2" charset="-122"/>
                <a:sym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-122"/>
                <a:sym typeface="Arial" panose="020b0604020202020204" pitchFamily="34" charset="0"/>
              </a:rPr>
              <a:t>由稳定分布的电荷产生稳定的电场称为恒定电场</a:t>
            </a:r>
          </a:p>
        </p:txBody>
      </p:sp>
      <p:grpSp>
        <p:nvGrpSpPr>
          <p:cNvPr id="5220" name="Group 100"/>
          <p:cNvGrpSpPr/>
          <p:nvPr/>
        </p:nvGrpSpPr>
        <p:grpSpPr>
          <a:xfrm>
            <a:off x="724218" y="4316095"/>
            <a:ext cx="2895600" cy="1001713"/>
            <a:chOff x="744" y="2642"/>
            <a:chExt cx="1824" cy="631"/>
          </a:xfrm>
        </p:grpSpPr>
        <p:grpSp>
          <p:nvGrpSpPr>
            <p:cNvPr id="5218" name="Group 98"/>
            <p:cNvGrpSpPr/>
            <p:nvPr/>
          </p:nvGrpSpPr>
          <p:grpSpPr>
            <a:xfrm>
              <a:off x="744" y="2642"/>
              <a:ext cx="1824" cy="631"/>
              <a:chOff x="725" y="2628"/>
              <a:chExt cx="1824" cy="631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734" y="3042"/>
                <a:ext cx="700" cy="147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auto">
              <a:xfrm>
                <a:off x="1852" y="3042"/>
                <a:ext cx="674" cy="147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725" y="2672"/>
                <a:ext cx="157" cy="394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 flipH="1">
                <a:off x="2365" y="2628"/>
                <a:ext cx="157" cy="416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29" name="Line 9"/>
              <p:cNvSpPr>
                <a:spLocks noChangeShapeType="1"/>
              </p:cNvSpPr>
              <p:nvPr/>
            </p:nvSpPr>
            <p:spPr bwMode="auto">
              <a:xfrm flipH="1">
                <a:off x="2365" y="2693"/>
                <a:ext cx="0" cy="3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 flipH="1">
                <a:off x="2524" y="2650"/>
                <a:ext cx="0" cy="5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1" name="Line 11"/>
              <p:cNvSpPr>
                <a:spLocks noChangeShapeType="1"/>
              </p:cNvSpPr>
              <p:nvPr/>
            </p:nvSpPr>
            <p:spPr bwMode="auto">
              <a:xfrm flipV="1">
                <a:off x="1868" y="303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2" name="Line 12"/>
              <p:cNvSpPr>
                <a:spLocks noChangeShapeType="1"/>
              </p:cNvSpPr>
              <p:nvPr/>
            </p:nvSpPr>
            <p:spPr bwMode="auto">
              <a:xfrm flipH="1">
                <a:off x="734" y="2672"/>
                <a:ext cx="0" cy="5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3" name="Line 13"/>
              <p:cNvSpPr>
                <a:spLocks noChangeShapeType="1"/>
              </p:cNvSpPr>
              <p:nvPr/>
            </p:nvSpPr>
            <p:spPr bwMode="auto">
              <a:xfrm flipV="1">
                <a:off x="893" y="3038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4" name="Line 14"/>
              <p:cNvSpPr>
                <a:spLocks noChangeShapeType="1"/>
              </p:cNvSpPr>
              <p:nvPr/>
            </p:nvSpPr>
            <p:spPr bwMode="auto">
              <a:xfrm flipV="1">
                <a:off x="734" y="3189"/>
                <a:ext cx="7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5" name="Line 15"/>
              <p:cNvSpPr>
                <a:spLocks noChangeShapeType="1"/>
              </p:cNvSpPr>
              <p:nvPr/>
            </p:nvSpPr>
            <p:spPr bwMode="auto">
              <a:xfrm flipH="1">
                <a:off x="884" y="2672"/>
                <a:ext cx="0" cy="3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57" name="Rectangle 37"/>
              <p:cNvSpPr>
                <a:spLocks noChangeArrowheads="1"/>
              </p:cNvSpPr>
              <p:nvPr/>
            </p:nvSpPr>
            <p:spPr bwMode="auto">
              <a:xfrm>
                <a:off x="1434" y="2954"/>
                <a:ext cx="418" cy="305"/>
              </a:xfrm>
              <a:prstGeom prst="rect">
                <a:avLst/>
              </a:prstGeom>
              <a:solidFill>
                <a:srgbClr val="CCFFCC"/>
              </a:solidFill>
              <a:ln w="9525" algn="ctr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latin typeface="Times New Roman" panose="02020603050405020304" pitchFamily="18" charset="0"/>
                  </a:rPr>
                  <a:t>P</a:t>
                </a:r>
              </a:p>
            </p:txBody>
          </p:sp>
          <p:sp>
            <p:nvSpPr>
              <p:cNvPr id="5158" name="Line 38"/>
              <p:cNvSpPr>
                <a:spLocks noChangeShapeType="1"/>
              </p:cNvSpPr>
              <p:nvPr/>
            </p:nvSpPr>
            <p:spPr bwMode="auto">
              <a:xfrm>
                <a:off x="1846" y="3189"/>
                <a:ext cx="70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136" name="Oval 16"/>
            <p:cNvSpPr>
              <a:spLocks noChangeArrowheads="1"/>
            </p:cNvSpPr>
            <p:nvPr/>
          </p:nvSpPr>
          <p:spPr bwMode="auto">
            <a:xfrm>
              <a:off x="754" y="2755"/>
              <a:ext cx="104" cy="93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2419" y="2982"/>
              <a:ext cx="105" cy="93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</p:grpSp>
      <p:grpSp>
        <p:nvGrpSpPr>
          <p:cNvPr id="5223" name="Group 103"/>
          <p:cNvGrpSpPr/>
          <p:nvPr/>
        </p:nvGrpSpPr>
        <p:grpSpPr>
          <a:xfrm>
            <a:off x="184468" y="1885633"/>
            <a:ext cx="3960812" cy="2846387"/>
            <a:chOff x="385" y="1111"/>
            <a:chExt cx="2495" cy="1793"/>
          </a:xfrm>
        </p:grpSpPr>
        <p:sp>
          <p:nvSpPr>
            <p:cNvPr id="5143" name="Text Box 23"/>
            <p:cNvSpPr txBox="1">
              <a:spLocks noChangeArrowheads="1"/>
            </p:cNvSpPr>
            <p:nvPr/>
          </p:nvSpPr>
          <p:spPr bwMode="auto">
            <a:xfrm>
              <a:off x="839" y="2609"/>
              <a:ext cx="258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5" name="Text Box 25"/>
            <p:cNvSpPr txBox="1">
              <a:spLocks noChangeArrowheads="1"/>
            </p:cNvSpPr>
            <p:nvPr/>
          </p:nvSpPr>
          <p:spPr bwMode="auto">
            <a:xfrm>
              <a:off x="555" y="2614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210" name="Freeform 90"/>
            <p:cNvSpPr/>
            <p:nvPr/>
          </p:nvSpPr>
          <p:spPr bwMode="auto">
            <a:xfrm>
              <a:off x="650" y="1163"/>
              <a:ext cx="1970" cy="1127"/>
            </a:xfrm>
            <a:custGeom>
              <a:gdLst>
                <a:gd name="T0" fmla="*/ 169 w 1970"/>
                <a:gd name="T1" fmla="*/ 983 h 999"/>
                <a:gd name="T2" fmla="*/ 19 w 1970"/>
                <a:gd name="T3" fmla="*/ 666 h 999"/>
                <a:gd name="T4" fmla="*/ 286 w 1970"/>
                <a:gd name="T5" fmla="*/ 397 h 999"/>
                <a:gd name="T6" fmla="*/ 546 w 1970"/>
                <a:gd name="T7" fmla="*/ 332 h 999"/>
                <a:gd name="T8" fmla="*/ 784 w 1970"/>
                <a:gd name="T9" fmla="*/ 222 h 999"/>
                <a:gd name="T10" fmla="*/ 829 w 1970"/>
                <a:gd name="T11" fmla="*/ 76 h 999"/>
                <a:gd name="T12" fmla="*/ 967 w 1970"/>
                <a:gd name="T13" fmla="*/ 3 h 999"/>
                <a:gd name="T14" fmla="*/ 1204 w 1970"/>
                <a:gd name="T15" fmla="*/ 57 h 999"/>
                <a:gd name="T16" fmla="*/ 1378 w 1970"/>
                <a:gd name="T17" fmla="*/ 231 h 999"/>
                <a:gd name="T18" fmla="*/ 1599 w 1970"/>
                <a:gd name="T19" fmla="*/ 384 h 999"/>
                <a:gd name="T20" fmla="*/ 1712 w 1970"/>
                <a:gd name="T21" fmla="*/ 374 h 999"/>
                <a:gd name="T22" fmla="*/ 1805 w 1970"/>
                <a:gd name="T23" fmla="*/ 405 h 999"/>
                <a:gd name="T24" fmla="*/ 1953 w 1970"/>
                <a:gd name="T25" fmla="*/ 544 h 999"/>
                <a:gd name="T26" fmla="*/ 1906 w 1970"/>
                <a:gd name="T27" fmla="*/ 680 h 999"/>
                <a:gd name="T28" fmla="*/ 1808 w 1970"/>
                <a:gd name="T29" fmla="*/ 999 h 9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9" h="999">
                  <a:moveTo>
                    <a:pt x="169" y="983"/>
                  </a:moveTo>
                  <a:cubicBezTo>
                    <a:pt x="144" y="930"/>
                    <a:pt x="0" y="764"/>
                    <a:pt x="19" y="666"/>
                  </a:cubicBezTo>
                  <a:cubicBezTo>
                    <a:pt x="38" y="568"/>
                    <a:pt x="198" y="453"/>
                    <a:pt x="286" y="397"/>
                  </a:cubicBezTo>
                  <a:cubicBezTo>
                    <a:pt x="374" y="341"/>
                    <a:pt x="463" y="361"/>
                    <a:pt x="546" y="332"/>
                  </a:cubicBezTo>
                  <a:cubicBezTo>
                    <a:pt x="629" y="303"/>
                    <a:pt x="737" y="265"/>
                    <a:pt x="784" y="222"/>
                  </a:cubicBezTo>
                  <a:cubicBezTo>
                    <a:pt x="831" y="179"/>
                    <a:pt x="798" y="112"/>
                    <a:pt x="829" y="76"/>
                  </a:cubicBezTo>
                  <a:cubicBezTo>
                    <a:pt x="860" y="40"/>
                    <a:pt x="905" y="6"/>
                    <a:pt x="967" y="3"/>
                  </a:cubicBezTo>
                  <a:cubicBezTo>
                    <a:pt x="1029" y="0"/>
                    <a:pt x="1136" y="19"/>
                    <a:pt x="1204" y="57"/>
                  </a:cubicBezTo>
                  <a:cubicBezTo>
                    <a:pt x="1272" y="95"/>
                    <a:pt x="1312" y="177"/>
                    <a:pt x="1378" y="231"/>
                  </a:cubicBezTo>
                  <a:cubicBezTo>
                    <a:pt x="1444" y="285"/>
                    <a:pt x="1543" y="360"/>
                    <a:pt x="1599" y="384"/>
                  </a:cubicBezTo>
                  <a:cubicBezTo>
                    <a:pt x="1655" y="408"/>
                    <a:pt x="1677" y="370"/>
                    <a:pt x="1712" y="374"/>
                  </a:cubicBezTo>
                  <a:cubicBezTo>
                    <a:pt x="1747" y="378"/>
                    <a:pt x="1765" y="377"/>
                    <a:pt x="1805" y="405"/>
                  </a:cubicBezTo>
                  <a:cubicBezTo>
                    <a:pt x="1845" y="434"/>
                    <a:pt x="1936" y="498"/>
                    <a:pt x="1953" y="544"/>
                  </a:cubicBezTo>
                  <a:cubicBezTo>
                    <a:pt x="1970" y="590"/>
                    <a:pt x="1930" y="604"/>
                    <a:pt x="1906" y="680"/>
                  </a:cubicBezTo>
                  <a:cubicBezTo>
                    <a:pt x="1882" y="756"/>
                    <a:pt x="1828" y="933"/>
                    <a:pt x="1808" y="999"/>
                  </a:cubicBezTo>
                </a:path>
              </a:pathLst>
            </a:custGeom>
            <a:noFill/>
            <a:ln w="146050" cap="flat" cmpd="sng">
              <a:solidFill>
                <a:srgbClr val="00CC66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12" name="Freeform 92"/>
            <p:cNvSpPr/>
            <p:nvPr/>
          </p:nvSpPr>
          <p:spPr bwMode="auto">
            <a:xfrm>
              <a:off x="687" y="1210"/>
              <a:ext cx="1877" cy="1043"/>
            </a:xfrm>
            <a:custGeom>
              <a:gdLst>
                <a:gd name="T0" fmla="*/ 162 w 1877"/>
                <a:gd name="T1" fmla="*/ 924 h 924"/>
                <a:gd name="T2" fmla="*/ 18 w 1877"/>
                <a:gd name="T3" fmla="*/ 626 h 924"/>
                <a:gd name="T4" fmla="*/ 274 w 1877"/>
                <a:gd name="T5" fmla="*/ 373 h 924"/>
                <a:gd name="T6" fmla="*/ 646 w 1877"/>
                <a:gd name="T7" fmla="*/ 299 h 924"/>
                <a:gd name="T8" fmla="*/ 811 w 1877"/>
                <a:gd name="T9" fmla="*/ 162 h 924"/>
                <a:gd name="T10" fmla="*/ 856 w 1877"/>
                <a:gd name="T11" fmla="*/ 25 h 924"/>
                <a:gd name="T12" fmla="*/ 984 w 1877"/>
                <a:gd name="T13" fmla="*/ 15 h 924"/>
                <a:gd name="T14" fmla="*/ 1103 w 1877"/>
                <a:gd name="T15" fmla="*/ 43 h 924"/>
                <a:gd name="T16" fmla="*/ 1195 w 1877"/>
                <a:gd name="T17" fmla="*/ 98 h 924"/>
                <a:gd name="T18" fmla="*/ 1295 w 1877"/>
                <a:gd name="T19" fmla="*/ 217 h 924"/>
                <a:gd name="T20" fmla="*/ 1533 w 1877"/>
                <a:gd name="T21" fmla="*/ 381 h 924"/>
                <a:gd name="T22" fmla="*/ 1606 w 1877"/>
                <a:gd name="T23" fmla="*/ 399 h 924"/>
                <a:gd name="T24" fmla="*/ 1725 w 1877"/>
                <a:gd name="T25" fmla="*/ 390 h 924"/>
                <a:gd name="T26" fmla="*/ 1862 w 1877"/>
                <a:gd name="T27" fmla="*/ 509 h 924"/>
                <a:gd name="T28" fmla="*/ 1816 w 1877"/>
                <a:gd name="T29" fmla="*/ 634 h 924"/>
                <a:gd name="T30" fmla="*/ 1752 w 1877"/>
                <a:gd name="T31" fmla="*/ 911 h 9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76" h="924">
                  <a:moveTo>
                    <a:pt x="162" y="924"/>
                  </a:moveTo>
                  <a:cubicBezTo>
                    <a:pt x="137" y="874"/>
                    <a:pt x="0" y="718"/>
                    <a:pt x="18" y="626"/>
                  </a:cubicBezTo>
                  <a:cubicBezTo>
                    <a:pt x="36" y="534"/>
                    <a:pt x="169" y="427"/>
                    <a:pt x="274" y="373"/>
                  </a:cubicBezTo>
                  <a:cubicBezTo>
                    <a:pt x="379" y="319"/>
                    <a:pt x="557" y="334"/>
                    <a:pt x="646" y="299"/>
                  </a:cubicBezTo>
                  <a:cubicBezTo>
                    <a:pt x="735" y="264"/>
                    <a:pt x="776" y="208"/>
                    <a:pt x="811" y="162"/>
                  </a:cubicBezTo>
                  <a:cubicBezTo>
                    <a:pt x="846" y="116"/>
                    <a:pt x="827" y="50"/>
                    <a:pt x="856" y="25"/>
                  </a:cubicBezTo>
                  <a:cubicBezTo>
                    <a:pt x="885" y="0"/>
                    <a:pt x="943" y="12"/>
                    <a:pt x="984" y="15"/>
                  </a:cubicBezTo>
                  <a:cubicBezTo>
                    <a:pt x="1025" y="18"/>
                    <a:pt x="1068" y="29"/>
                    <a:pt x="1103" y="43"/>
                  </a:cubicBezTo>
                  <a:cubicBezTo>
                    <a:pt x="1138" y="57"/>
                    <a:pt x="1163" y="69"/>
                    <a:pt x="1195" y="98"/>
                  </a:cubicBezTo>
                  <a:cubicBezTo>
                    <a:pt x="1227" y="127"/>
                    <a:pt x="1239" y="170"/>
                    <a:pt x="1295" y="217"/>
                  </a:cubicBezTo>
                  <a:cubicBezTo>
                    <a:pt x="1351" y="264"/>
                    <a:pt x="1481" y="351"/>
                    <a:pt x="1533" y="381"/>
                  </a:cubicBezTo>
                  <a:cubicBezTo>
                    <a:pt x="1585" y="411"/>
                    <a:pt x="1574" y="398"/>
                    <a:pt x="1606" y="399"/>
                  </a:cubicBezTo>
                  <a:cubicBezTo>
                    <a:pt x="1638" y="400"/>
                    <a:pt x="1682" y="372"/>
                    <a:pt x="1725" y="390"/>
                  </a:cubicBezTo>
                  <a:cubicBezTo>
                    <a:pt x="1768" y="408"/>
                    <a:pt x="1847" y="468"/>
                    <a:pt x="1862" y="509"/>
                  </a:cubicBezTo>
                  <a:cubicBezTo>
                    <a:pt x="1877" y="550"/>
                    <a:pt x="1834" y="567"/>
                    <a:pt x="1816" y="634"/>
                  </a:cubicBezTo>
                  <a:cubicBezTo>
                    <a:pt x="1798" y="701"/>
                    <a:pt x="1765" y="853"/>
                    <a:pt x="1752" y="911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11" name="Freeform 91"/>
            <p:cNvSpPr/>
            <p:nvPr/>
          </p:nvSpPr>
          <p:spPr bwMode="auto">
            <a:xfrm>
              <a:off x="615" y="1111"/>
              <a:ext cx="2045" cy="1159"/>
            </a:xfrm>
            <a:custGeom>
              <a:gdLst>
                <a:gd name="T0" fmla="*/ 156 w 2045"/>
                <a:gd name="T1" fmla="*/ 1027 h 1027"/>
                <a:gd name="T2" fmla="*/ 20 w 2045"/>
                <a:gd name="T3" fmla="*/ 701 h 1027"/>
                <a:gd name="T4" fmla="*/ 279 w 2045"/>
                <a:gd name="T5" fmla="*/ 419 h 1027"/>
                <a:gd name="T6" fmla="*/ 663 w 2045"/>
                <a:gd name="T7" fmla="*/ 314 h 1027"/>
                <a:gd name="T8" fmla="*/ 764 w 2045"/>
                <a:gd name="T9" fmla="*/ 268 h 1027"/>
                <a:gd name="T10" fmla="*/ 800 w 2045"/>
                <a:gd name="T11" fmla="*/ 213 h 1027"/>
                <a:gd name="T12" fmla="*/ 819 w 2045"/>
                <a:gd name="T13" fmla="*/ 103 h 1027"/>
                <a:gd name="T14" fmla="*/ 919 w 2045"/>
                <a:gd name="T15" fmla="*/ 21 h 1027"/>
                <a:gd name="T16" fmla="*/ 1047 w 2045"/>
                <a:gd name="T17" fmla="*/ 3 h 1027"/>
                <a:gd name="T18" fmla="*/ 1212 w 2045"/>
                <a:gd name="T19" fmla="*/ 39 h 1027"/>
                <a:gd name="T20" fmla="*/ 1322 w 2045"/>
                <a:gd name="T21" fmla="*/ 94 h 1027"/>
                <a:gd name="T22" fmla="*/ 1413 w 2045"/>
                <a:gd name="T23" fmla="*/ 204 h 1027"/>
                <a:gd name="T24" fmla="*/ 1477 w 2045"/>
                <a:gd name="T25" fmla="*/ 268 h 1027"/>
                <a:gd name="T26" fmla="*/ 1651 w 2045"/>
                <a:gd name="T27" fmla="*/ 393 h 1027"/>
                <a:gd name="T28" fmla="*/ 1733 w 2045"/>
                <a:gd name="T29" fmla="*/ 387 h 1027"/>
                <a:gd name="T30" fmla="*/ 1852 w 2045"/>
                <a:gd name="T31" fmla="*/ 387 h 1027"/>
                <a:gd name="T32" fmla="*/ 2022 w 2045"/>
                <a:gd name="T33" fmla="*/ 571 h 1027"/>
                <a:gd name="T34" fmla="*/ 1988 w 2045"/>
                <a:gd name="T35" fmla="*/ 728 h 1027"/>
                <a:gd name="T36" fmla="*/ 1907 w 2045"/>
                <a:gd name="T37" fmla="*/ 999 h 10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45" h="1027">
                  <a:moveTo>
                    <a:pt x="156" y="1027"/>
                  </a:moveTo>
                  <a:cubicBezTo>
                    <a:pt x="133" y="973"/>
                    <a:pt x="0" y="803"/>
                    <a:pt x="20" y="701"/>
                  </a:cubicBezTo>
                  <a:cubicBezTo>
                    <a:pt x="40" y="599"/>
                    <a:pt x="172" y="484"/>
                    <a:pt x="279" y="419"/>
                  </a:cubicBezTo>
                  <a:cubicBezTo>
                    <a:pt x="386" y="354"/>
                    <a:pt x="582" y="339"/>
                    <a:pt x="663" y="314"/>
                  </a:cubicBezTo>
                  <a:cubicBezTo>
                    <a:pt x="744" y="289"/>
                    <a:pt x="741" y="285"/>
                    <a:pt x="764" y="268"/>
                  </a:cubicBezTo>
                  <a:cubicBezTo>
                    <a:pt x="787" y="251"/>
                    <a:pt x="791" y="240"/>
                    <a:pt x="800" y="213"/>
                  </a:cubicBezTo>
                  <a:cubicBezTo>
                    <a:pt x="809" y="186"/>
                    <a:pt x="799" y="135"/>
                    <a:pt x="819" y="103"/>
                  </a:cubicBezTo>
                  <a:cubicBezTo>
                    <a:pt x="839" y="71"/>
                    <a:pt x="881" y="38"/>
                    <a:pt x="919" y="21"/>
                  </a:cubicBezTo>
                  <a:cubicBezTo>
                    <a:pt x="957" y="4"/>
                    <a:pt x="998" y="0"/>
                    <a:pt x="1047" y="3"/>
                  </a:cubicBezTo>
                  <a:cubicBezTo>
                    <a:pt x="1096" y="6"/>
                    <a:pt x="1166" y="24"/>
                    <a:pt x="1212" y="39"/>
                  </a:cubicBezTo>
                  <a:cubicBezTo>
                    <a:pt x="1258" y="54"/>
                    <a:pt x="1289" y="67"/>
                    <a:pt x="1322" y="94"/>
                  </a:cubicBezTo>
                  <a:cubicBezTo>
                    <a:pt x="1355" y="121"/>
                    <a:pt x="1387" y="175"/>
                    <a:pt x="1413" y="204"/>
                  </a:cubicBezTo>
                  <a:cubicBezTo>
                    <a:pt x="1439" y="233"/>
                    <a:pt x="1437" y="237"/>
                    <a:pt x="1477" y="268"/>
                  </a:cubicBezTo>
                  <a:cubicBezTo>
                    <a:pt x="1517" y="299"/>
                    <a:pt x="1608" y="373"/>
                    <a:pt x="1651" y="393"/>
                  </a:cubicBezTo>
                  <a:cubicBezTo>
                    <a:pt x="1694" y="413"/>
                    <a:pt x="1700" y="388"/>
                    <a:pt x="1733" y="387"/>
                  </a:cubicBezTo>
                  <a:cubicBezTo>
                    <a:pt x="1766" y="386"/>
                    <a:pt x="1804" y="356"/>
                    <a:pt x="1852" y="387"/>
                  </a:cubicBezTo>
                  <a:cubicBezTo>
                    <a:pt x="1900" y="418"/>
                    <a:pt x="1999" y="514"/>
                    <a:pt x="2022" y="571"/>
                  </a:cubicBezTo>
                  <a:cubicBezTo>
                    <a:pt x="2045" y="628"/>
                    <a:pt x="2007" y="657"/>
                    <a:pt x="1988" y="728"/>
                  </a:cubicBezTo>
                  <a:cubicBezTo>
                    <a:pt x="1969" y="799"/>
                    <a:pt x="1924" y="943"/>
                    <a:pt x="1907" y="999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38" name="Text Box 18"/>
            <p:cNvSpPr txBox="1">
              <a:spLocks noChangeArrowheads="1"/>
            </p:cNvSpPr>
            <p:nvPr/>
          </p:nvSpPr>
          <p:spPr bwMode="auto">
            <a:xfrm>
              <a:off x="870" y="2375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566" y="2247"/>
              <a:ext cx="471" cy="462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22353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chemeClr val="tx1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5140" name="Text Box 20"/>
            <p:cNvSpPr txBox="1">
              <a:spLocks noChangeArrowheads="1"/>
            </p:cNvSpPr>
            <p:nvPr/>
          </p:nvSpPr>
          <p:spPr bwMode="auto">
            <a:xfrm>
              <a:off x="689" y="2053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1" name="Text Box 21"/>
            <p:cNvSpPr txBox="1">
              <a:spLocks noChangeArrowheads="1"/>
            </p:cNvSpPr>
            <p:nvPr/>
          </p:nvSpPr>
          <p:spPr bwMode="auto">
            <a:xfrm>
              <a:off x="470" y="2131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2" name="Text Box 22"/>
            <p:cNvSpPr txBox="1">
              <a:spLocks noChangeArrowheads="1"/>
            </p:cNvSpPr>
            <p:nvPr/>
          </p:nvSpPr>
          <p:spPr bwMode="auto">
            <a:xfrm>
              <a:off x="988" y="2386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385" y="2386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6" name="Text Box 26"/>
            <p:cNvSpPr txBox="1">
              <a:spLocks noChangeArrowheads="1"/>
            </p:cNvSpPr>
            <p:nvPr/>
          </p:nvSpPr>
          <p:spPr bwMode="auto">
            <a:xfrm>
              <a:off x="926" y="2171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8" name="Text Box 28"/>
            <p:cNvSpPr txBox="1">
              <a:spLocks noChangeArrowheads="1"/>
            </p:cNvSpPr>
            <p:nvPr/>
          </p:nvSpPr>
          <p:spPr bwMode="auto">
            <a:xfrm>
              <a:off x="2636" y="2227"/>
              <a:ext cx="24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49" name="Text Box 29"/>
            <p:cNvSpPr txBox="1">
              <a:spLocks noChangeArrowheads="1"/>
            </p:cNvSpPr>
            <p:nvPr/>
          </p:nvSpPr>
          <p:spPr bwMode="auto">
            <a:xfrm>
              <a:off x="2568" y="2443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0" name="Text Box 30"/>
            <p:cNvSpPr txBox="1">
              <a:spLocks noChangeArrowheads="1"/>
            </p:cNvSpPr>
            <p:nvPr/>
          </p:nvSpPr>
          <p:spPr bwMode="auto">
            <a:xfrm>
              <a:off x="2558" y="1997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1" name="Oval 31"/>
            <p:cNvSpPr>
              <a:spLocks noChangeArrowheads="1"/>
            </p:cNvSpPr>
            <p:nvPr/>
          </p:nvSpPr>
          <p:spPr bwMode="auto">
            <a:xfrm>
              <a:off x="2218" y="2251"/>
              <a:ext cx="471" cy="460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tint val="12549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5152" name="Text Box 32"/>
            <p:cNvSpPr txBox="1">
              <a:spLocks noChangeArrowheads="1"/>
            </p:cNvSpPr>
            <p:nvPr/>
          </p:nvSpPr>
          <p:spPr bwMode="auto">
            <a:xfrm>
              <a:off x="1983" y="2188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3" name="Text Box 33"/>
            <p:cNvSpPr txBox="1">
              <a:spLocks noChangeArrowheads="1"/>
            </p:cNvSpPr>
            <p:nvPr/>
          </p:nvSpPr>
          <p:spPr bwMode="auto">
            <a:xfrm>
              <a:off x="2200" y="2500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4" name="Text Box 34"/>
            <p:cNvSpPr txBox="1">
              <a:spLocks noChangeArrowheads="1"/>
            </p:cNvSpPr>
            <p:nvPr/>
          </p:nvSpPr>
          <p:spPr bwMode="auto">
            <a:xfrm>
              <a:off x="2058" y="2358"/>
              <a:ext cx="24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5" name="Text Box 35"/>
            <p:cNvSpPr txBox="1">
              <a:spLocks noChangeArrowheads="1"/>
            </p:cNvSpPr>
            <p:nvPr/>
          </p:nvSpPr>
          <p:spPr bwMode="auto">
            <a:xfrm>
              <a:off x="2322" y="1946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6" name="Text Box 36"/>
            <p:cNvSpPr txBox="1">
              <a:spLocks noChangeArrowheads="1"/>
            </p:cNvSpPr>
            <p:nvPr/>
          </p:nvSpPr>
          <p:spPr bwMode="auto">
            <a:xfrm>
              <a:off x="2061" y="2047"/>
              <a:ext cx="24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auto">
            <a:xfrm>
              <a:off x="1663" y="1139"/>
              <a:ext cx="112" cy="1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925" y="1536"/>
              <a:ext cx="112" cy="1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5160" name="Oval 40"/>
            <p:cNvSpPr>
              <a:spLocks noChangeArrowheads="1"/>
            </p:cNvSpPr>
            <p:nvPr/>
          </p:nvSpPr>
          <p:spPr bwMode="auto">
            <a:xfrm>
              <a:off x="2201" y="1564"/>
              <a:ext cx="112" cy="1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5163" name="AutoShape 43"/>
            <p:cNvSpPr>
              <a:spLocks noChangeArrowheads="1"/>
            </p:cNvSpPr>
            <p:nvPr/>
          </p:nvSpPr>
          <p:spPr bwMode="auto">
            <a:xfrm rot="2234833">
              <a:off x="1971" y="1454"/>
              <a:ext cx="272" cy="99"/>
            </a:xfrm>
            <a:prstGeom prst="leftArrow">
              <a:avLst>
                <a:gd name="adj1" fmla="val 50000"/>
                <a:gd name="adj2" fmla="val 68687"/>
              </a:avLst>
            </a:prstGeom>
            <a:solidFill>
              <a:srgbClr val="660066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64" name="AutoShape 44"/>
            <p:cNvSpPr>
              <a:spLocks noChangeArrowheads="1"/>
            </p:cNvSpPr>
            <p:nvPr/>
          </p:nvSpPr>
          <p:spPr bwMode="auto">
            <a:xfrm>
              <a:off x="1397" y="1133"/>
              <a:ext cx="272" cy="98"/>
            </a:xfrm>
            <a:prstGeom prst="leftArrow">
              <a:avLst>
                <a:gd name="adj1" fmla="val 50000"/>
                <a:gd name="adj2" fmla="val 69388"/>
              </a:avLst>
            </a:prstGeom>
            <a:solidFill>
              <a:srgbClr val="660066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65" name="AutoShape 45"/>
            <p:cNvSpPr>
              <a:spLocks noChangeArrowheads="1"/>
            </p:cNvSpPr>
            <p:nvPr/>
          </p:nvSpPr>
          <p:spPr bwMode="auto">
            <a:xfrm rot="-2644264">
              <a:off x="699" y="1635"/>
              <a:ext cx="272" cy="108"/>
            </a:xfrm>
            <a:prstGeom prst="leftArrow">
              <a:avLst>
                <a:gd name="adj1" fmla="val 50000"/>
                <a:gd name="adj2" fmla="val 62963"/>
              </a:avLst>
            </a:prstGeom>
            <a:solidFill>
              <a:srgbClr val="660066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217" name="Text Box 97"/>
          <p:cNvSpPr txBox="1">
            <a:spLocks noChangeArrowheads="1"/>
          </p:cNvSpPr>
          <p:nvPr/>
        </p:nvSpPr>
        <p:spPr bwMode="auto">
          <a:xfrm>
            <a:off x="1265555" y="5395595"/>
            <a:ext cx="1890713" cy="583565"/>
          </a:xfrm>
          <a:prstGeom prst="rect">
            <a:avLst/>
          </a:prstGeom>
          <a:noFill/>
          <a:ln w="57150" cmpd="thinThick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Times New Roman"/>
                <a:ea typeface="楷体" panose="02010609060101010101" pitchFamily="49" charset="-122"/>
              </a:rPr>
              <a:t>搬运电荷</a:t>
            </a:r>
          </a:p>
        </p:txBody>
      </p:sp>
      <p:sp>
        <p:nvSpPr>
          <p:cNvPr id="5162" name="AutoShape 42"/>
          <p:cNvSpPr>
            <a:spLocks noChangeArrowheads="1"/>
          </p:cNvSpPr>
          <p:nvPr/>
        </p:nvSpPr>
        <p:spPr bwMode="auto">
          <a:xfrm>
            <a:off x="3357880" y="4506595"/>
            <a:ext cx="215900" cy="358775"/>
          </a:xfrm>
          <a:prstGeom prst="upArrow">
            <a:avLst>
              <a:gd name="adj1" fmla="val 50000"/>
              <a:gd name="adj2" fmla="val 4154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61" name="AutoShape 41"/>
          <p:cNvSpPr>
            <a:spLocks noChangeArrowheads="1"/>
          </p:cNvSpPr>
          <p:nvPr/>
        </p:nvSpPr>
        <p:spPr bwMode="auto">
          <a:xfrm>
            <a:off x="713105" y="4632008"/>
            <a:ext cx="215900" cy="32385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uiExpand="1" build="p"/>
      <p:bldP spid="52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231775" y="325120"/>
            <a:ext cx="2476500" cy="66738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solidFill>
                  <a:schemeClr val="tx1"/>
                </a:solidFill>
              </a:rPr>
              <a:t>3</a:t>
            </a:r>
            <a:r>
              <a:rPr lang="zh-CN" altLang="en-US" sz="2800" b="1">
                <a:solidFill>
                  <a:schemeClr val="tx1"/>
                </a:solidFill>
              </a:rPr>
              <a:t>、恒定电流</a:t>
            </a:r>
          </a:p>
        </p:txBody>
      </p:sp>
      <p:pic>
        <p:nvPicPr>
          <p:cNvPr id="3" name="图片 2" descr="电源和电流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sp>
        <p:nvSpPr>
          <p:cNvPr id="74764" name="文本框 74763"/>
          <p:cNvSpPr txBox="1"/>
          <p:nvPr/>
        </p:nvSpPr>
        <p:spPr>
          <a:xfrm>
            <a:off x="231775" y="1446530"/>
            <a:ext cx="11163300" cy="31369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719455" algn="just">
              <a:lnSpc>
                <a:spcPct val="110000"/>
              </a:lnSpc>
              <a:spcBef>
                <a:spcPct val="20000"/>
              </a:spcBef>
            </a:pPr>
            <a:r>
              <a:rPr lang="zh-CN" altLang="en-US" sz="3600" b="1">
                <a:latin typeface="Times New Roman" panose="02020603050405020304" pitchFamily="18" charset="0"/>
              </a:rPr>
              <a:t>由于恒定电场的作用</a:t>
            </a:r>
            <a:r>
              <a:rPr lang="en-US" altLang="zh-CN" sz="3600" b="1">
                <a:latin typeface="Times New Roman" panose="02020603050405020304" pitchFamily="18" charset="0"/>
              </a:rPr>
              <a:t>,</a:t>
            </a:r>
            <a:r>
              <a:rPr lang="zh-CN" altLang="en-US" sz="3600" b="1">
                <a:latin typeface="Times New Roman" panose="02020603050405020304" pitchFamily="18" charset="0"/>
              </a:rPr>
              <a:t>导体中自由电荷定向运动的速率增加</a:t>
            </a:r>
            <a:r>
              <a:rPr lang="en-US" altLang="zh-CN" sz="3600" b="1">
                <a:latin typeface="Times New Roman" panose="02020603050405020304" pitchFamily="18" charset="0"/>
              </a:rPr>
              <a:t>;</a:t>
            </a:r>
            <a:r>
              <a:rPr lang="zh-CN" altLang="en-US" sz="3600" b="1">
                <a:latin typeface="Times New Roman" panose="02020603050405020304" pitchFamily="18" charset="0"/>
              </a:rPr>
              <a:t>而在运动过程中会与导体内不动的粒子碰撞从而减速</a:t>
            </a:r>
            <a:r>
              <a:rPr lang="en-US" altLang="zh-CN" sz="3600" b="1">
                <a:latin typeface="Times New Roman" panose="02020603050405020304" pitchFamily="18" charset="0"/>
              </a:rPr>
              <a:t>,</a:t>
            </a:r>
            <a:r>
              <a:rPr lang="zh-CN" altLang="en-US" sz="3600" b="1">
                <a:latin typeface="Times New Roman" panose="02020603050405020304" pitchFamily="18" charset="0"/>
              </a:rPr>
              <a:t>因此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</a:rPr>
              <a:t>自由电荷定向运动的平均速率不随时间变化</a:t>
            </a:r>
            <a:r>
              <a:rPr lang="en-US" altLang="zh-CN" sz="3600" b="1">
                <a:latin typeface="Times New Roman" panose="02020603050405020304" pitchFamily="18" charset="0"/>
              </a:rPr>
              <a:t>.</a:t>
            </a:r>
            <a:r>
              <a:rPr lang="zh-CN" altLang="en-US" sz="3600" b="1">
                <a:latin typeface="Times New Roman" panose="02020603050405020304" pitchFamily="18" charset="0"/>
              </a:rPr>
              <a:t>如果我们在这个电路中串联一个电流表</a:t>
            </a:r>
            <a:r>
              <a:rPr lang="en-US" altLang="zh-CN" sz="3600" b="1">
                <a:latin typeface="Times New Roman" panose="02020603050405020304" pitchFamily="18" charset="0"/>
              </a:rPr>
              <a:t>,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</a:rPr>
              <a:t>电流表的读数保持恒定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74765" name="矩形 74764"/>
          <p:cNvSpPr/>
          <p:nvPr/>
        </p:nvSpPr>
        <p:spPr>
          <a:xfrm>
            <a:off x="2058353" y="4927283"/>
            <a:ext cx="788352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 fontAlgn="auto">
              <a:spcBef>
                <a:spcPct val="0"/>
              </a:spcBef>
            </a:pP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大小方向都</a:t>
            </a:r>
            <a:r>
              <a:rPr lang="zh-CN" altLang="en-US" sz="360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不随时间变化</a:t>
            </a: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的电流称为恒定电流</a:t>
            </a:r>
            <a:endParaRPr lang="en-US" altLang="zh-CN" sz="36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6" name="文本框 16385"/>
          <p:cNvSpPr txBox="1"/>
          <p:nvPr/>
        </p:nvSpPr>
        <p:spPr>
          <a:xfrm>
            <a:off x="4419600" y="533400"/>
            <a:ext cx="2667000" cy="58356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3200" b="1" noProof="1">
                <a:latin typeface="Times New Roman" panose="02020603050405020304" pitchFamily="18" charset="0"/>
                <a:ea typeface="楷体" panose="02010609060101010101" pitchFamily="49" charset="-122"/>
                <a:cs typeface="+mn-ea"/>
              </a:rPr>
              <a:t>恒定电场</a:t>
            </a:r>
            <a:endParaRPr lang="zh-CN" altLang="en-US" sz="3200" b="1" noProof="1">
              <a:latin typeface="Arial" panose="020b0604020202020204" pitchFamily="34" charset="0"/>
              <a:ea typeface="+mn-ea"/>
            </a:endParaRPr>
          </a:p>
        </p:txBody>
      </p:sp>
      <p:sp>
        <p:nvSpPr>
          <p:cNvPr id="16387" name="文本框 16386"/>
          <p:cNvSpPr txBox="1">
            <a:spLocks noChangeArrowheads="1"/>
          </p:cNvSpPr>
          <p:nvPr/>
        </p:nvSpPr>
        <p:spPr bwMode="auto">
          <a:xfrm>
            <a:off x="3648075" y="1600200"/>
            <a:ext cx="4392613" cy="58356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3200" b="1">
                <a:latin typeface="Times New Roman"/>
                <a:ea typeface="楷体" panose="02010609060101010101" pitchFamily="49" charset="-122"/>
              </a:rPr>
              <a:t>电场强度大小不变</a:t>
            </a:r>
          </a:p>
        </p:txBody>
      </p:sp>
      <p:sp>
        <p:nvSpPr>
          <p:cNvPr id="16388" name="文本框 16387"/>
          <p:cNvSpPr txBox="1">
            <a:spLocks noChangeArrowheads="1"/>
          </p:cNvSpPr>
          <p:nvPr/>
        </p:nvSpPr>
        <p:spPr bwMode="auto">
          <a:xfrm>
            <a:off x="1524000" y="2819400"/>
            <a:ext cx="8915400" cy="58356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3200" b="1">
                <a:latin typeface="Times New Roman"/>
                <a:ea typeface="楷体" panose="02010609060101010101" pitchFamily="49" charset="-122"/>
              </a:rPr>
              <a:t>自由电子在各个位置的定向运动速率也不变</a:t>
            </a:r>
          </a:p>
        </p:txBody>
      </p:sp>
      <p:sp>
        <p:nvSpPr>
          <p:cNvPr id="16389" name="文本框 16388"/>
          <p:cNvSpPr txBox="1">
            <a:spLocks noChangeArrowheads="1"/>
          </p:cNvSpPr>
          <p:nvPr/>
        </p:nvSpPr>
        <p:spPr bwMode="auto">
          <a:xfrm>
            <a:off x="3124200" y="4038600"/>
            <a:ext cx="5943600" cy="10763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串一个电流表</a:t>
            </a: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,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读数不会变</a:t>
            </a: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恒定电流</a:t>
            </a: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16390" name="下箭头 16389"/>
          <p:cNvSpPr>
            <a:spLocks noChangeArrowheads="1"/>
          </p:cNvSpPr>
          <p:nvPr/>
        </p:nvSpPr>
        <p:spPr bwMode="auto">
          <a:xfrm>
            <a:off x="5486400" y="1143000"/>
            <a:ext cx="4572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91" name="下箭头 16390"/>
          <p:cNvSpPr>
            <a:spLocks noChangeArrowheads="1"/>
          </p:cNvSpPr>
          <p:nvPr/>
        </p:nvSpPr>
        <p:spPr bwMode="auto">
          <a:xfrm>
            <a:off x="5486400" y="2286000"/>
            <a:ext cx="4572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92" name="下箭头 16391"/>
          <p:cNvSpPr>
            <a:spLocks noChangeArrowheads="1"/>
          </p:cNvSpPr>
          <p:nvPr/>
        </p:nvSpPr>
        <p:spPr bwMode="auto">
          <a:xfrm>
            <a:off x="5486400" y="3505200"/>
            <a:ext cx="4572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" name="组合 494600"/>
          <p:cNvGrpSpPr/>
          <p:nvPr/>
        </p:nvGrpSpPr>
        <p:grpSpPr>
          <a:xfrm>
            <a:off x="3600450" y="5287963"/>
            <a:ext cx="2873375" cy="1335087"/>
            <a:chOff x="1584" y="3168"/>
            <a:chExt cx="1728" cy="1138"/>
          </a:xfrm>
        </p:grpSpPr>
        <p:sp>
          <p:nvSpPr>
            <p:cNvPr id="14346" name="椭圆形标注 494601"/>
            <p:cNvSpPr>
              <a:spLocks noChangeArrowheads="1"/>
            </p:cNvSpPr>
            <p:nvPr/>
          </p:nvSpPr>
          <p:spPr bwMode="auto">
            <a:xfrm rot="10800000">
              <a:off x="1584" y="3168"/>
              <a:ext cx="1728" cy="1138"/>
            </a:xfrm>
            <a:prstGeom prst="wedgeEllipseCallout">
              <a:avLst>
                <a:gd name="adj1" fmla="val -56023"/>
                <a:gd name="adj2" fmla="val 64231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</a:ln>
          </p:spPr>
          <p:txBody>
            <a:bodyPr rot="1080000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4347" name="文本框 494602"/>
            <p:cNvSpPr txBox="1">
              <a:spLocks noChangeArrowheads="1"/>
            </p:cNvSpPr>
            <p:nvPr/>
          </p:nvSpPr>
          <p:spPr bwMode="auto">
            <a:xfrm>
              <a:off x="1632" y="3314"/>
              <a:ext cx="1632" cy="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3600" b="1">
                  <a:ea typeface="华文新魏" panose="02010800040101010101" pitchFamily="2" charset="-122"/>
                </a:rPr>
                <a:t>恒定电流</a:t>
              </a: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  <p:bldP spid="1638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231775" y="325120"/>
            <a:ext cx="2476500" cy="66738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solidFill>
                  <a:schemeClr val="tx1"/>
                </a:solidFill>
              </a:rPr>
              <a:t>3</a:t>
            </a:r>
            <a:r>
              <a:rPr lang="zh-CN" altLang="en-US" sz="2800" b="1">
                <a:solidFill>
                  <a:schemeClr val="tx1"/>
                </a:solidFill>
              </a:rPr>
              <a:t>、恒定电流</a:t>
            </a:r>
          </a:p>
        </p:txBody>
      </p:sp>
      <p:sp>
        <p:nvSpPr>
          <p:cNvPr id="13328" name="矩形 13327"/>
          <p:cNvSpPr/>
          <p:nvPr/>
        </p:nvSpPr>
        <p:spPr>
          <a:xfrm>
            <a:off x="545465" y="1098233"/>
            <a:ext cx="1059561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>
                <a:latin typeface="+mn-ea"/>
                <a:cs typeface="+mn-ea"/>
              </a:rPr>
              <a:t>（</a:t>
            </a:r>
            <a:r>
              <a:rPr lang="en-US" altLang="zh-CN" sz="3200" b="1">
                <a:latin typeface="+mn-ea"/>
                <a:cs typeface="+mn-ea"/>
              </a:rPr>
              <a:t>1</a:t>
            </a:r>
            <a:r>
              <a:rPr lang="zh-CN" altLang="en-US" sz="3200" b="1">
                <a:latin typeface="+mn-ea"/>
                <a:cs typeface="+mn-ea"/>
              </a:rPr>
              <a:t>）定义：大小方向都</a:t>
            </a:r>
            <a:r>
              <a:rPr lang="zh-CN" altLang="en-US" sz="3200" b="1">
                <a:solidFill>
                  <a:srgbClr val="FF3300"/>
                </a:solidFill>
                <a:latin typeface="+mn-ea"/>
                <a:cs typeface="+mn-ea"/>
              </a:rPr>
              <a:t>不随时间变化</a:t>
            </a:r>
            <a:r>
              <a:rPr lang="zh-CN" altLang="en-US" sz="3200" b="1">
                <a:latin typeface="+mn-ea"/>
                <a:cs typeface="+mn-ea"/>
              </a:rPr>
              <a:t>的电流称为恒定电流</a:t>
            </a:r>
            <a:endParaRPr lang="en-US" altLang="zh-CN" sz="3200" b="1">
              <a:latin typeface="+mn-ea"/>
              <a:cs typeface="+mn-ea"/>
            </a:endParaRPr>
          </a:p>
        </p:txBody>
      </p:sp>
      <p:sp>
        <p:nvSpPr>
          <p:cNvPr id="13330" name="矩形 13329"/>
          <p:cNvSpPr/>
          <p:nvPr/>
        </p:nvSpPr>
        <p:spPr>
          <a:xfrm>
            <a:off x="545465" y="1774190"/>
            <a:ext cx="1059497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 fontAlgn="auto">
              <a:lnSpc>
                <a:spcPct val="100000"/>
              </a:lnSpc>
              <a:spcBef>
                <a:spcPct val="0"/>
              </a:spcBef>
            </a:pPr>
            <a:r>
              <a:rPr lang="zh-CN" altLang="en-US" sz="3200" b="1">
                <a:latin typeface="+mn-ea"/>
                <a:cs typeface="+mn-ea"/>
              </a:rPr>
              <a:t>（</a:t>
            </a:r>
            <a:r>
              <a:rPr lang="en-US" altLang="zh-CN" sz="3200" b="1">
                <a:latin typeface="+mn-ea"/>
                <a:cs typeface="+mn-ea"/>
              </a:rPr>
              <a:t>2</a:t>
            </a:r>
            <a:r>
              <a:rPr lang="zh-CN" altLang="en-US" sz="3200" b="1">
                <a:latin typeface="+mn-ea"/>
                <a:cs typeface="+mn-ea"/>
              </a:rPr>
              <a:t>）用电流</a:t>
            </a:r>
            <a:r>
              <a:rPr lang="en-US" altLang="zh-CN" sz="3200" b="1">
                <a:latin typeface="+mn-ea"/>
                <a:cs typeface="+mn-ea"/>
              </a:rPr>
              <a:t>(I)</a:t>
            </a:r>
            <a:r>
              <a:rPr lang="zh-CN" altLang="en-US" sz="3200" b="1">
                <a:latin typeface="+mn-ea"/>
                <a:cs typeface="+mn-ea"/>
              </a:rPr>
              <a:t>，表示电流的</a:t>
            </a:r>
            <a:r>
              <a:rPr lang="zh-CN" altLang="en-US" sz="3200" b="1">
                <a:solidFill>
                  <a:srgbClr val="7030A0"/>
                </a:solidFill>
                <a:effectLst/>
                <a:latin typeface="+mn-ea"/>
                <a:cs typeface="+mn-ea"/>
              </a:rPr>
              <a:t>强弱程度</a:t>
            </a:r>
            <a:r>
              <a:rPr lang="zh-CN" altLang="en-US" sz="3200" b="1">
                <a:latin typeface="+mn-ea"/>
                <a:cs typeface="+mn-ea"/>
              </a:rPr>
              <a:t>。</a:t>
            </a:r>
          </a:p>
          <a:p>
            <a:pPr algn="just" fontAlgn="auto">
              <a:lnSpc>
                <a:spcPct val="100000"/>
              </a:lnSpc>
              <a:spcBef>
                <a:spcPct val="0"/>
              </a:spcBef>
            </a:pPr>
            <a:r>
              <a:rPr lang="zh-CN" altLang="en-US" sz="320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定义</a:t>
            </a:r>
            <a:r>
              <a:rPr lang="en-US" altLang="zh-CN" sz="320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:</a:t>
            </a:r>
            <a:r>
              <a:rPr lang="zh-CN" altLang="en-US" sz="3200" b="1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通过导体横截面的电量</a:t>
            </a:r>
            <a:r>
              <a:rPr lang="en-US" altLang="zh-CN" sz="3200" b="1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q</a:t>
            </a:r>
            <a:r>
              <a:rPr lang="zh-CN" altLang="en-US" sz="3200" b="1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跟通过这些电量所用时间</a:t>
            </a:r>
            <a:r>
              <a:rPr lang="en-US" altLang="zh-CN" sz="3200" b="1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t</a:t>
            </a:r>
            <a:r>
              <a:rPr lang="zh-CN" altLang="en-US" sz="3200" b="1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的比值叫做电流</a:t>
            </a:r>
            <a:r>
              <a:rPr lang="en-US" altLang="zh-CN" sz="3200" b="1"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.</a:t>
            </a:r>
            <a:endParaRPr lang="zh-CN" altLang="en-US" sz="3200" b="1"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6100" y="3342323"/>
            <a:ext cx="32766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>
                <a:latin typeface="+mn-ea"/>
                <a:cs typeface="+mn-ea"/>
              </a:rPr>
              <a:t>（</a:t>
            </a:r>
            <a:r>
              <a:rPr lang="en-US" altLang="zh-CN" sz="3200" b="1">
                <a:latin typeface="+mn-ea"/>
                <a:cs typeface="+mn-ea"/>
              </a:rPr>
              <a:t>3</a:t>
            </a:r>
            <a:r>
              <a:rPr lang="zh-CN" altLang="en-US" sz="3200" b="1">
                <a:latin typeface="+mn-ea"/>
                <a:cs typeface="+mn-ea"/>
              </a:rPr>
              <a:t>）公式：</a:t>
            </a:r>
            <a:r>
              <a:rPr lang="en-US" sz="3200" b="1">
                <a:latin typeface="+mn-ea"/>
                <a:cs typeface="+mn-ea"/>
              </a:rPr>
              <a:t>I=q/t</a:t>
            </a:r>
            <a:endParaRPr lang="en-US" sz="3200" b="1">
              <a:latin typeface="+mn-ea"/>
              <a:cs typeface="+mn-ea"/>
            </a:endParaRPr>
          </a:p>
        </p:txBody>
      </p:sp>
      <p:sp>
        <p:nvSpPr>
          <p:cNvPr id="13333" name="矩形 13332"/>
          <p:cNvSpPr/>
          <p:nvPr/>
        </p:nvSpPr>
        <p:spPr>
          <a:xfrm>
            <a:off x="545465" y="3926205"/>
            <a:ext cx="1059497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latin typeface="+mn-ea"/>
                <a:cs typeface="+mn-ea"/>
              </a:rPr>
              <a:t>（</a:t>
            </a:r>
            <a:r>
              <a:rPr lang="en-US" altLang="zh-CN" sz="3200" b="1">
                <a:solidFill>
                  <a:schemeClr val="tx1"/>
                </a:solidFill>
                <a:latin typeface="+mn-ea"/>
                <a:cs typeface="+mn-ea"/>
              </a:rPr>
              <a:t>4</a:t>
            </a:r>
            <a:r>
              <a:rPr lang="zh-CN" altLang="en-US" sz="3200" b="1">
                <a:solidFill>
                  <a:schemeClr val="tx1"/>
                </a:solidFill>
                <a:latin typeface="+mn-ea"/>
                <a:cs typeface="+mn-ea"/>
              </a:rPr>
              <a:t>）单位：</a:t>
            </a:r>
            <a:r>
              <a:rPr lang="zh-CN" altLang="en-US" sz="3200" b="1">
                <a:latin typeface="+mn-ea"/>
                <a:cs typeface="+mn-ea"/>
              </a:rPr>
              <a:t>国际单位：安培</a:t>
            </a:r>
            <a:r>
              <a:rPr lang="en-US" altLang="zh-CN" sz="3200" b="1">
                <a:latin typeface="+mn-ea"/>
                <a:cs typeface="+mn-ea"/>
              </a:rPr>
              <a:t>(A)  1A=1C/s</a:t>
            </a:r>
            <a:r>
              <a:rPr lang="zh-CN" altLang="en-US" sz="3200" b="1">
                <a:latin typeface="+mn-ea"/>
                <a:cs typeface="+mn-ea"/>
              </a:rPr>
              <a:t>；常用单位：毫安</a:t>
            </a:r>
            <a:r>
              <a:rPr lang="en-US" altLang="zh-CN" sz="3200" b="1">
                <a:latin typeface="+mn-ea"/>
                <a:cs typeface="+mn-ea"/>
              </a:rPr>
              <a:t>(mA)</a:t>
            </a:r>
            <a:r>
              <a:rPr lang="zh-CN" altLang="en-US" sz="3200" b="1">
                <a:latin typeface="+mn-ea"/>
                <a:cs typeface="+mn-ea"/>
              </a:rPr>
              <a:t>、微安</a:t>
            </a:r>
            <a:r>
              <a:rPr lang="en-US" altLang="zh-CN" sz="3200" b="1">
                <a:latin typeface="+mn-ea"/>
                <a:cs typeface="+mn-ea"/>
              </a:rPr>
              <a:t>(μA)</a:t>
            </a:r>
          </a:p>
        </p:txBody>
      </p:sp>
      <p:sp>
        <p:nvSpPr>
          <p:cNvPr id="13335" name="矩形 13334"/>
          <p:cNvSpPr/>
          <p:nvPr/>
        </p:nvSpPr>
        <p:spPr>
          <a:xfrm>
            <a:off x="1205230" y="5156200"/>
            <a:ext cx="913765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电流是标量，方向规定为正电荷的定向移动方向。</a:t>
            </a:r>
          </a:p>
        </p:txBody>
      </p:sp>
      <p:pic>
        <p:nvPicPr>
          <p:cNvPr id="5" name="图片 4" descr="电源和电流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3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8" grpId="0"/>
      <p:bldP spid="13330" grpId="0"/>
      <p:bldP spid="3" grpId="0"/>
      <p:bldP spid="13333" grpId="0"/>
      <p:bldP spid="133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 13"/>
          <p:cNvSpPr/>
          <p:nvPr/>
        </p:nvSpPr>
        <p:spPr>
          <a:xfrm>
            <a:off x="5761674" y="251241"/>
            <a:ext cx="6156007" cy="62381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1899" tIns="60949" rIns="121899" bIns="60949" anchor="ctr"/>
          <a:lstStyle/>
          <a:p>
            <a:pPr algn="just">
              <a:lnSpc>
                <a:spcPct val="150000"/>
              </a:lnSpc>
              <a:buFontTx/>
              <a:buNone/>
            </a:pPr>
            <a:endParaRPr lang="zh-CN" altLang="en-US" sz="3700">
              <a:solidFill>
                <a:schemeClr val="tx1"/>
              </a:solidFill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0" y="1365690"/>
            <a:ext cx="5857999" cy="536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5" tIns="60943" rIns="121885" bIns="60943"/>
          <a:lstStyle/>
          <a:p>
            <a:pPr eaLnBrk="1" hangingPunct="1">
              <a:lnSpc>
                <a:spcPct val="200000"/>
              </a:lnSpc>
              <a:buFontTx/>
              <a:buNone/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、在金属导体中，若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10s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内通过横截面的电量为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10C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，则导体中的电流为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________A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</a:p>
          <a:p>
            <a:pPr eaLnBrk="1" hangingPunct="1">
              <a:lnSpc>
                <a:spcPct val="200000"/>
              </a:lnSpc>
              <a:buFontTx/>
              <a:buNone/>
            </a:pPr>
            <a:endParaRPr lang="zh-CN" altLang="en-US" b="1"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200000"/>
              </a:lnSpc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261834" y="251713"/>
            <a:ext cx="2375959" cy="6896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21885" tIns="60943" rIns="121885" bIns="60943">
            <a:spAutoFit/>
            <a:scene3d>
              <a:camera prst="orthographicFront"/>
              <a:lightRig rig="threePt" dir="t"/>
            </a:scene3d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37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对点训练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637851" y="3068656"/>
            <a:ext cx="579120" cy="93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5295">
                <a:latin typeface="Times New Roman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244593" y="2251833"/>
            <a:ext cx="1052830" cy="551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时间</a:t>
            </a:r>
            <a:r>
              <a:rPr lang="en-US" altLang="zh-CN" sz="2800" i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t</a:t>
            </a:r>
            <a:endParaRPr lang="zh-CN" altLang="en-US" sz="2800">
              <a:solidFill>
                <a:srgbClr val="0000FF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207252" y="3621718"/>
            <a:ext cx="3265170" cy="551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横截面通过的电量</a:t>
            </a:r>
            <a:r>
              <a:rPr lang="en-US" altLang="zh-CN" sz="2800" i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q</a:t>
            </a:r>
            <a:endParaRPr lang="zh-CN" altLang="en-US" sz="2800">
              <a:solidFill>
                <a:srgbClr val="0000FF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cxnSp>
        <p:nvCxnSpPr>
          <p:cNvPr id="10" name="肘形连接符 9"/>
          <p:cNvCxnSpPr/>
          <p:nvPr/>
        </p:nvCxnSpPr>
        <p:spPr>
          <a:xfrm>
            <a:off x="3981866" y="2109394"/>
            <a:ext cx="3225386" cy="419309"/>
          </a:xfrm>
          <a:prstGeom prst="bentConnector3">
            <a:avLst>
              <a:gd name="adj1" fmla="val 13359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肘形连接符 11"/>
          <p:cNvCxnSpPr/>
          <p:nvPr/>
        </p:nvCxnSpPr>
        <p:spPr>
          <a:xfrm>
            <a:off x="3217179" y="3069223"/>
            <a:ext cx="4121305" cy="859332"/>
          </a:xfrm>
          <a:prstGeom prst="bentConnector3">
            <a:avLst>
              <a:gd name="adj1" fmla="val 11766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矩形 12"/>
          <p:cNvSpPr/>
          <p:nvPr/>
        </p:nvSpPr>
        <p:spPr>
          <a:xfrm>
            <a:off x="5883700" y="309661"/>
            <a:ext cx="6123516" cy="62381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1899" tIns="60949" rIns="121899" bIns="60949" anchor="ctr"/>
          <a:lstStyle/>
          <a:p>
            <a:pPr algn="just">
              <a:lnSpc>
                <a:spcPct val="150000"/>
              </a:lnSpc>
              <a:buFontTx/>
              <a:buNone/>
            </a:pPr>
            <a:endParaRPr lang="zh-CN" altLang="en-US" sz="3700">
              <a:solidFill>
                <a:schemeClr val="tx1"/>
              </a:solidFill>
            </a:endParaRPr>
          </a:p>
        </p:txBody>
      </p:sp>
      <p:sp>
        <p:nvSpPr>
          <p:cNvPr id="21508" name="矩形 1"/>
          <p:cNvSpPr>
            <a:spLocks noChangeArrowheads="1"/>
          </p:cNvSpPr>
          <p:nvPr/>
        </p:nvSpPr>
        <p:spPr bwMode="auto">
          <a:xfrm>
            <a:off x="431800" y="1078221"/>
            <a:ext cx="5232400" cy="356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5" tIns="60943" rIns="121885" bIns="60943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、某电解槽横截面积为</a:t>
            </a:r>
            <a:r>
              <a:rPr lang="en-US" altLang="zh-CN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0.5m</a:t>
            </a:r>
            <a:r>
              <a:rPr lang="en-US" altLang="zh-CN" sz="2800" baseline="300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，若</a:t>
            </a:r>
            <a:r>
              <a:rPr lang="en-US" altLang="zh-CN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10s</a:t>
            </a:r>
            <a:r>
              <a:rPr lang="zh-CN" altLang="en-US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内沿相反方向通过横截面的正负离子的电量均为</a:t>
            </a:r>
            <a:r>
              <a:rPr lang="en-US" altLang="zh-CN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10C</a:t>
            </a:r>
            <a:r>
              <a:rPr lang="zh-CN" altLang="en-US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，则电解液中的电流为</a:t>
            </a:r>
            <a:r>
              <a:rPr lang="en-US" altLang="zh-CN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_______A</a:t>
            </a:r>
            <a:r>
              <a:rPr lang="zh-CN" altLang="en-US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</a:p>
        </p:txBody>
      </p:sp>
      <p:cxnSp>
        <p:nvCxnSpPr>
          <p:cNvPr id="5" name="肘形连接符 4"/>
          <p:cNvCxnSpPr/>
          <p:nvPr/>
        </p:nvCxnSpPr>
        <p:spPr>
          <a:xfrm flipV="1">
            <a:off x="1209148" y="2984793"/>
            <a:ext cx="5936721" cy="611537"/>
          </a:xfrm>
          <a:prstGeom prst="bentConnector3">
            <a:avLst>
              <a:gd name="adj1" fmla="val 1868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肘形连接符 5"/>
          <p:cNvCxnSpPr>
            <a:endCxn id="9" idx="1"/>
          </p:cNvCxnSpPr>
          <p:nvPr/>
        </p:nvCxnSpPr>
        <p:spPr>
          <a:xfrm>
            <a:off x="3577032" y="3645861"/>
            <a:ext cx="3646148" cy="909630"/>
          </a:xfrm>
          <a:prstGeom prst="bentConnector3">
            <a:avLst>
              <a:gd name="adj1" fmla="val 71176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200902" y="2398643"/>
            <a:ext cx="45593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正离子电荷量是多少？负离子电荷量是多少？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223180" y="4171893"/>
            <a:ext cx="3087370" cy="76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总电荷量是多少？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58260" y="3811270"/>
            <a:ext cx="537845" cy="68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00">
                <a:latin typeface="Times New Roman"/>
                <a:ea typeface="楷体" panose="02010609060101010101" pitchFamily="49" charset="-122"/>
              </a:rPr>
              <a:t>2</a:t>
            </a:r>
            <a:endParaRPr lang="zh-CN" altLang="en-US" sz="370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82154" y="223776"/>
            <a:ext cx="2375959" cy="6896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21885" tIns="60943" rIns="121885" bIns="60943">
            <a:spAutoFit/>
            <a:scene3d>
              <a:camera prst="orthographicFront"/>
              <a:lightRig rig="threePt" dir="t"/>
            </a:scene3d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37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对点训练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39184" y="1169212"/>
            <a:ext cx="6276863" cy="141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9" tIns="60949" rIns="121899" bIns="60949"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>
                <a:latin typeface="Times New Roman" panose="02020603050405020304" pitchFamily="2" charset="-122"/>
                <a:ea typeface="楷体" panose="02010609060101010101" pitchFamily="49" charset="-122"/>
              </a:rPr>
              <a:t>（</a:t>
            </a:r>
            <a:r>
              <a:rPr lang="en-US" altLang="zh-CN" sz="2800"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2800">
                <a:latin typeface="Times New Roman" panose="02020603050405020304" pitchFamily="2" charset="-122"/>
                <a:ea typeface="楷体" panose="02010609060101010101" pitchFamily="49" charset="-122"/>
              </a:rPr>
              <a:t>）适用于任何电荷的定向移动形成的电流。</a:t>
            </a:r>
          </a:p>
        </p:txBody>
      </p:sp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0" y="619039"/>
            <a:ext cx="2446867" cy="551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9" tIns="60949" rIns="121899" bIns="60949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28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5</a:t>
            </a:r>
            <a:r>
              <a:rPr kumimoji="0" lang="zh-CN" altLang="en-US" sz="28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）注意</a:t>
            </a:r>
          </a:p>
        </p:txBody>
      </p:sp>
      <p:grpSp>
        <p:nvGrpSpPr>
          <p:cNvPr id="19461" name="Group 37"/>
          <p:cNvGrpSpPr/>
          <p:nvPr/>
        </p:nvGrpSpPr>
        <p:grpSpPr>
          <a:xfrm>
            <a:off x="8076220" y="2479787"/>
            <a:ext cx="2878667" cy="2017394"/>
            <a:chOff x="2472" y="2409"/>
            <a:chExt cx="1360" cy="1271"/>
          </a:xfrm>
        </p:grpSpPr>
        <p:sp>
          <p:nvSpPr>
            <p:cNvPr id="19463" name="Line 5"/>
            <p:cNvSpPr>
              <a:spLocks noChangeShapeType="1"/>
            </p:cNvSpPr>
            <p:nvPr/>
          </p:nvSpPr>
          <p:spPr bwMode="auto">
            <a:xfrm flipH="1">
              <a:off x="2472" y="3067"/>
              <a:ext cx="22" cy="5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4" name="Line 6"/>
            <p:cNvSpPr>
              <a:spLocks noChangeShapeType="1"/>
            </p:cNvSpPr>
            <p:nvPr/>
          </p:nvSpPr>
          <p:spPr bwMode="auto">
            <a:xfrm flipV="1">
              <a:off x="2472" y="3657"/>
              <a:ext cx="1338" cy="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5" name="Line 7"/>
            <p:cNvSpPr>
              <a:spLocks noChangeShapeType="1"/>
            </p:cNvSpPr>
            <p:nvPr/>
          </p:nvSpPr>
          <p:spPr bwMode="auto">
            <a:xfrm flipH="1">
              <a:off x="3810" y="3113"/>
              <a:ext cx="0" cy="56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6" name="Line 9"/>
            <p:cNvSpPr>
              <a:spLocks noChangeShapeType="1"/>
            </p:cNvSpPr>
            <p:nvPr/>
          </p:nvSpPr>
          <p:spPr bwMode="auto">
            <a:xfrm>
              <a:off x="2503" y="3249"/>
              <a:ext cx="1329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7" name="Line 10"/>
            <p:cNvSpPr>
              <a:spLocks noChangeShapeType="1"/>
            </p:cNvSpPr>
            <p:nvPr/>
          </p:nvSpPr>
          <p:spPr bwMode="auto">
            <a:xfrm>
              <a:off x="2503" y="3385"/>
              <a:ext cx="129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8" name="Line 11"/>
            <p:cNvSpPr>
              <a:spLocks noChangeShapeType="1"/>
            </p:cNvSpPr>
            <p:nvPr/>
          </p:nvSpPr>
          <p:spPr bwMode="auto">
            <a:xfrm>
              <a:off x="2472" y="3543"/>
              <a:ext cx="1360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469" name="Group 20"/>
            <p:cNvGrpSpPr/>
            <p:nvPr/>
          </p:nvGrpSpPr>
          <p:grpSpPr>
            <a:xfrm>
              <a:off x="2744" y="2409"/>
              <a:ext cx="847" cy="1180"/>
              <a:chOff x="3129" y="2409"/>
              <a:chExt cx="636" cy="1180"/>
            </a:xfrm>
          </p:grpSpPr>
          <p:sp>
            <p:nvSpPr>
              <p:cNvPr id="19483" name="Rectangle 12"/>
              <p:cNvSpPr>
                <a:spLocks noChangeArrowheads="1"/>
              </p:cNvSpPr>
              <p:nvPr/>
            </p:nvSpPr>
            <p:spPr bwMode="auto">
              <a:xfrm>
                <a:off x="3129" y="3045"/>
                <a:ext cx="45" cy="544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84" name="Rectangle 13"/>
              <p:cNvSpPr>
                <a:spLocks noChangeArrowheads="1"/>
              </p:cNvSpPr>
              <p:nvPr/>
            </p:nvSpPr>
            <p:spPr bwMode="auto">
              <a:xfrm>
                <a:off x="3720" y="3045"/>
                <a:ext cx="45" cy="544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85" name="Line 14"/>
              <p:cNvSpPr>
                <a:spLocks noChangeShapeType="1"/>
              </p:cNvSpPr>
              <p:nvPr/>
            </p:nvSpPr>
            <p:spPr bwMode="auto">
              <a:xfrm flipH="1" flipV="1">
                <a:off x="3152" y="2523"/>
                <a:ext cx="0" cy="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86" name="Line 15"/>
              <p:cNvSpPr>
                <a:spLocks noChangeShapeType="1"/>
              </p:cNvSpPr>
              <p:nvPr/>
            </p:nvSpPr>
            <p:spPr bwMode="auto">
              <a:xfrm>
                <a:off x="3152" y="2523"/>
                <a:ext cx="2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87" name="Line 16"/>
              <p:cNvSpPr>
                <a:spLocks noChangeShapeType="1"/>
              </p:cNvSpPr>
              <p:nvPr/>
            </p:nvSpPr>
            <p:spPr bwMode="auto">
              <a:xfrm flipH="1">
                <a:off x="3402" y="2478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88" name="Line 17"/>
              <p:cNvSpPr>
                <a:spLocks noChangeShapeType="1"/>
              </p:cNvSpPr>
              <p:nvPr/>
            </p:nvSpPr>
            <p:spPr bwMode="auto">
              <a:xfrm flipH="1">
                <a:off x="3492" y="2409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89" name="Line 18"/>
              <p:cNvSpPr>
                <a:spLocks noChangeShapeType="1"/>
              </p:cNvSpPr>
              <p:nvPr/>
            </p:nvSpPr>
            <p:spPr bwMode="auto">
              <a:xfrm>
                <a:off x="3493" y="2523"/>
                <a:ext cx="24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90" name="Line 19"/>
              <p:cNvSpPr>
                <a:spLocks noChangeShapeType="1"/>
              </p:cNvSpPr>
              <p:nvPr/>
            </p:nvSpPr>
            <p:spPr bwMode="auto">
              <a:xfrm flipH="1">
                <a:off x="3742" y="2523"/>
                <a:ext cx="0" cy="5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9470" name="Line 21"/>
            <p:cNvSpPr>
              <a:spLocks noChangeShapeType="1"/>
            </p:cNvSpPr>
            <p:nvPr/>
          </p:nvSpPr>
          <p:spPr bwMode="auto">
            <a:xfrm flipH="1">
              <a:off x="3167" y="2863"/>
              <a:ext cx="0" cy="726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prstDash val="lg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471" name="Group 26"/>
            <p:cNvGrpSpPr/>
            <p:nvPr/>
          </p:nvGrpSpPr>
          <p:grpSpPr>
            <a:xfrm>
              <a:off x="3077" y="3453"/>
              <a:ext cx="301" cy="114"/>
              <a:chOff x="4558" y="3158"/>
              <a:chExt cx="318" cy="181"/>
            </a:xfrm>
          </p:grpSpPr>
          <p:sp>
            <p:nvSpPr>
              <p:cNvPr id="19479" name="Oval 22"/>
              <p:cNvSpPr>
                <a:spLocks noChangeArrowheads="1"/>
              </p:cNvSpPr>
              <p:nvPr/>
            </p:nvSpPr>
            <p:spPr bwMode="auto">
              <a:xfrm>
                <a:off x="4717" y="3158"/>
                <a:ext cx="159" cy="181"/>
              </a:xfrm>
              <a:prstGeom prst="ellipse">
                <a:avLst/>
              </a:prstGeom>
              <a:noFill/>
              <a:ln w="9525" algn="ctr">
                <a:solidFill>
                  <a:schemeClr val="hlink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80" name="Line 23"/>
              <p:cNvSpPr>
                <a:spLocks noChangeShapeType="1"/>
              </p:cNvSpPr>
              <p:nvPr/>
            </p:nvSpPr>
            <p:spPr bwMode="auto">
              <a:xfrm>
                <a:off x="4740" y="32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81" name="Line 24"/>
              <p:cNvSpPr>
                <a:spLocks noChangeShapeType="1"/>
              </p:cNvSpPr>
              <p:nvPr/>
            </p:nvSpPr>
            <p:spPr bwMode="auto">
              <a:xfrm flipH="1">
                <a:off x="4808" y="3181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82" name="Line 25"/>
              <p:cNvSpPr>
                <a:spLocks noChangeShapeType="1"/>
              </p:cNvSpPr>
              <p:nvPr/>
            </p:nvSpPr>
            <p:spPr bwMode="auto">
              <a:xfrm flipH="1">
                <a:off x="4558" y="3249"/>
                <a:ext cx="159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9472" name="Group 30"/>
            <p:cNvGrpSpPr/>
            <p:nvPr/>
          </p:nvGrpSpPr>
          <p:grpSpPr>
            <a:xfrm>
              <a:off x="2956" y="3249"/>
              <a:ext cx="302" cy="114"/>
              <a:chOff x="4830" y="2999"/>
              <a:chExt cx="386" cy="182"/>
            </a:xfrm>
          </p:grpSpPr>
          <p:sp>
            <p:nvSpPr>
              <p:cNvPr id="19476" name="Oval 27"/>
              <p:cNvSpPr>
                <a:spLocks noChangeArrowheads="1"/>
              </p:cNvSpPr>
              <p:nvPr/>
            </p:nvSpPr>
            <p:spPr bwMode="auto">
              <a:xfrm>
                <a:off x="4830" y="2999"/>
                <a:ext cx="182" cy="182"/>
              </a:xfrm>
              <a:prstGeom prst="ellipse">
                <a:avLst/>
              </a:prstGeom>
              <a:noFill/>
              <a:ln w="9525" algn="ctr">
                <a:solidFill>
                  <a:schemeClr val="hlink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77" name="Line 28"/>
              <p:cNvSpPr>
                <a:spLocks noChangeShapeType="1"/>
              </p:cNvSpPr>
              <p:nvPr/>
            </p:nvSpPr>
            <p:spPr bwMode="auto">
              <a:xfrm>
                <a:off x="4853" y="309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78" name="Line 29"/>
              <p:cNvSpPr>
                <a:spLocks noChangeShapeType="1"/>
              </p:cNvSpPr>
              <p:nvPr/>
            </p:nvSpPr>
            <p:spPr bwMode="auto">
              <a:xfrm>
                <a:off x="5012" y="3090"/>
                <a:ext cx="204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9473" name="Group 33"/>
            <p:cNvGrpSpPr/>
            <p:nvPr/>
          </p:nvGrpSpPr>
          <p:grpSpPr>
            <a:xfrm>
              <a:off x="2865" y="2704"/>
              <a:ext cx="483" cy="474"/>
              <a:chOff x="1519" y="2976"/>
              <a:chExt cx="363" cy="474"/>
            </a:xfrm>
          </p:grpSpPr>
          <p:sp>
            <p:nvSpPr>
              <p:cNvPr id="19474" name="AutoShape 31"/>
              <p:cNvSpPr>
                <a:spLocks noChangeArrowheads="1"/>
              </p:cNvSpPr>
              <p:nvPr/>
            </p:nvSpPr>
            <p:spPr bwMode="auto">
              <a:xfrm>
                <a:off x="1519" y="3317"/>
                <a:ext cx="363" cy="113"/>
              </a:xfrm>
              <a:prstGeom prst="leftArrow">
                <a:avLst>
                  <a:gd name="adj1" fmla="val 50000"/>
                  <a:gd name="adj2" fmla="val 8031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75" name="Text Box 32"/>
              <p:cNvSpPr txBox="1">
                <a:spLocks noChangeArrowheads="1"/>
              </p:cNvSpPr>
              <p:nvPr/>
            </p:nvSpPr>
            <p:spPr bwMode="auto">
              <a:xfrm>
                <a:off x="1680" y="2976"/>
                <a:ext cx="129" cy="4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4300"/>
                  <a:t>I</a:t>
                </a:r>
              </a:p>
            </p:txBody>
          </p:sp>
        </p:grpSp>
      </p:grpSp>
      <p:sp>
        <p:nvSpPr>
          <p:cNvPr id="19462" name="Rectangle 36"/>
          <p:cNvSpPr>
            <a:spLocks noChangeArrowheads="1"/>
          </p:cNvSpPr>
          <p:nvPr/>
        </p:nvSpPr>
        <p:spPr bwMode="auto">
          <a:xfrm>
            <a:off x="275355" y="2469549"/>
            <a:ext cx="6636902" cy="419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1899" tIns="60949" rIns="121899" bIns="60949"/>
          <a:lstStyle/>
          <a:p>
            <a:pPr marL="457200" indent="-457200" algn="just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>
                <a:latin typeface="Times New Roman" panose="02020603050405020304" pitchFamily="2" charset="-122"/>
                <a:ea typeface="楷体" panose="02010609060101010101" pitchFamily="49" charset="-122"/>
              </a:rPr>
              <a:t>（</a:t>
            </a:r>
            <a:r>
              <a:rPr lang="en-US" altLang="zh-CN" sz="2800"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sz="2800">
                <a:latin typeface="Times New Roman" panose="02020603050405020304" pitchFamily="2" charset="-122"/>
                <a:ea typeface="楷体" panose="02010609060101010101" pitchFamily="49" charset="-122"/>
              </a:rPr>
              <a:t>）在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电解液</a:t>
            </a:r>
            <a:r>
              <a:rPr lang="zh-CN" altLang="en-US" sz="2800">
                <a:latin typeface="Times New Roman" panose="02020603050405020304" pitchFamily="2" charset="-122"/>
                <a:ea typeface="楷体" panose="02010609060101010101" pitchFamily="49" charset="-122"/>
              </a:rPr>
              <a:t>中，电流方向与正离子定向移动方向相同，与负离子走向移动方向相反．导电时，是正负离子向相反方向定向移动形成电流，电量</a:t>
            </a:r>
            <a:r>
              <a:rPr lang="en-US" altLang="zh-CN" sz="2800">
                <a:latin typeface="Times New Roman" panose="02020603050405020304" pitchFamily="2" charset="-122"/>
                <a:ea typeface="楷体" panose="02010609060101010101" pitchFamily="49" charset="-122"/>
              </a:rPr>
              <a:t>q</a:t>
            </a:r>
            <a:r>
              <a:rPr lang="zh-CN" altLang="en-US" sz="2800">
                <a:latin typeface="Times New Roman" panose="02020603050405020304" pitchFamily="2" charset="-122"/>
                <a:ea typeface="楷体" panose="02010609060101010101" pitchFamily="49" charset="-122"/>
              </a:rPr>
              <a:t>表示通过截面的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正、负离子电量绝对值之和</a:t>
            </a:r>
            <a:r>
              <a:rPr lang="zh-CN" altLang="en-US" sz="2800"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82905" y="849630"/>
            <a:ext cx="11334115" cy="226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9" tIns="60949" rIns="121899" bIns="60949"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、某电解质溶液，如果在</a:t>
            </a:r>
            <a:r>
              <a:rPr lang="en-US" altLang="zh-CN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 s</a:t>
            </a:r>
            <a:r>
              <a:rPr lang="zh-CN" altLang="en-US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内共有</a:t>
            </a:r>
            <a:r>
              <a:rPr lang="en-US" altLang="zh-CN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5.0×10</a:t>
            </a:r>
            <a:r>
              <a:rPr lang="en-US" altLang="zh-CN" sz="2800" baseline="300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en-US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个二价正离子和</a:t>
            </a:r>
            <a:r>
              <a:rPr lang="en-US" altLang="zh-CN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1.0×10</a:t>
            </a:r>
            <a:r>
              <a:rPr lang="en-US" altLang="zh-CN" sz="2800" baseline="300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en-US" sz="2800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个一价负离子通过某横截面，那么通过电解质溶液的电流强度是多大？</a:t>
            </a:r>
          </a:p>
        </p:txBody>
      </p:sp>
      <p:sp>
        <p:nvSpPr>
          <p:cNvPr id="183299" name="Text Box 3"/>
          <p:cNvSpPr txBox="1">
            <a:spLocks noChangeArrowheads="1"/>
          </p:cNvSpPr>
          <p:nvPr/>
        </p:nvSpPr>
        <p:spPr bwMode="auto">
          <a:xfrm>
            <a:off x="998819" y="2963842"/>
            <a:ext cx="10565606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9" tIns="60949" rIns="121899" bIns="60949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解析：设在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=1s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内，通过某横截面的二价正离子数为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800" baseline="-25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，一价负离子数为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800" baseline="-25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，元电荷的电荷量为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，则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时间内通过该横截面的电荷量为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800" baseline="-25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800" baseline="-25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电流强度为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zh-CN" sz="2800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=1.6×10</a:t>
            </a:r>
            <a:r>
              <a:rPr lang="en-US" altLang="zh-CN" sz="2800" baseline="30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-19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×2×10</a:t>
            </a:r>
            <a:r>
              <a:rPr lang="en-US" altLang="zh-CN" sz="2800" baseline="30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altLang="zh-CN" sz="28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A=3.2 A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82154" y="223776"/>
            <a:ext cx="2375959" cy="6896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21885" tIns="60943" rIns="121885" bIns="60943">
            <a:spAutoFit/>
            <a:scene3d>
              <a:camera prst="orthographicFront"/>
              <a:lightRig rig="threePt" dir="t"/>
            </a:scene3d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37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易错训练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10" name="标题 20481"/>
          <p:cNvSpPr>
            <a:spLocks noGrp="1" noChangeArrowheads="1"/>
          </p:cNvSpPr>
          <p:nvPr>
            <p:ph type="title" idx="4294967295"/>
          </p:nvPr>
        </p:nvSpPr>
        <p:spPr>
          <a:xfrm>
            <a:off x="356870" y="189865"/>
            <a:ext cx="4824095" cy="74739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 eaLnBrk="1" hangingPunct="1"/>
            <a:r>
              <a:rPr lang="zh-CN" altLang="en-US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</a:rPr>
              <a:t>电流的微观表达式</a:t>
            </a:r>
          </a:p>
        </p:txBody>
      </p:sp>
      <p:sp>
        <p:nvSpPr>
          <p:cNvPr id="20483" name="文本占位符 20482"/>
          <p:cNvSpPr>
            <a:spLocks noGrp="1"/>
          </p:cNvSpPr>
          <p:nvPr>
            <p:ph idx="4294967295"/>
          </p:nvPr>
        </p:nvSpPr>
        <p:spPr>
          <a:xfrm>
            <a:off x="281305" y="1312228"/>
            <a:ext cx="1711325" cy="609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altLang="zh-CN" sz="4100">
                <a:latin typeface="Times New Roman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zh-CN" altLang="en-US" sz="41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楷体" panose="02010609060101010101" pitchFamily="49" charset="-122"/>
                <a:cs typeface="Arial" panose="020b0604020202020204" pitchFamily="34" charset="0"/>
              </a:rPr>
              <a:t>推导：</a:t>
            </a:r>
          </a:p>
        </p:txBody>
      </p:sp>
      <p:sp>
        <p:nvSpPr>
          <p:cNvPr id="20484" name="文本框 20483"/>
          <p:cNvSpPr txBox="1">
            <a:spLocks noChangeArrowheads="1"/>
          </p:cNvSpPr>
          <p:nvPr/>
        </p:nvSpPr>
        <p:spPr bwMode="auto">
          <a:xfrm>
            <a:off x="1842135" y="937260"/>
            <a:ext cx="9456420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ct val="0"/>
              </a:spcBef>
            </a:pP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一段粗细均匀的导体长为</a:t>
            </a:r>
            <a:r>
              <a:rPr lang="en-US" altLang="zh-CN" sz="2800" b="1" i="1">
                <a:latin typeface="Times New Roman" panose="02020603050405020304" pitchFamily="18" charset="0"/>
                <a:ea typeface="楷体" panose="02010609060101010101" pitchFamily="49" charset="-122"/>
              </a:rPr>
              <a:t>l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两端加一定的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电压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，自由电荷定向移动的速率为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v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设导体的横截面积为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s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，导体每单位体积内的自由电荷数为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n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，每个自由电荷量为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q</a:t>
            </a:r>
            <a:r>
              <a: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lang="zh-CN" altLang="en-US" sz="2400" b="1" i="1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grpSp>
        <p:nvGrpSpPr>
          <p:cNvPr id="2" name="组合 20484"/>
          <p:cNvGrpSpPr/>
          <p:nvPr/>
        </p:nvGrpSpPr>
        <p:grpSpPr>
          <a:xfrm>
            <a:off x="863600" y="3468370"/>
            <a:ext cx="3352800" cy="2454275"/>
            <a:chOff x="3424" y="1661"/>
            <a:chExt cx="2112" cy="1546"/>
          </a:xfrm>
        </p:grpSpPr>
        <p:grpSp>
          <p:nvGrpSpPr>
            <p:cNvPr id="17436" name="组合 20485"/>
            <p:cNvGrpSpPr/>
            <p:nvPr/>
          </p:nvGrpSpPr>
          <p:grpSpPr>
            <a:xfrm rot="-5478148">
              <a:off x="4237" y="2046"/>
              <a:ext cx="576" cy="1631"/>
              <a:chOff x="1440" y="1728"/>
              <a:chExt cx="768" cy="2208"/>
            </a:xfrm>
          </p:grpSpPr>
          <p:sp>
            <p:nvSpPr>
              <p:cNvPr id="17457" name="直接连接符 20486"/>
              <p:cNvSpPr>
                <a:spLocks noChangeShapeType="1"/>
              </p:cNvSpPr>
              <p:nvPr/>
            </p:nvSpPr>
            <p:spPr bwMode="auto">
              <a:xfrm>
                <a:off x="1536" y="1728"/>
                <a:ext cx="528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8" name="直接连接符 20487"/>
              <p:cNvSpPr>
                <a:spLocks noChangeShapeType="1"/>
              </p:cNvSpPr>
              <p:nvPr/>
            </p:nvSpPr>
            <p:spPr bwMode="auto">
              <a:xfrm>
                <a:off x="1440" y="3936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9" name="直接连接符 20488"/>
              <p:cNvSpPr>
                <a:spLocks noChangeShapeType="1"/>
              </p:cNvSpPr>
              <p:nvPr/>
            </p:nvSpPr>
            <p:spPr bwMode="auto">
              <a:xfrm flipH="1">
                <a:off x="1872" y="1728"/>
                <a:ext cx="0" cy="22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437" name="组合 20489"/>
            <p:cNvGrpSpPr/>
            <p:nvPr/>
          </p:nvGrpSpPr>
          <p:grpSpPr>
            <a:xfrm rot="-5455551">
              <a:off x="4120" y="1259"/>
              <a:ext cx="720" cy="2112"/>
              <a:chOff x="864" y="1488"/>
              <a:chExt cx="1056" cy="2496"/>
            </a:xfrm>
          </p:grpSpPr>
          <p:grpSp>
            <p:nvGrpSpPr>
              <p:cNvPr id="17441" name="组合 20490"/>
              <p:cNvGrpSpPr/>
              <p:nvPr/>
            </p:nvGrpSpPr>
            <p:grpSpPr>
              <a:xfrm>
                <a:off x="864" y="1488"/>
                <a:ext cx="1056" cy="2496"/>
                <a:chOff x="864" y="1488"/>
                <a:chExt cx="1056" cy="2496"/>
              </a:xfrm>
            </p:grpSpPr>
            <p:sp>
              <p:nvSpPr>
                <p:cNvPr id="17454" name="圆柱形 20491"/>
                <p:cNvSpPr>
                  <a:spLocks noChangeArrowheads="1"/>
                </p:cNvSpPr>
                <p:nvPr/>
              </p:nvSpPr>
              <p:spPr bwMode="auto">
                <a:xfrm>
                  <a:off x="864" y="1488"/>
                  <a:ext cx="1056" cy="2496"/>
                </a:xfrm>
                <a:prstGeom prst="can">
                  <a:avLst>
                    <a:gd name="adj" fmla="val 49910"/>
                  </a:avLst>
                </a:prstGeom>
                <a:solidFill>
                  <a:schemeClr val="bg1"/>
                </a:solidFill>
                <a:ln w="9525">
                  <a:solidFill>
                    <a:srgbClr val="FF0000"/>
                  </a:solidFill>
                  <a:miter lim="800000"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9pPr>
                </a:lstStyle>
                <a:p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7455" name="椭圆 20492"/>
                <p:cNvSpPr>
                  <a:spLocks noChangeArrowheads="1"/>
                </p:cNvSpPr>
                <p:nvPr/>
              </p:nvSpPr>
              <p:spPr bwMode="auto">
                <a:xfrm>
                  <a:off x="1152" y="2256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FF0000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400">
                      <a:latin typeface="Comic Sans MS" panose="030f0702030302020204" pitchFamily="66" charset="0"/>
                      <a:ea typeface="宋体" panose="02010600030101010101" pitchFamily="2" charset="-122"/>
                    </a:rPr>
                    <a:t>-</a:t>
                  </a:r>
                </a:p>
              </p:txBody>
            </p:sp>
            <p:sp>
              <p:nvSpPr>
                <p:cNvPr id="17456" name="直接连接符 20493"/>
                <p:cNvSpPr>
                  <a:spLocks noChangeShapeType="1"/>
                </p:cNvSpPr>
                <p:nvPr/>
              </p:nvSpPr>
              <p:spPr bwMode="auto">
                <a:xfrm flipH="1">
                  <a:off x="1200" y="240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miter lim="800000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7442" name="椭圆 20494"/>
              <p:cNvSpPr>
                <a:spLocks noChangeArrowheads="1"/>
              </p:cNvSpPr>
              <p:nvPr/>
            </p:nvSpPr>
            <p:spPr bwMode="auto">
              <a:xfrm>
                <a:off x="1392" y="2544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pPr algn="ctr"/>
                <a:r>
                  <a:rPr lang="en-US" altLang="zh-CN" sz="2400">
                    <a:latin typeface="Comic Sans MS" panose="030f0702030302020204" pitchFamily="66" charset="0"/>
                    <a:ea typeface="宋体" panose="02010600030101010101" pitchFamily="2" charset="-122"/>
                  </a:rPr>
                  <a:t>-</a:t>
                </a:r>
              </a:p>
            </p:txBody>
          </p:sp>
          <p:sp>
            <p:nvSpPr>
              <p:cNvPr id="17443" name="椭圆 20495"/>
              <p:cNvSpPr>
                <a:spLocks noChangeArrowheads="1"/>
              </p:cNvSpPr>
              <p:nvPr/>
            </p:nvSpPr>
            <p:spPr bwMode="auto">
              <a:xfrm>
                <a:off x="1344" y="1968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pPr algn="ctr"/>
                <a:r>
                  <a:rPr lang="en-US" altLang="zh-CN" sz="2400">
                    <a:latin typeface="Comic Sans MS" panose="030f0702030302020204" pitchFamily="66" charset="0"/>
                    <a:ea typeface="宋体" panose="02010600030101010101" pitchFamily="2" charset="-122"/>
                  </a:rPr>
                  <a:t>-</a:t>
                </a:r>
              </a:p>
            </p:txBody>
          </p:sp>
          <p:sp>
            <p:nvSpPr>
              <p:cNvPr id="17444" name="椭圆 20496"/>
              <p:cNvSpPr>
                <a:spLocks noChangeArrowheads="1"/>
              </p:cNvSpPr>
              <p:nvPr/>
            </p:nvSpPr>
            <p:spPr bwMode="auto">
              <a:xfrm>
                <a:off x="1728" y="2928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pPr algn="ctr"/>
                <a:r>
                  <a:rPr lang="en-US" altLang="zh-CN" sz="2400">
                    <a:latin typeface="Comic Sans MS" panose="030f0702030302020204" pitchFamily="66" charset="0"/>
                    <a:ea typeface="宋体" panose="02010600030101010101" pitchFamily="2" charset="-122"/>
                  </a:rPr>
                  <a:t>-</a:t>
                </a:r>
              </a:p>
            </p:txBody>
          </p:sp>
          <p:sp>
            <p:nvSpPr>
              <p:cNvPr id="17445" name="椭圆 20497"/>
              <p:cNvSpPr>
                <a:spLocks noChangeArrowheads="1"/>
              </p:cNvSpPr>
              <p:nvPr/>
            </p:nvSpPr>
            <p:spPr bwMode="auto">
              <a:xfrm>
                <a:off x="1728" y="2256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pPr algn="ctr"/>
                <a:r>
                  <a:rPr lang="en-US" altLang="zh-CN" sz="2400">
                    <a:latin typeface="Comic Sans MS" panose="030f0702030302020204" pitchFamily="66" charset="0"/>
                    <a:ea typeface="宋体" panose="02010600030101010101" pitchFamily="2" charset="-122"/>
                  </a:rPr>
                  <a:t>-</a:t>
                </a:r>
              </a:p>
            </p:txBody>
          </p:sp>
          <p:sp>
            <p:nvSpPr>
              <p:cNvPr id="17446" name="椭圆 20498"/>
              <p:cNvSpPr>
                <a:spLocks noChangeArrowheads="1"/>
              </p:cNvSpPr>
              <p:nvPr/>
            </p:nvSpPr>
            <p:spPr bwMode="auto">
              <a:xfrm>
                <a:off x="1152" y="2880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pPr algn="ctr"/>
                <a:r>
                  <a:rPr lang="en-US" altLang="zh-CN" sz="2400">
                    <a:latin typeface="Comic Sans MS" panose="030f0702030302020204" pitchFamily="66" charset="0"/>
                    <a:ea typeface="宋体" panose="02010600030101010101" pitchFamily="2" charset="-122"/>
                  </a:rPr>
                  <a:t>-</a:t>
                </a:r>
              </a:p>
            </p:txBody>
          </p:sp>
          <p:sp>
            <p:nvSpPr>
              <p:cNvPr id="17447" name="椭圆 2049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pPr algn="ctr"/>
                <a:r>
                  <a:rPr lang="en-US" altLang="zh-CN" sz="2400">
                    <a:latin typeface="Comic Sans MS" panose="030f0702030302020204" pitchFamily="66" charset="0"/>
                    <a:ea typeface="宋体" panose="02010600030101010101" pitchFamily="2" charset="-122"/>
                  </a:rPr>
                  <a:t>-</a:t>
                </a:r>
              </a:p>
            </p:txBody>
          </p:sp>
          <p:sp>
            <p:nvSpPr>
              <p:cNvPr id="17448" name="直接连接符 20500"/>
              <p:cNvSpPr>
                <a:spLocks noChangeShapeType="1"/>
              </p:cNvSpPr>
              <p:nvPr/>
            </p:nvSpPr>
            <p:spPr bwMode="auto">
              <a:xfrm flipH="1">
                <a:off x="1200" y="2976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miter lim="800000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9" name="直接连接符 20501"/>
              <p:cNvSpPr>
                <a:spLocks noChangeShapeType="1"/>
              </p:cNvSpPr>
              <p:nvPr/>
            </p:nvSpPr>
            <p:spPr bwMode="auto">
              <a:xfrm flipH="1">
                <a:off x="1392" y="2064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miter lim="800000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0" name="直接连接符 20502"/>
              <p:cNvSpPr>
                <a:spLocks noChangeShapeType="1"/>
              </p:cNvSpPr>
              <p:nvPr/>
            </p:nvSpPr>
            <p:spPr bwMode="auto">
              <a:xfrm flipH="1">
                <a:off x="1440" y="2640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miter lim="800000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1" name="直接连接符 20503"/>
              <p:cNvSpPr>
                <a:spLocks noChangeShapeType="1"/>
              </p:cNvSpPr>
              <p:nvPr/>
            </p:nvSpPr>
            <p:spPr bwMode="auto">
              <a:xfrm flipH="1">
                <a:off x="1776" y="2400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miter lim="800000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2" name="直接连接符 20504"/>
              <p:cNvSpPr>
                <a:spLocks noChangeShapeType="1"/>
              </p:cNvSpPr>
              <p:nvPr/>
            </p:nvSpPr>
            <p:spPr bwMode="auto">
              <a:xfrm flipH="1">
                <a:off x="1776" y="3024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miter lim="800000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3" name="直接连接符 20505"/>
              <p:cNvSpPr>
                <a:spLocks noChangeShapeType="1"/>
              </p:cNvSpPr>
              <p:nvPr/>
            </p:nvSpPr>
            <p:spPr bwMode="auto">
              <a:xfrm flipH="1">
                <a:off x="1440" y="3360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miter lim="800000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7438" name="文本框 20506"/>
            <p:cNvSpPr txBox="1">
              <a:spLocks noChangeArrowheads="1"/>
            </p:cNvSpPr>
            <p:nvPr/>
          </p:nvSpPr>
          <p:spPr bwMode="auto">
            <a:xfrm>
              <a:off x="3424" y="1707"/>
              <a:ext cx="336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17439" name="文本框 20507"/>
            <p:cNvSpPr txBox="1">
              <a:spLocks noChangeArrowheads="1"/>
            </p:cNvSpPr>
            <p:nvPr/>
          </p:nvSpPr>
          <p:spPr bwMode="auto">
            <a:xfrm>
              <a:off x="5125" y="1661"/>
              <a:ext cx="288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D</a:t>
              </a:r>
            </a:p>
          </p:txBody>
        </p:sp>
        <p:sp>
          <p:nvSpPr>
            <p:cNvPr id="17440" name="文本框 20508"/>
            <p:cNvSpPr txBox="1">
              <a:spLocks noChangeArrowheads="1"/>
            </p:cNvSpPr>
            <p:nvPr/>
          </p:nvSpPr>
          <p:spPr bwMode="auto">
            <a:xfrm>
              <a:off x="4096" y="2723"/>
              <a:ext cx="576" cy="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4400" b="1">
                  <a:solidFill>
                    <a:srgbClr val="FF00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ι</a:t>
              </a:r>
            </a:p>
          </p:txBody>
        </p:sp>
      </p:grpSp>
      <p:grpSp>
        <p:nvGrpSpPr>
          <p:cNvPr id="6" name="组合 20509"/>
          <p:cNvGrpSpPr/>
          <p:nvPr/>
        </p:nvGrpSpPr>
        <p:grpSpPr>
          <a:xfrm>
            <a:off x="5343843" y="3705860"/>
            <a:ext cx="5910262" cy="2852738"/>
            <a:chOff x="1837" y="2523"/>
            <a:chExt cx="3633" cy="1797"/>
          </a:xfrm>
        </p:grpSpPr>
        <p:sp>
          <p:nvSpPr>
            <p:cNvPr id="17415" name="直接连接符 20510"/>
            <p:cNvSpPr>
              <a:spLocks noChangeShapeType="1"/>
            </p:cNvSpPr>
            <p:nvPr/>
          </p:nvSpPr>
          <p:spPr bwMode="auto">
            <a:xfrm flipH="1" flipV="1">
              <a:off x="2517" y="288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6" name="文本框 20511"/>
            <p:cNvSpPr txBox="1">
              <a:spLocks noChangeArrowheads="1"/>
            </p:cNvSpPr>
            <p:nvPr/>
          </p:nvSpPr>
          <p:spPr bwMode="auto">
            <a:xfrm>
              <a:off x="2200" y="2523"/>
              <a:ext cx="768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CC00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总电量</a:t>
              </a:r>
            </a:p>
          </p:txBody>
        </p:sp>
        <p:sp>
          <p:nvSpPr>
            <p:cNvPr id="17417" name="直接连接符 20512"/>
            <p:cNvSpPr>
              <a:spLocks noChangeShapeType="1"/>
            </p:cNvSpPr>
            <p:nvPr/>
          </p:nvSpPr>
          <p:spPr bwMode="auto">
            <a:xfrm flipH="1" flipV="1">
              <a:off x="3152" y="2931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8" name="文本框 20513"/>
            <p:cNvSpPr txBox="1">
              <a:spLocks noChangeArrowheads="1"/>
            </p:cNvSpPr>
            <p:nvPr/>
          </p:nvSpPr>
          <p:spPr bwMode="auto">
            <a:xfrm>
              <a:off x="2925" y="2523"/>
              <a:ext cx="1248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srgbClr val="CC0000"/>
                  </a:solidFill>
                  <a:latin typeface="Comic Sans MS" panose="030f0702030302020204" pitchFamily="66" charset="0"/>
                  <a:ea typeface="宋体" panose="02010600030101010101" pitchFamily="2" charset="-122"/>
                </a:rPr>
                <a:t>电荷总数</a:t>
              </a:r>
            </a:p>
          </p:txBody>
        </p:sp>
        <p:sp>
          <p:nvSpPr>
            <p:cNvPr id="17419" name="矩形 20514"/>
            <p:cNvSpPr>
              <a:spLocks noChangeAspect="1" noChangeArrowheads="1" noTextEdit="1"/>
            </p:cNvSpPr>
            <p:nvPr/>
          </p:nvSpPr>
          <p:spPr bwMode="auto">
            <a:xfrm>
              <a:off x="1837" y="3065"/>
              <a:ext cx="3633" cy="1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7420" name="组合 20515"/>
            <p:cNvGrpSpPr/>
            <p:nvPr/>
          </p:nvGrpSpPr>
          <p:grpSpPr>
            <a:xfrm>
              <a:off x="1895" y="3085"/>
              <a:ext cx="3452" cy="841"/>
              <a:chOff x="1895" y="3085"/>
              <a:chExt cx="3452" cy="841"/>
            </a:xfrm>
          </p:grpSpPr>
          <p:sp>
            <p:nvSpPr>
              <p:cNvPr id="17421" name="直接连接符 20516"/>
              <p:cNvSpPr>
                <a:spLocks noChangeShapeType="1"/>
              </p:cNvSpPr>
              <p:nvPr/>
            </p:nvSpPr>
            <p:spPr bwMode="auto">
              <a:xfrm>
                <a:off x="2386" y="3492"/>
                <a:ext cx="264" cy="1"/>
              </a:xfrm>
              <a:prstGeom prst="line">
                <a:avLst/>
              </a:prstGeom>
              <a:noFill/>
              <a:ln w="20701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22" name="直接连接符 20517"/>
              <p:cNvSpPr>
                <a:spLocks noChangeShapeType="1"/>
              </p:cNvSpPr>
              <p:nvPr/>
            </p:nvSpPr>
            <p:spPr bwMode="auto">
              <a:xfrm>
                <a:off x="3011" y="3492"/>
                <a:ext cx="434" cy="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23" name="直接连接符 20518"/>
              <p:cNvSpPr>
                <a:spLocks noChangeShapeType="1"/>
              </p:cNvSpPr>
              <p:nvPr/>
            </p:nvSpPr>
            <p:spPr bwMode="auto">
              <a:xfrm>
                <a:off x="3805" y="3492"/>
                <a:ext cx="615" cy="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24" name="矩形 20519"/>
              <p:cNvSpPr>
                <a:spLocks noChangeArrowheads="1"/>
              </p:cNvSpPr>
              <p:nvPr/>
            </p:nvSpPr>
            <p:spPr bwMode="auto">
              <a:xfrm>
                <a:off x="4775" y="3287"/>
                <a:ext cx="572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 i="1">
                    <a:solidFill>
                      <a:srgbClr val="FF3300"/>
                    </a:solidFill>
                    <a:latin typeface="Times New Roman" panose="02020603050405020304" pitchFamily="18" charset="0"/>
                    <a:ea typeface="隶书" panose="02010509060101010101" pitchFamily="49" charset="-122"/>
                  </a:rPr>
                  <a:t>nqsv</a:t>
                </a:r>
                <a:endParaRPr lang="en-US" altLang="zh-CN" sz="2400">
                  <a:solidFill>
                    <a:srgbClr val="FF33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25" name="矩形 20520"/>
              <p:cNvSpPr>
                <a:spLocks noChangeArrowheads="1"/>
              </p:cNvSpPr>
              <p:nvPr/>
            </p:nvSpPr>
            <p:spPr bwMode="auto">
              <a:xfrm>
                <a:off x="3827" y="3085"/>
                <a:ext cx="520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隶书" panose="02010509060101010101" pitchFamily="49" charset="-122"/>
                  </a:rPr>
                  <a:t>nlsq</a:t>
                </a:r>
                <a:endParaRPr lang="en-US" altLang="zh-CN" sz="2400">
                  <a:solidFill>
                    <a:srgbClr val="FF00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26" name="矩形 20521"/>
              <p:cNvSpPr>
                <a:spLocks noChangeArrowheads="1"/>
              </p:cNvSpPr>
              <p:nvPr/>
            </p:nvSpPr>
            <p:spPr bwMode="auto">
              <a:xfrm>
                <a:off x="3016" y="3475"/>
                <a:ext cx="635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l/</a:t>
                </a:r>
                <a:r>
                  <a:rPr lang="en-US" altLang="zh-CN" sz="24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v</a:t>
                </a:r>
              </a:p>
            </p:txBody>
          </p:sp>
          <p:sp>
            <p:nvSpPr>
              <p:cNvPr id="17427" name="矩形 20522"/>
              <p:cNvSpPr>
                <a:spLocks noChangeArrowheads="1"/>
              </p:cNvSpPr>
              <p:nvPr/>
            </p:nvSpPr>
            <p:spPr bwMode="auto">
              <a:xfrm>
                <a:off x="3047" y="3085"/>
                <a:ext cx="365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隶书" panose="02010509060101010101" pitchFamily="49" charset="-122"/>
                  </a:rPr>
                  <a:t>Nq</a:t>
                </a:r>
                <a:endParaRPr lang="en-US" altLang="zh-CN" sz="2400">
                  <a:solidFill>
                    <a:srgbClr val="FF00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28" name="矩形 20523"/>
              <p:cNvSpPr>
                <a:spLocks noChangeArrowheads="1"/>
              </p:cNvSpPr>
              <p:nvPr/>
            </p:nvSpPr>
            <p:spPr bwMode="auto">
              <a:xfrm>
                <a:off x="2463" y="3538"/>
                <a:ext cx="87" cy="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隶书" panose="02010509060101010101" pitchFamily="49" charset="-122"/>
                  </a:rPr>
                  <a:t>t</a:t>
                </a:r>
                <a:endParaRPr lang="en-US" altLang="zh-CN" sz="2400">
                  <a:solidFill>
                    <a:srgbClr val="FF00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29" name="矩形 20524"/>
              <p:cNvSpPr>
                <a:spLocks noChangeArrowheads="1"/>
              </p:cNvSpPr>
              <p:nvPr/>
            </p:nvSpPr>
            <p:spPr bwMode="auto">
              <a:xfrm>
                <a:off x="2398" y="3085"/>
                <a:ext cx="231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隶书" panose="02010509060101010101" pitchFamily="49" charset="-122"/>
                  </a:rPr>
                  <a:t>Q</a:t>
                </a:r>
                <a:endParaRPr lang="en-US" altLang="zh-CN" sz="2400">
                  <a:solidFill>
                    <a:srgbClr val="FF00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30" name="矩形 20525"/>
              <p:cNvSpPr>
                <a:spLocks noChangeArrowheads="1"/>
              </p:cNvSpPr>
              <p:nvPr/>
            </p:nvSpPr>
            <p:spPr bwMode="auto">
              <a:xfrm>
                <a:off x="1895" y="3287"/>
                <a:ext cx="104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 i="1">
                    <a:solidFill>
                      <a:srgbClr val="FF0000"/>
                    </a:solidFill>
                    <a:latin typeface="Times New Roman" panose="02020603050405020304" pitchFamily="18" charset="0"/>
                    <a:ea typeface="隶书" panose="02010509060101010101" pitchFamily="49" charset="-122"/>
                  </a:rPr>
                  <a:t>I</a:t>
                </a:r>
                <a:endParaRPr lang="en-US" altLang="zh-CN" sz="2400">
                  <a:solidFill>
                    <a:srgbClr val="FF00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31" name="矩形 20526"/>
              <p:cNvSpPr>
                <a:spLocks noChangeArrowheads="1"/>
              </p:cNvSpPr>
              <p:nvPr/>
            </p:nvSpPr>
            <p:spPr bwMode="auto">
              <a:xfrm>
                <a:off x="4515" y="3250"/>
                <a:ext cx="171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>
                    <a:solidFill>
                      <a:srgbClr val="FF0000"/>
                    </a:solidFill>
                    <a:latin typeface="Symbol" panose="05050102010706020507" pitchFamily="18" charset="2"/>
                    <a:ea typeface="隶书" panose="02010509060101010101" pitchFamily="49" charset="-122"/>
                  </a:rPr>
                  <a:t>=</a:t>
                </a:r>
                <a:endParaRPr lang="en-US" altLang="zh-CN" sz="2400">
                  <a:solidFill>
                    <a:srgbClr val="FF00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32" name="矩形 20527"/>
              <p:cNvSpPr>
                <a:spLocks noChangeArrowheads="1"/>
              </p:cNvSpPr>
              <p:nvPr/>
            </p:nvSpPr>
            <p:spPr bwMode="auto">
              <a:xfrm>
                <a:off x="3540" y="3250"/>
                <a:ext cx="171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>
                    <a:solidFill>
                      <a:srgbClr val="FF0000"/>
                    </a:solidFill>
                    <a:latin typeface="Symbol" panose="05050102010706020507" pitchFamily="18" charset="2"/>
                    <a:ea typeface="隶书" panose="02010509060101010101" pitchFamily="49" charset="-122"/>
                  </a:rPr>
                  <a:t>=</a:t>
                </a:r>
                <a:endParaRPr lang="en-US" altLang="zh-CN" sz="2400">
                  <a:solidFill>
                    <a:srgbClr val="FF00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33" name="矩形 20528"/>
              <p:cNvSpPr>
                <a:spLocks noChangeArrowheads="1"/>
              </p:cNvSpPr>
              <p:nvPr/>
            </p:nvSpPr>
            <p:spPr bwMode="auto">
              <a:xfrm>
                <a:off x="2745" y="3250"/>
                <a:ext cx="171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>
                    <a:solidFill>
                      <a:srgbClr val="FF0000"/>
                    </a:solidFill>
                    <a:latin typeface="Symbol" panose="05050102010706020507" pitchFamily="18" charset="2"/>
                    <a:ea typeface="隶书" panose="02010509060101010101" pitchFamily="49" charset="-122"/>
                  </a:rPr>
                  <a:t>=</a:t>
                </a:r>
                <a:endParaRPr lang="en-US" altLang="zh-CN" sz="2400">
                  <a:solidFill>
                    <a:srgbClr val="FF00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34" name="矩形 20529"/>
              <p:cNvSpPr>
                <a:spLocks noChangeArrowheads="1"/>
              </p:cNvSpPr>
              <p:nvPr/>
            </p:nvSpPr>
            <p:spPr bwMode="auto">
              <a:xfrm>
                <a:off x="2121" y="3250"/>
                <a:ext cx="171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>
                    <a:solidFill>
                      <a:srgbClr val="FF0000"/>
                    </a:solidFill>
                    <a:latin typeface="Symbol" panose="05050102010706020507" pitchFamily="18" charset="2"/>
                    <a:ea typeface="隶书" panose="02010509060101010101" pitchFamily="49" charset="-122"/>
                  </a:rPr>
                  <a:t>=</a:t>
                </a:r>
                <a:endParaRPr lang="en-US" altLang="zh-CN" sz="2400">
                  <a:solidFill>
                    <a:srgbClr val="FF0000"/>
                  </a:solidFill>
                  <a:latin typeface="Comic Sans MS" panose="030f0702030302020204" pitchFamily="66" charset="0"/>
                  <a:ea typeface="隶书" panose="02010509060101010101" pitchFamily="49" charset="-122"/>
                </a:endParaRPr>
              </a:p>
            </p:txBody>
          </p:sp>
          <p:sp>
            <p:nvSpPr>
              <p:cNvPr id="17435" name="矩形 20530"/>
              <p:cNvSpPr>
                <a:spLocks noChangeArrowheads="1"/>
              </p:cNvSpPr>
              <p:nvPr/>
            </p:nvSpPr>
            <p:spPr bwMode="auto">
              <a:xfrm>
                <a:off x="3805" y="3475"/>
                <a:ext cx="635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2" charset="-122"/>
                  </a:defRPr>
                </a:lvl9pPr>
              </a:lstStyle>
              <a:p>
                <a:r>
                  <a:rPr lang="en-US" altLang="zh-CN" sz="40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l/</a:t>
                </a:r>
                <a:r>
                  <a:rPr lang="en-US" altLang="zh-CN" sz="24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v</a:t>
                </a:r>
              </a:p>
            </p:txBody>
          </p:sp>
        </p:grp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826" y="1224492"/>
            <a:ext cx="5228038" cy="348826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rcRect r="5917"/>
          <a:stretch>
            <a:fillRect/>
          </a:stretch>
        </p:blipFill>
        <p:spPr>
          <a:xfrm>
            <a:off x="383864" y="1224492"/>
            <a:ext cx="5223934" cy="3488266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384175" y="264795"/>
            <a:ext cx="3021330" cy="72453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tx1"/>
                </a:solidFill>
              </a:rPr>
              <a:t>生活中的</a:t>
            </a:r>
            <a:r>
              <a:rPr lang="en-US" altLang="zh-CN" sz="2800" b="1">
                <a:solidFill>
                  <a:schemeClr val="tx1"/>
                </a:solidFill>
              </a:rPr>
              <a:t>“</a:t>
            </a:r>
            <a:r>
              <a:rPr lang="zh-CN" altLang="en-US" sz="2800" b="1">
                <a:solidFill>
                  <a:schemeClr val="tx1"/>
                </a:solidFill>
              </a:rPr>
              <a:t>电现象</a:t>
            </a:r>
            <a:r>
              <a:rPr lang="en-US" altLang="zh-CN" sz="2800" b="1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8655" y="5033645"/>
            <a:ext cx="465455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zh-CN" altLang="en-US" sz="2400" b="1">
                <a:solidFill>
                  <a:schemeClr val="bg2">
                    <a:lumMod val="10000"/>
                  </a:schemeClr>
                </a:solidFill>
                <a:sym typeface="+mn-ea"/>
              </a:rPr>
              <a:t>雷鸣电闪时，强大的电流在天空发出耀眼的光，持续极短的时间，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123430" y="5218430"/>
            <a:ext cx="416179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just"/>
            <a:r>
              <a:rPr lang="zh-CN" altLang="en-US" sz="2400" b="1">
                <a:solidFill>
                  <a:schemeClr val="bg2">
                    <a:lumMod val="10000"/>
                  </a:schemeClr>
                </a:solidFill>
                <a:sym typeface="+mn-ea"/>
              </a:rPr>
              <a:t>都市中的霓虹灯，持续发光．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4517" name="图片 64516" descr="无标题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053" y="4689475"/>
            <a:ext cx="5651500" cy="1935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4518" name="矩形 64517"/>
          <p:cNvSpPr/>
          <p:nvPr/>
        </p:nvSpPr>
        <p:spPr>
          <a:xfrm>
            <a:off x="948690" y="866140"/>
            <a:ext cx="1029462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/>
            <a:r>
              <a:rPr lang="zh-CN" altLang="en-US" sz="3600" b="1">
                <a:latin typeface="+mn-ea"/>
                <a:cs typeface="+mn-ea"/>
              </a:rPr>
              <a:t>已知：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cs typeface="+mn-ea"/>
              </a:rPr>
              <a:t>n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cs typeface="+mn-ea"/>
              </a:rPr>
              <a:t>为单位体积</a:t>
            </a:r>
            <a:r>
              <a:rPr lang="zh-CN" altLang="en-US" sz="3600" b="1">
                <a:latin typeface="+mn-ea"/>
                <a:cs typeface="+mn-ea"/>
              </a:rPr>
              <a:t>内的自由电荷的个数，</a:t>
            </a:r>
            <a:r>
              <a:rPr lang="en-US" altLang="zh-CN" sz="3600" b="1" i="1">
                <a:latin typeface="+mn-ea"/>
                <a:cs typeface="+mn-ea"/>
              </a:rPr>
              <a:t>S</a:t>
            </a:r>
            <a:r>
              <a:rPr lang="zh-CN" altLang="en-US" sz="3600" b="1">
                <a:latin typeface="+mn-ea"/>
                <a:cs typeface="+mn-ea"/>
              </a:rPr>
              <a:t>为导线的横截面积，</a:t>
            </a:r>
            <a:r>
              <a:rPr lang="en-US" altLang="zh-CN" sz="3600" b="1" i="1">
                <a:solidFill>
                  <a:srgbClr val="FF0000"/>
                </a:solidFill>
                <a:latin typeface="+mn-ea"/>
                <a:cs typeface="+mn-ea"/>
              </a:rPr>
              <a:t>v</a:t>
            </a:r>
            <a:r>
              <a:rPr lang="zh-CN" altLang="en-US" sz="3600" b="1">
                <a:solidFill>
                  <a:srgbClr val="FF0000"/>
                </a:solidFill>
                <a:latin typeface="+mn-ea"/>
                <a:cs typeface="+mn-ea"/>
              </a:rPr>
              <a:t>为自由电荷的定向移动速率</a:t>
            </a:r>
          </a:p>
        </p:txBody>
      </p:sp>
      <p:sp>
        <p:nvSpPr>
          <p:cNvPr id="64519" name="矩形 64518"/>
          <p:cNvSpPr/>
          <p:nvPr/>
        </p:nvSpPr>
        <p:spPr>
          <a:xfrm>
            <a:off x="948373" y="2297748"/>
            <a:ext cx="734377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在时间</a:t>
            </a:r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t</a:t>
            </a: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内通过导体某截面的电量为</a:t>
            </a:r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:</a:t>
            </a:r>
            <a:endParaRPr lang="zh-CN" altLang="en-US" sz="36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4520" name="矩形 64519"/>
          <p:cNvSpPr/>
          <p:nvPr/>
        </p:nvSpPr>
        <p:spPr>
          <a:xfrm>
            <a:off x="1774825" y="3392488"/>
            <a:ext cx="352933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所形成的电流为</a:t>
            </a:r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:</a:t>
            </a:r>
            <a:endParaRPr lang="zh-CN" altLang="en-US" sz="36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4521" name="矩形 64520"/>
          <p:cNvSpPr/>
          <p:nvPr/>
        </p:nvSpPr>
        <p:spPr>
          <a:xfrm>
            <a:off x="8452168" y="2298065"/>
            <a:ext cx="243840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Q=(VtS)nq</a:t>
            </a:r>
            <a:endParaRPr lang="en-US" altLang="zh-CN" sz="36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4522" name="矩形 64521"/>
          <p:cNvSpPr/>
          <p:nvPr/>
        </p:nvSpPr>
        <p:spPr>
          <a:xfrm>
            <a:off x="5375275" y="3429000"/>
            <a:ext cx="289750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600" b="1">
                <a:latin typeface="宋体" panose="02010600030101010101" pitchFamily="2" charset="-122"/>
              </a:rPr>
              <a:t>I</a:t>
            </a:r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=Q/t=nqSV</a:t>
            </a:r>
            <a:endParaRPr lang="en-US" altLang="zh-CN" sz="36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18" name="文本框 20513"/>
          <p:cNvSpPr txBox="1">
            <a:spLocks noChangeArrowheads="1"/>
          </p:cNvSpPr>
          <p:nvPr/>
        </p:nvSpPr>
        <p:spPr bwMode="auto">
          <a:xfrm>
            <a:off x="349250" y="200025"/>
            <a:ext cx="1692275" cy="6451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证明：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9" grpId="0"/>
      <p:bldP spid="64520" grpId="0"/>
      <p:bldP spid="64521" grpId="0"/>
      <p:bldP spid="645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3" name="矩形 42"/>
          <p:cNvSpPr/>
          <p:nvPr/>
        </p:nvSpPr>
        <p:spPr>
          <a:xfrm>
            <a:off x="6035994" y="556676"/>
            <a:ext cx="6156007" cy="62381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1899" tIns="60949" rIns="121899" bIns="60949" anchor="ctr"/>
          <a:lstStyle/>
          <a:p>
            <a:pPr algn="just">
              <a:lnSpc>
                <a:spcPct val="150000"/>
              </a:lnSpc>
              <a:buFontTx/>
              <a:buNone/>
            </a:pPr>
            <a:endParaRPr lang="zh-CN" altLang="en-US" sz="3700">
              <a:solidFill>
                <a:schemeClr val="tx1"/>
              </a:solidFill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0" y="837328"/>
            <a:ext cx="5919880" cy="5831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99" tIns="60949" rIns="121899" bIns="60949" numCol="1" anchor="t" anchorCtr="0" compatLnSpc="1"/>
          <a:lstStyle/>
          <a:p>
            <a:pPr algn="just" eaLnBrk="1" hangingPunct="1">
              <a:lnSpc>
                <a:spcPct val="150000"/>
              </a:lnSpc>
              <a:buNone/>
            </a:pPr>
            <a:r>
              <a:rPr 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、一截面积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=1mm</a:t>
            </a:r>
            <a:r>
              <a:rPr lang="en-US" altLang="zh-CN" b="1" baseline="30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的铜导线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通过的电流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=1A,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已知铜的密度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=8.9×10</a:t>
            </a:r>
            <a:r>
              <a:rPr lang="en-US" altLang="zh-CN" b="1" baseline="30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</a:t>
            </a:r>
            <a:r>
              <a:rPr lang="en-US" altLang="zh-CN" b="1" baseline="30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铜的摩尔质量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=6.4×10</a:t>
            </a:r>
            <a:r>
              <a:rPr lang="en-US" altLang="zh-CN" b="1" baseline="30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-2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kg/mol,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阿伏加德罗常数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=6.02×10</a:t>
            </a:r>
            <a:r>
              <a:rPr lang="en-US" altLang="zh-CN" b="1" baseline="30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23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mol</a:t>
            </a:r>
            <a:r>
              <a:rPr lang="en-US" altLang="zh-CN" b="1" baseline="30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-1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电子的电量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=-1.6×10</a:t>
            </a:r>
            <a:r>
              <a:rPr lang="en-US" altLang="zh-CN" b="1" baseline="30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-19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C,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求铜导线中自由电子定向移动的速率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可认为铜导线中平均每个铜原子贡献一个自由电子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5" name="Group 62"/>
          <p:cNvGrpSpPr/>
          <p:nvPr/>
        </p:nvGrpSpPr>
        <p:grpSpPr>
          <a:xfrm>
            <a:off x="6288617" y="885661"/>
            <a:ext cx="5503334" cy="888743"/>
            <a:chOff x="2176" y="596"/>
            <a:chExt cx="3380" cy="861"/>
          </a:xfrm>
        </p:grpSpPr>
        <p:grpSp>
          <p:nvGrpSpPr>
            <p:cNvPr id="22563" name="Group 61"/>
            <p:cNvGrpSpPr/>
            <p:nvPr/>
          </p:nvGrpSpPr>
          <p:grpSpPr>
            <a:xfrm>
              <a:off x="2176" y="596"/>
              <a:ext cx="3380" cy="861"/>
              <a:chOff x="2154" y="595"/>
              <a:chExt cx="3380" cy="861"/>
            </a:xfrm>
          </p:grpSpPr>
          <p:grpSp>
            <p:nvGrpSpPr>
              <p:cNvPr id="22565" name="Group 30"/>
              <p:cNvGrpSpPr/>
              <p:nvPr/>
            </p:nvGrpSpPr>
            <p:grpSpPr>
              <a:xfrm>
                <a:off x="2154" y="595"/>
                <a:ext cx="2018" cy="861"/>
                <a:chOff x="1294" y="2818"/>
                <a:chExt cx="1406" cy="635"/>
              </a:xfrm>
            </p:grpSpPr>
            <p:sp>
              <p:nvSpPr>
                <p:cNvPr id="22567" name="Rectangle 27"/>
                <p:cNvSpPr>
                  <a:spLocks noChangeArrowheads="1"/>
                </p:cNvSpPr>
                <p:nvPr/>
              </p:nvSpPr>
              <p:spPr bwMode="auto">
                <a:xfrm>
                  <a:off x="1429" y="2818"/>
                  <a:ext cx="1202" cy="63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0000"/>
                    </a:gs>
                    <a:gs pos="50000">
                      <a:srgbClr val="969696"/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68" name="Oval 28"/>
                <p:cNvSpPr>
                  <a:spLocks noChangeArrowheads="1"/>
                </p:cNvSpPr>
                <p:nvPr/>
              </p:nvSpPr>
              <p:spPr bwMode="auto">
                <a:xfrm>
                  <a:off x="2496" y="2818"/>
                  <a:ext cx="204" cy="635"/>
                </a:xfrm>
                <a:prstGeom prst="ellipse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69" name="Oval 29"/>
                <p:cNvSpPr>
                  <a:spLocks noChangeArrowheads="1"/>
                </p:cNvSpPr>
                <p:nvPr/>
              </p:nvSpPr>
              <p:spPr bwMode="auto">
                <a:xfrm>
                  <a:off x="1294" y="2818"/>
                  <a:ext cx="249" cy="6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00"/>
                    </a:gs>
                    <a:gs pos="50000">
                      <a:srgbClr val="808080"/>
                    </a:gs>
                    <a:gs pos="100000">
                      <a:srgbClr val="00000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ysDot"/>
                      <a:rou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</p:grpSp>
          <p:sp>
            <p:nvSpPr>
              <p:cNvPr id="22566" name="Line 58"/>
              <p:cNvSpPr>
                <a:spLocks noChangeShapeType="1"/>
              </p:cNvSpPr>
              <p:nvPr/>
            </p:nvSpPr>
            <p:spPr bwMode="auto">
              <a:xfrm>
                <a:off x="3969" y="595"/>
                <a:ext cx="156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2564" name="Line 59"/>
            <p:cNvSpPr>
              <a:spLocks noChangeShapeType="1"/>
            </p:cNvSpPr>
            <p:nvPr/>
          </p:nvSpPr>
          <p:spPr bwMode="auto">
            <a:xfrm>
              <a:off x="3991" y="1457"/>
              <a:ext cx="156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" name="Group 57"/>
          <p:cNvGrpSpPr/>
          <p:nvPr/>
        </p:nvGrpSpPr>
        <p:grpSpPr>
          <a:xfrm>
            <a:off x="6383866" y="836993"/>
            <a:ext cx="2804584" cy="1269155"/>
            <a:chOff x="1927" y="663"/>
            <a:chExt cx="1747" cy="1258"/>
          </a:xfrm>
        </p:grpSpPr>
        <p:grpSp>
          <p:nvGrpSpPr>
            <p:cNvPr id="22541" name="Group 71"/>
            <p:cNvGrpSpPr/>
            <p:nvPr/>
          </p:nvGrpSpPr>
          <p:grpSpPr>
            <a:xfrm>
              <a:off x="1927" y="890"/>
              <a:ext cx="624" cy="823"/>
              <a:chOff x="3312" y="1776"/>
              <a:chExt cx="624" cy="823"/>
            </a:xfrm>
          </p:grpSpPr>
          <p:grpSp>
            <p:nvGrpSpPr>
              <p:cNvPr id="22559" name="Group 72"/>
              <p:cNvGrpSpPr/>
              <p:nvPr/>
            </p:nvGrpSpPr>
            <p:grpSpPr>
              <a:xfrm>
                <a:off x="3312" y="1920"/>
                <a:ext cx="384" cy="192"/>
                <a:chOff x="1008" y="1920"/>
                <a:chExt cx="384" cy="192"/>
              </a:xfrm>
            </p:grpSpPr>
            <p:sp>
              <p:nvSpPr>
                <p:cNvPr id="22561" name="Oval 73"/>
                <p:cNvSpPr>
                  <a:spLocks noChangeArrowheads="1"/>
                </p:cNvSpPr>
                <p:nvPr/>
              </p:nvSpPr>
              <p:spPr bwMode="auto">
                <a:xfrm>
                  <a:off x="1008" y="1920"/>
                  <a:ext cx="144" cy="192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solidFill>
                    <a:srgbClr val="0000FF"/>
                  </a:solidFill>
                  <a:round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62" name="AutoShape 74"/>
                <p:cNvSpPr>
                  <a:spLocks noChangeArrowheads="1"/>
                </p:cNvSpPr>
                <p:nvPr/>
              </p:nvSpPr>
              <p:spPr bwMode="auto">
                <a:xfrm>
                  <a:off x="1104" y="1968"/>
                  <a:ext cx="288" cy="48"/>
                </a:xfrm>
                <a:prstGeom prst="rightArrow">
                  <a:avLst>
                    <a:gd name="adj1" fmla="val 50000"/>
                    <a:gd name="adj2" fmla="val 150000"/>
                  </a:avLst>
                </a:prstGeom>
                <a:solidFill>
                  <a:schemeClr val="accent1"/>
                </a:solidFill>
                <a:ln w="9525">
                  <a:solidFill>
                    <a:srgbClr val="0000FF"/>
                  </a:solidFill>
                  <a:miter lim="800000"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</p:grpSp>
          <p:sp>
            <p:nvSpPr>
              <p:cNvPr id="22560" name="Text Box 75"/>
              <p:cNvSpPr txBox="1">
                <a:spLocks noChangeArrowheads="1"/>
              </p:cNvSpPr>
              <p:nvPr/>
            </p:nvSpPr>
            <p:spPr bwMode="auto">
              <a:xfrm>
                <a:off x="3648" y="1776"/>
                <a:ext cx="288" cy="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kumimoji="0" lang="en-US" altLang="zh-CN" sz="4800">
                    <a:solidFill>
                      <a:srgbClr val="FFFF00"/>
                    </a:solidFill>
                    <a:latin typeface="Arial" panose="020b0604020202020204" pitchFamily="34" charset="0"/>
                  </a:rPr>
                  <a:t>v</a:t>
                </a:r>
              </a:p>
            </p:txBody>
          </p:sp>
        </p:grpSp>
        <p:grpSp>
          <p:nvGrpSpPr>
            <p:cNvPr id="22542" name="Group 56"/>
            <p:cNvGrpSpPr/>
            <p:nvPr/>
          </p:nvGrpSpPr>
          <p:grpSpPr>
            <a:xfrm>
              <a:off x="2200" y="663"/>
              <a:ext cx="1474" cy="1258"/>
              <a:chOff x="2200" y="663"/>
              <a:chExt cx="1474" cy="1258"/>
            </a:xfrm>
          </p:grpSpPr>
          <p:grpSp>
            <p:nvGrpSpPr>
              <p:cNvPr id="22543" name="Group 38"/>
              <p:cNvGrpSpPr/>
              <p:nvPr/>
            </p:nvGrpSpPr>
            <p:grpSpPr>
              <a:xfrm>
                <a:off x="2200" y="663"/>
                <a:ext cx="624" cy="823"/>
                <a:chOff x="4536" y="913"/>
                <a:chExt cx="624" cy="823"/>
              </a:xfrm>
            </p:grpSpPr>
            <p:sp>
              <p:nvSpPr>
                <p:cNvPr id="22556" name="Oval 73"/>
                <p:cNvSpPr>
                  <a:spLocks noChangeArrowheads="1"/>
                </p:cNvSpPr>
                <p:nvPr/>
              </p:nvSpPr>
              <p:spPr bwMode="auto">
                <a:xfrm>
                  <a:off x="4536" y="1057"/>
                  <a:ext cx="144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FF"/>
                  </a:solidFill>
                  <a:round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57" name="AutoShape 74"/>
                <p:cNvSpPr>
                  <a:spLocks noChangeArrowheads="1"/>
                </p:cNvSpPr>
                <p:nvPr/>
              </p:nvSpPr>
              <p:spPr bwMode="auto">
                <a:xfrm>
                  <a:off x="4632" y="1105"/>
                  <a:ext cx="288" cy="48"/>
                </a:xfrm>
                <a:prstGeom prst="rightArrow">
                  <a:avLst>
                    <a:gd name="adj1" fmla="val 50000"/>
                    <a:gd name="adj2" fmla="val 150000"/>
                  </a:avLst>
                </a:prstGeom>
                <a:solidFill>
                  <a:schemeClr val="accent1"/>
                </a:solidFill>
                <a:ln w="9525">
                  <a:solidFill>
                    <a:srgbClr val="0000FF"/>
                  </a:solidFill>
                  <a:miter lim="800000"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58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4872" y="913"/>
                  <a:ext cx="288" cy="8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0" lang="en-US" altLang="zh-CN" sz="480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v</a:t>
                  </a:r>
                </a:p>
              </p:txBody>
            </p:sp>
          </p:grpSp>
          <p:grpSp>
            <p:nvGrpSpPr>
              <p:cNvPr id="22544" name="Group 44"/>
              <p:cNvGrpSpPr/>
              <p:nvPr/>
            </p:nvGrpSpPr>
            <p:grpSpPr>
              <a:xfrm>
                <a:off x="2313" y="1098"/>
                <a:ext cx="624" cy="823"/>
                <a:chOff x="4536" y="913"/>
                <a:chExt cx="624" cy="823"/>
              </a:xfrm>
            </p:grpSpPr>
            <p:sp>
              <p:nvSpPr>
                <p:cNvPr id="22553" name="Oval 73"/>
                <p:cNvSpPr>
                  <a:spLocks noChangeArrowheads="1"/>
                </p:cNvSpPr>
                <p:nvPr/>
              </p:nvSpPr>
              <p:spPr bwMode="auto">
                <a:xfrm>
                  <a:off x="4536" y="1057"/>
                  <a:ext cx="144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FF"/>
                  </a:solidFill>
                  <a:round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54" name="AutoShape 74"/>
                <p:cNvSpPr>
                  <a:spLocks noChangeArrowheads="1"/>
                </p:cNvSpPr>
                <p:nvPr/>
              </p:nvSpPr>
              <p:spPr bwMode="auto">
                <a:xfrm>
                  <a:off x="4632" y="1105"/>
                  <a:ext cx="288" cy="48"/>
                </a:xfrm>
                <a:prstGeom prst="rightArrow">
                  <a:avLst>
                    <a:gd name="adj1" fmla="val 50000"/>
                    <a:gd name="adj2" fmla="val 150000"/>
                  </a:avLst>
                </a:prstGeom>
                <a:solidFill>
                  <a:schemeClr val="accent1"/>
                </a:solidFill>
                <a:ln w="9525">
                  <a:solidFill>
                    <a:srgbClr val="0000FF"/>
                  </a:solidFill>
                  <a:miter lim="800000"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55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4872" y="913"/>
                  <a:ext cx="288" cy="8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0" lang="en-US" altLang="zh-CN" sz="480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v</a:t>
                  </a:r>
                </a:p>
              </p:txBody>
            </p:sp>
          </p:grpSp>
          <p:grpSp>
            <p:nvGrpSpPr>
              <p:cNvPr id="22545" name="Group 48"/>
              <p:cNvGrpSpPr/>
              <p:nvPr/>
            </p:nvGrpSpPr>
            <p:grpSpPr>
              <a:xfrm>
                <a:off x="2800" y="686"/>
                <a:ext cx="624" cy="823"/>
                <a:chOff x="4536" y="913"/>
                <a:chExt cx="624" cy="823"/>
              </a:xfrm>
            </p:grpSpPr>
            <p:sp>
              <p:nvSpPr>
                <p:cNvPr id="22550" name="Oval 73"/>
                <p:cNvSpPr>
                  <a:spLocks noChangeArrowheads="1"/>
                </p:cNvSpPr>
                <p:nvPr/>
              </p:nvSpPr>
              <p:spPr bwMode="auto">
                <a:xfrm>
                  <a:off x="4536" y="1057"/>
                  <a:ext cx="144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FF"/>
                  </a:solidFill>
                  <a:round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51" name="AutoShape 74"/>
                <p:cNvSpPr>
                  <a:spLocks noChangeArrowheads="1"/>
                </p:cNvSpPr>
                <p:nvPr/>
              </p:nvSpPr>
              <p:spPr bwMode="auto">
                <a:xfrm>
                  <a:off x="4632" y="1105"/>
                  <a:ext cx="288" cy="48"/>
                </a:xfrm>
                <a:prstGeom prst="rightArrow">
                  <a:avLst>
                    <a:gd name="adj1" fmla="val 50000"/>
                    <a:gd name="adj2" fmla="val 150000"/>
                  </a:avLst>
                </a:prstGeom>
                <a:solidFill>
                  <a:schemeClr val="accent1"/>
                </a:solidFill>
                <a:ln w="9525">
                  <a:solidFill>
                    <a:srgbClr val="0000FF"/>
                  </a:solidFill>
                  <a:miter lim="800000"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52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4872" y="913"/>
                  <a:ext cx="288" cy="8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0" lang="en-US" altLang="zh-CN" sz="480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v</a:t>
                  </a:r>
                </a:p>
              </p:txBody>
            </p:sp>
          </p:grpSp>
          <p:grpSp>
            <p:nvGrpSpPr>
              <p:cNvPr id="22546" name="Group 52"/>
              <p:cNvGrpSpPr/>
              <p:nvPr/>
            </p:nvGrpSpPr>
            <p:grpSpPr>
              <a:xfrm>
                <a:off x="3050" y="1008"/>
                <a:ext cx="624" cy="823"/>
                <a:chOff x="4536" y="913"/>
                <a:chExt cx="624" cy="823"/>
              </a:xfrm>
            </p:grpSpPr>
            <p:sp>
              <p:nvSpPr>
                <p:cNvPr id="22547" name="Oval 73"/>
                <p:cNvSpPr>
                  <a:spLocks noChangeArrowheads="1"/>
                </p:cNvSpPr>
                <p:nvPr/>
              </p:nvSpPr>
              <p:spPr bwMode="auto">
                <a:xfrm>
                  <a:off x="4536" y="1057"/>
                  <a:ext cx="144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FF"/>
                  </a:solidFill>
                  <a:round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48" name="AutoShape 74"/>
                <p:cNvSpPr>
                  <a:spLocks noChangeArrowheads="1"/>
                </p:cNvSpPr>
                <p:nvPr/>
              </p:nvSpPr>
              <p:spPr bwMode="auto">
                <a:xfrm>
                  <a:off x="4632" y="1105"/>
                  <a:ext cx="288" cy="48"/>
                </a:xfrm>
                <a:prstGeom prst="rightArrow">
                  <a:avLst>
                    <a:gd name="adj1" fmla="val 50000"/>
                    <a:gd name="adj2" fmla="val 150000"/>
                  </a:avLst>
                </a:prstGeom>
                <a:solidFill>
                  <a:schemeClr val="accent1"/>
                </a:solidFill>
                <a:ln w="9525">
                  <a:solidFill>
                    <a:srgbClr val="0000FF"/>
                  </a:solidFill>
                  <a:miter lim="800000"/>
                </a:ln>
              </p:spPr>
              <p:txBody>
                <a:bodyPr wrap="none" anchor="ctr"/>
                <a:lstStyle/>
                <a:p>
                  <a:pPr algn="l"/>
                  <a:endParaRPr lang="zh-CN" altLang="en-US"/>
                </a:p>
              </p:txBody>
            </p:sp>
            <p:sp>
              <p:nvSpPr>
                <p:cNvPr id="22549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4872" y="913"/>
                  <a:ext cx="288" cy="8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l" eaLnBrk="1" hangingPunct="1">
                    <a:spcBef>
                      <a:spcPct val="50000"/>
                    </a:spcBef>
                  </a:pPr>
                  <a:r>
                    <a:rPr kumimoji="0" lang="en-US" altLang="zh-CN" sz="4800">
                      <a:solidFill>
                        <a:srgbClr val="FFFF00"/>
                      </a:solidFill>
                      <a:latin typeface="Arial" panose="020b0604020202020204" pitchFamily="34" charset="0"/>
                    </a:rPr>
                    <a:t>v</a:t>
                  </a:r>
                </a:p>
              </p:txBody>
            </p:sp>
          </p:grpSp>
        </p:grpSp>
      </p:grpSp>
      <p:graphicFrame>
        <p:nvGraphicFramePr>
          <p:cNvPr id="36" name="Object 19"/>
          <p:cNvGraphicFramePr>
            <a:graphicFrameLocks noChangeAspect="1"/>
          </p:cNvGraphicFramePr>
          <p:nvPr/>
        </p:nvGraphicFramePr>
        <p:xfrm>
          <a:off x="6483351" y="2005056"/>
          <a:ext cx="1403349" cy="560754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name="公式" r:id="rId3" imgW="469900" imgH="177800" progId="Equation.3">
                  <p:embed/>
                </p:oleObj>
              </mc:Choice>
              <mc:Fallback>
                <p:oleObj name="公式" r:id="rId3" imgW="469900" imgH="177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483351" y="2005056"/>
                        <a:ext cx="1403349" cy="5607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AutoShape 21"/>
          <p:cNvSpPr>
            <a:spLocks noChangeArrowheads="1"/>
          </p:cNvSpPr>
          <p:nvPr/>
        </p:nvSpPr>
        <p:spPr bwMode="auto">
          <a:xfrm>
            <a:off x="7960784" y="2134133"/>
            <a:ext cx="575733" cy="349150"/>
          </a:xfrm>
          <a:prstGeom prst="rightArrow">
            <a:avLst>
              <a:gd name="adj1" fmla="val 50000"/>
              <a:gd name="adj2" fmla="val 25116"/>
            </a:avLst>
          </a:prstGeom>
          <a:solidFill>
            <a:srgbClr val="00FFFF"/>
          </a:solidFill>
          <a:ln w="9525" algn="ctr">
            <a:solidFill>
              <a:srgbClr val="00CC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1899" tIns="60949" rIns="121899" bIns="60949" anchor="ctr"/>
          <a:lstStyle/>
          <a:p>
            <a:endParaRPr lang="zh-CN" altLang="en-US"/>
          </a:p>
        </p:txBody>
      </p:sp>
      <p:graphicFrame>
        <p:nvGraphicFramePr>
          <p:cNvPr id="38" name="Object 22"/>
          <p:cNvGraphicFramePr>
            <a:graphicFrameLocks noChangeAspect="1"/>
          </p:cNvGraphicFramePr>
          <p:nvPr/>
        </p:nvGraphicFramePr>
        <p:xfrm>
          <a:off x="8697384" y="1941573"/>
          <a:ext cx="3553883" cy="575567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9" name="公式" r:id="rId5" imgW="939165" imgH="203200" progId="Equation.3">
                  <p:embed/>
                </p:oleObj>
              </mc:Choice>
              <mc:Fallback>
                <p:oleObj name="公式" r:id="rId5" imgW="939165" imgH="2032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697384" y="1941573"/>
                        <a:ext cx="3553883" cy="5755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24"/>
          <p:cNvGraphicFramePr>
            <a:graphicFrameLocks noChangeAspect="1"/>
          </p:cNvGraphicFramePr>
          <p:nvPr/>
        </p:nvGraphicFramePr>
        <p:xfrm>
          <a:off x="6529918" y="2580623"/>
          <a:ext cx="4415366" cy="799868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0" name="Equation" r:id="rId7" imgW="31089600" imgH="9448800" progId="Equation.DSMT4">
                  <p:embed/>
                </p:oleObj>
              </mc:Choice>
              <mc:Fallback>
                <p:oleObj name="Equation" r:id="rId7" imgW="31089600" imgH="94488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29918" y="2580623"/>
                        <a:ext cx="4415366" cy="799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6"/>
          <p:cNvGraphicFramePr>
            <a:graphicFrameLocks noChangeAspect="1"/>
          </p:cNvGraphicFramePr>
          <p:nvPr/>
        </p:nvGraphicFramePr>
        <p:xfrm>
          <a:off x="6546851" y="3524382"/>
          <a:ext cx="4445000" cy="1104581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1" name="公式" r:id="rId9" imgW="1078865" imgH="393700" progId="Equation.3">
                  <p:embed/>
                </p:oleObj>
              </mc:Choice>
              <mc:Fallback>
                <p:oleObj name="公式" r:id="rId9" imgW="1078865" imgH="3937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546851" y="3524382"/>
                        <a:ext cx="4445000" cy="11045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31"/>
          <p:cNvGraphicFramePr>
            <a:graphicFrameLocks noChangeAspect="1"/>
          </p:cNvGraphicFramePr>
          <p:nvPr/>
        </p:nvGraphicFramePr>
        <p:xfrm>
          <a:off x="6629400" y="4628963"/>
          <a:ext cx="4881034" cy="1328882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2" name="公式" r:id="rId11" imgW="1701800" imgH="431800" progId="Equation.3">
                  <p:embed/>
                </p:oleObj>
              </mc:Choice>
              <mc:Fallback>
                <p:oleObj name="公式" r:id="rId11" imgW="1701800" imgH="431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629400" y="4628963"/>
                        <a:ext cx="4881034" cy="13288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261834" y="251713"/>
            <a:ext cx="2375959" cy="6896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21885" tIns="60943" rIns="121885" bIns="60943">
            <a:spAutoFit/>
            <a:scene3d>
              <a:camera prst="orthographicFront"/>
              <a:lightRig rig="threePt" dir="t"/>
            </a:scene3d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37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对点训练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232410" y="386715"/>
            <a:ext cx="2875915" cy="66738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sz="2800" b="1">
                <a:solidFill>
                  <a:schemeClr val="tx1"/>
                </a:solidFill>
              </a:rPr>
              <a:t>扩展：三种速率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32410" y="1525270"/>
            <a:ext cx="7172325" cy="6743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121899" tIns="60949" rIns="121899" bIns="60949"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电子定向移动的速率约</a:t>
            </a:r>
            <a:r>
              <a:rPr lang="en-US" altLang="zh-CN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baseline="30000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-5</a:t>
            </a:r>
            <a:r>
              <a:rPr lang="en-US" altLang="zh-CN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m/s</a:t>
            </a:r>
            <a:endParaRPr lang="zh-CN" altLang="en-US" sz="3600" b="1">
              <a:solidFill>
                <a:schemeClr val="tx1"/>
              </a:solidFill>
              <a:latin typeface="Times New Roman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32410" y="2824480"/>
            <a:ext cx="7959725" cy="6743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121899" tIns="60949" rIns="121899" bIns="60949"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电子热运动的平均速率</a:t>
            </a:r>
            <a:r>
              <a:rPr lang="en-US" altLang="zh-CN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3600" b="1" baseline="30000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m/s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232409" y="4170651"/>
            <a:ext cx="5981487" cy="674370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9" tIns="60949" rIns="121899" bIns="60949"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电场的传播速率 </a:t>
            </a:r>
            <a:r>
              <a:rPr lang="en-US" altLang="zh-CN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3×10</a:t>
            </a:r>
            <a:r>
              <a:rPr lang="en-US" altLang="zh-CN" sz="3600" b="1" baseline="30000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36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m/s.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39273" y="1054100"/>
            <a:ext cx="6260465" cy="5219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pPr algn="just"/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电子定向移动速率，其大小与电流有关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95070" y="2302510"/>
            <a:ext cx="10996930" cy="5219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电子热运动速率，任何微观粒子都做无规则运动，其速度与 温度有关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14135" y="4170680"/>
            <a:ext cx="5358130" cy="18148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电流传导速率等于光速，电路一接通，导体中的电子立即受到电场力作用而定向移动形成电流。（对整体而言）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3" grpId="0"/>
      <p:bldP spid="5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4034" name="Rectangle 124"/>
          <p:cNvSpPr>
            <a:spLocks noChangeArrowheads="1"/>
          </p:cNvSpPr>
          <p:nvPr/>
        </p:nvSpPr>
        <p:spPr bwMode="auto">
          <a:xfrm>
            <a:off x="95252" y="512921"/>
            <a:ext cx="12001498" cy="159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99" tIns="60949" rIns="121899" bIns="60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问题探究：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既然电子的定向运动速率很小，为什么闭合开关时电路中的电灯立刻就亮了呢？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28625" y="2178050"/>
            <a:ext cx="11334750" cy="2502535"/>
          </a:xfrm>
          <a:prstGeom prst="rect">
            <a:avLst/>
          </a:prstGeom>
        </p:spPr>
        <p:txBody>
          <a:bodyPr lIns="121899" tIns="60949" rIns="121899" bIns="60949">
            <a:noAutofit/>
          </a:bodyPr>
          <a:lstStyle/>
          <a:p>
            <a:pPr fontAlgn="auto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2800">
                <a:latin typeface="Times New Roman" panose="02020603050405020304" pitchFamily="2" charset="-122"/>
                <a:ea typeface="楷体" panose="02010609060101010101" pitchFamily="49" charset="-122"/>
                <a:cs typeface="Times New Roman" panose="02020603050405020304" pitchFamily="18" charset="0"/>
              </a:rPr>
              <a:t>闭合开关的瞬间，电路中的各个位置迅速建立了恒定电场，在恒定电场的作用下，电路中各处的自由电子几乎同时开始定向移动，整个电路也就几乎同时产生了电流。</a:t>
            </a:r>
            <a:endParaRPr lang="en-US" altLang="zh-CN" sz="2800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649288" y="4473600"/>
            <a:ext cx="889317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latin typeface="Times New Roman" panose="02020603050405020304" pitchFamily="2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电路接通时电灯中的电流并不是电源中的自由电子跑过去了，而是灯丝自己的自由电子定向移动产生的。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156210" y="1056005"/>
            <a:ext cx="11601450" cy="531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9" tIns="60949" rIns="121899" bIns="60949"/>
          <a:lstStyle/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、形成电流的条件</a:t>
            </a:r>
            <a:endParaRPr lang="en-US" altLang="zh-CN" sz="32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存在自由电荷  （</a:t>
            </a: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）导体两端存在电压</a:t>
            </a:r>
          </a:p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、电源的作用：提供持续的电压</a:t>
            </a:r>
            <a:endParaRPr lang="en-US" altLang="zh-CN" sz="32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、恒定电流</a:t>
            </a: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大小方向都不随时间变化的电流</a:t>
            </a: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.</a:t>
            </a:r>
          </a:p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4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、电流</a:t>
            </a: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表示电流的强弱程度的物理量</a:t>
            </a: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.</a:t>
            </a:r>
          </a:p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  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定义式   </a:t>
            </a:r>
            <a:r>
              <a:rPr lang="en-US" altLang="zh-CN" sz="3200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I=q / t  </a:t>
            </a:r>
            <a:r>
              <a:rPr lang="zh-CN" altLang="en-US" sz="3200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金属导体中电流的决定式</a:t>
            </a:r>
            <a:r>
              <a:rPr lang="en-US" altLang="zh-CN" sz="3200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I=nqsv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155933" y="197129"/>
            <a:ext cx="3168651" cy="8591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1899" tIns="60949" rIns="121899" bIns="60949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3700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要点小结</a:t>
            </a:r>
            <a:r>
              <a:rPr kumimoji="0" lang="en-US" altLang="zh-CN" sz="48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4593" y="823129"/>
            <a:ext cx="11904135" cy="5304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9" tIns="60949" rIns="121899" bIns="60949"/>
          <a:lstStyle/>
          <a:p>
            <a:pPr marL="457200" indent="-457200" algn="just">
              <a:lnSpc>
                <a:spcPct val="200000"/>
              </a:lnSpc>
            </a:pPr>
            <a:r>
              <a:rPr lang="en-US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、关于电流的方向，下列叙述中正确的是（       ）</a:t>
            </a:r>
          </a:p>
          <a:p>
            <a:pPr marL="457200" indent="-457200" algn="just">
              <a:lnSpc>
                <a:spcPct val="200000"/>
              </a:lnSpc>
            </a:pPr>
            <a:r>
              <a:rPr lang="en-US" altLang="zh-CN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．金属导体中电流方向就是自由电子定向移动的方向</a:t>
            </a:r>
          </a:p>
          <a:p>
            <a:pPr marL="457200" indent="-457200" algn="just">
              <a:lnSpc>
                <a:spcPct val="200000"/>
              </a:lnSpc>
            </a:pPr>
            <a:r>
              <a:rPr lang="en-US" altLang="zh-CN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．在电解质溶液中有自由移动的正离子和负离子，电流方向不能确定</a:t>
            </a:r>
          </a:p>
          <a:p>
            <a:pPr marL="457200" indent="-457200" algn="just">
              <a:lnSpc>
                <a:spcPct val="200000"/>
              </a:lnSpc>
            </a:pPr>
            <a:r>
              <a:rPr lang="en-US" altLang="zh-CN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．不论何种导体，电流的方向规定为正电荷定向移动的方向</a:t>
            </a:r>
          </a:p>
          <a:p>
            <a:pPr marL="457200" indent="-457200" algn="just">
              <a:lnSpc>
                <a:spcPct val="200000"/>
              </a:lnSpc>
            </a:pPr>
            <a:r>
              <a:rPr lang="en-US" altLang="zh-CN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800" b="1"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．电流的方向有时与正电荷定向移动的方向相同，有时与负电荷定向移动的方向相同</a:t>
            </a: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6905668" y="1022434"/>
            <a:ext cx="1219200" cy="68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9" tIns="60949" rIns="121899" bIns="60949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7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51039" y="100583"/>
            <a:ext cx="2375959" cy="6896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sz="37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典例分析</a:t>
            </a:r>
            <a:endParaRPr kumimoji="0" lang="zh-CN" sz="370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1" name="矩形 15361"/>
          <p:cNvSpPr/>
          <p:nvPr/>
        </p:nvSpPr>
        <p:spPr>
          <a:xfrm>
            <a:off x="467360" y="908050"/>
            <a:ext cx="11068685" cy="223393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0" algn="just" fontAlgn="auto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200" b="1">
                <a:solidFill>
                  <a:srgbClr val="000000"/>
                </a:solidFill>
                <a:latin typeface="+mn-ea"/>
                <a:cs typeface="+mn-ea"/>
              </a:rPr>
              <a:t>2</a:t>
            </a:r>
            <a:r>
              <a:rPr lang="zh-CN" altLang="en-US" sz="3200" b="1">
                <a:solidFill>
                  <a:srgbClr val="000000"/>
                </a:solidFill>
                <a:latin typeface="+mn-ea"/>
                <a:cs typeface="+mn-ea"/>
              </a:rPr>
              <a:t>、</a:t>
            </a:r>
            <a:r>
              <a:rPr lang="zh-CN" altLang="x-none" sz="3200" b="1">
                <a:solidFill>
                  <a:srgbClr val="000000"/>
                </a:solidFill>
                <a:latin typeface="+mn-ea"/>
                <a:cs typeface="+mn-ea"/>
              </a:rPr>
              <a:t>在稀</a:t>
            </a:r>
            <a:r>
              <a:rPr lang="en-US" altLang="zh-CN" sz="3200" b="1">
                <a:solidFill>
                  <a:srgbClr val="000000"/>
                </a:solidFill>
                <a:latin typeface="+mn-ea"/>
                <a:cs typeface="+mn-ea"/>
              </a:rPr>
              <a:t>CuSO</a:t>
            </a:r>
            <a:r>
              <a:rPr lang="en-US" altLang="zh-CN" sz="3200" b="1" baseline="-25000">
                <a:solidFill>
                  <a:srgbClr val="000000"/>
                </a:solidFill>
                <a:latin typeface="+mn-ea"/>
                <a:cs typeface="+mn-ea"/>
              </a:rPr>
              <a:t>4</a:t>
            </a:r>
            <a:r>
              <a:rPr lang="zh-CN" altLang="x-none" sz="3200" b="1">
                <a:solidFill>
                  <a:srgbClr val="000000"/>
                </a:solidFill>
                <a:latin typeface="+mn-ea"/>
                <a:cs typeface="+mn-ea"/>
              </a:rPr>
              <a:t>溶液中插入两碳棒极板，在两极板上加一定的电压，在</a:t>
            </a:r>
            <a:r>
              <a:rPr lang="en-US" altLang="zh-CN" sz="3200" b="1">
                <a:solidFill>
                  <a:srgbClr val="000000"/>
                </a:solidFill>
                <a:latin typeface="+mn-ea"/>
                <a:cs typeface="+mn-ea"/>
              </a:rPr>
              <a:t>10s</a:t>
            </a:r>
            <a:r>
              <a:rPr lang="zh-CN" altLang="x-none" sz="3200" b="1">
                <a:solidFill>
                  <a:srgbClr val="000000"/>
                </a:solidFill>
                <a:latin typeface="+mn-ea"/>
                <a:cs typeface="+mn-ea"/>
              </a:rPr>
              <a:t>内有</a:t>
            </a:r>
            <a:r>
              <a:rPr lang="en-US" altLang="zh-CN" sz="3200" b="1">
                <a:solidFill>
                  <a:srgbClr val="000000"/>
                </a:solidFill>
                <a:latin typeface="+mn-ea"/>
                <a:cs typeface="+mn-ea"/>
              </a:rPr>
              <a:t>5×10</a:t>
            </a:r>
            <a:r>
              <a:rPr lang="en-US" altLang="zh-CN" sz="3200" b="1" baseline="30000">
                <a:solidFill>
                  <a:srgbClr val="000000"/>
                </a:solidFill>
                <a:latin typeface="+mn-ea"/>
                <a:cs typeface="+mn-ea"/>
              </a:rPr>
              <a:t>18</a:t>
            </a:r>
            <a:r>
              <a:rPr lang="zh-CN" altLang="x-none" sz="3200" b="1">
                <a:solidFill>
                  <a:srgbClr val="000000"/>
                </a:solidFill>
                <a:latin typeface="+mn-ea"/>
                <a:cs typeface="+mn-ea"/>
              </a:rPr>
              <a:t>个</a:t>
            </a:r>
            <a:r>
              <a:rPr lang="en-US" altLang="zh-CN" sz="3200" b="1">
                <a:solidFill>
                  <a:srgbClr val="000000"/>
                </a:solidFill>
                <a:latin typeface="+mn-ea"/>
                <a:cs typeface="+mn-ea"/>
              </a:rPr>
              <a:t>Cu</a:t>
            </a:r>
            <a:r>
              <a:rPr lang="zh-CN" altLang="x-none" sz="3200" b="1">
                <a:solidFill>
                  <a:srgbClr val="000000"/>
                </a:solidFill>
                <a:latin typeface="+mn-ea"/>
                <a:cs typeface="+mn-ea"/>
              </a:rPr>
              <a:t>离子通过某截面，则碳棒中的电流强度为多大？</a:t>
            </a:r>
          </a:p>
        </p:txBody>
      </p:sp>
      <p:graphicFrame>
        <p:nvGraphicFramePr>
          <p:cNvPr id="15364" name="内容占位符 15363"/>
          <p:cNvGraphicFramePr>
            <a:graphicFrameLocks noGrp="1" noChangeAspect="1"/>
          </p:cNvGraphicFramePr>
          <p:nvPr>
            <p:ph/>
          </p:nvPr>
        </p:nvGraphicFramePr>
        <p:xfrm>
          <a:off x="2797175" y="3354388"/>
          <a:ext cx="2044700" cy="719137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3" r:id="rId2" imgW="610235" imgH="215900" progId="Equation.3">
                  <p:embed/>
                </p:oleObj>
              </mc:Choice>
              <mc:Fallback>
                <p:oleObj r:id="rId2" imgW="610235" imgH="2159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797175" y="3354388"/>
                        <a:ext cx="2044700" cy="719137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对象 15364"/>
          <p:cNvGraphicFramePr>
            <a:graphicFrameLocks noChangeAspect="1"/>
          </p:cNvGraphicFramePr>
          <p:nvPr/>
        </p:nvGraphicFramePr>
        <p:xfrm>
          <a:off x="8472488" y="3500438"/>
          <a:ext cx="1398587" cy="541337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4" r:id="rId4" imgW="394970" imgH="153035" progId="Equation.3">
                  <p:embed/>
                </p:oleObj>
              </mc:Choice>
              <mc:Fallback>
                <p:oleObj r:id="rId4" imgW="394970" imgH="1530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472488" y="3500438"/>
                        <a:ext cx="1398587" cy="5413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对象 15365"/>
          <p:cNvGraphicFramePr>
            <a:graphicFrameLocks noChangeAspect="1"/>
          </p:cNvGraphicFramePr>
          <p:nvPr/>
        </p:nvGraphicFramePr>
        <p:xfrm>
          <a:off x="2640013" y="4254500"/>
          <a:ext cx="3113087" cy="1262063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5" r:id="rId6" imgW="877570" imgH="356235" progId="Equation.3">
                  <p:embed/>
                </p:oleObj>
              </mc:Choice>
              <mc:Fallback>
                <p:oleObj r:id="rId6" imgW="877570" imgH="3562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40013" y="4254500"/>
                        <a:ext cx="3113087" cy="1262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对象 15366"/>
          <p:cNvGraphicFramePr>
            <a:graphicFrameLocks noChangeAspect="1"/>
          </p:cNvGraphicFramePr>
          <p:nvPr/>
        </p:nvGraphicFramePr>
        <p:xfrm>
          <a:off x="4583113" y="3357563"/>
          <a:ext cx="2255837" cy="67627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6" r:id="rId8" imgW="636270" imgH="191135" progId="Equation.3">
                  <p:embed/>
                </p:oleObj>
              </mc:Choice>
              <mc:Fallback>
                <p:oleObj r:id="rId8" imgW="636270" imgH="1911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83113" y="3357563"/>
                        <a:ext cx="2255837" cy="6762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对象 15367"/>
          <p:cNvGraphicFramePr>
            <a:graphicFrameLocks noChangeAspect="1"/>
          </p:cNvGraphicFramePr>
          <p:nvPr/>
        </p:nvGraphicFramePr>
        <p:xfrm>
          <a:off x="6816725" y="3500438"/>
          <a:ext cx="630238" cy="4953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7" r:id="rId10" imgW="179070" imgH="140970" progId="Equation.3">
                  <p:embed/>
                </p:oleObj>
              </mc:Choice>
              <mc:Fallback>
                <p:oleObj r:id="rId10" imgW="179070" imgH="14097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816725" y="3500438"/>
                        <a:ext cx="630238" cy="495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对象 15368"/>
          <p:cNvGraphicFramePr>
            <a:graphicFrameLocks noChangeAspect="1"/>
          </p:cNvGraphicFramePr>
          <p:nvPr/>
        </p:nvGraphicFramePr>
        <p:xfrm>
          <a:off x="7464425" y="3500438"/>
          <a:ext cx="946150" cy="53975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8" r:id="rId12" imgW="267970" imgH="153035" progId="Equation.3">
                  <p:embed/>
                </p:oleObj>
              </mc:Choice>
              <mc:Fallback>
                <p:oleObj r:id="rId12" imgW="267970" imgH="1530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464425" y="3500438"/>
                        <a:ext cx="946150" cy="539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51039" y="100583"/>
            <a:ext cx="2375959" cy="6896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sz="37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典例分析</a:t>
            </a:r>
            <a:endParaRPr kumimoji="0" lang="zh-CN" sz="370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410" name="矩形 17409"/>
          <p:cNvSpPr/>
          <p:nvPr/>
        </p:nvSpPr>
        <p:spPr>
          <a:xfrm>
            <a:off x="339090" y="908050"/>
            <a:ext cx="11411585" cy="31337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8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lvl="1" indent="-285750">
              <a:defRPr sz="2400" kern="1200"/>
            </a:lvl2pPr>
            <a:lvl3pPr marL="1143000" lvl="2" indent="-228600">
              <a:defRPr sz="2000" kern="1200"/>
            </a:lvl3pPr>
            <a:lvl4pPr marL="1600200" lvl="3" indent="-228600">
              <a:defRPr sz="1800" kern="1200"/>
            </a:lvl4pPr>
            <a:lvl5pPr marL="2057400" lvl="4" indent="-228600">
              <a:defRPr sz="1800" kern="1200"/>
            </a:lvl5pPr>
          </a:lstStyle>
          <a:p>
            <a:pPr lvl="0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3</a:t>
            </a:r>
            <a:r>
              <a:rPr lang="zh-CN" altLang="en-US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、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有一横截面为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S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的铜导线，流经其中的电流为</a:t>
            </a:r>
            <a:r>
              <a:rPr lang="en-US" altLang="zh-CN" b="1" i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I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，设单位体积的导线有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n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个自由电子，电子电量为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e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，电子的定向移动速度为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v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，在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t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时间内，通过导体横截面的自由电子数目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N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可表示为（     ）</a:t>
            </a:r>
            <a:endParaRPr lang="zh-CN" altLang="x-none" b="1" strike="noStrike" noProof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indent="0"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A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．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nvSt 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　　　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B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．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nvt</a:t>
            </a:r>
            <a:endParaRPr lang="en-US" altLang="zh-CN" b="1" strike="noStrike" noProof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indent="0"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C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．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It/e 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　　　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D</a:t>
            </a:r>
            <a:r>
              <a:rPr lang="zh-CN" altLang="x-none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．</a:t>
            </a:r>
            <a:r>
              <a:rPr lang="en-US" altLang="zh-CN" b="1" strike="noStrike" noProof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It/Se</a:t>
            </a:r>
            <a:endParaRPr lang="en-US" altLang="zh-CN" b="1" strike="noStrike" noProof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algn="just" fontAlgn="base">
              <a:spcBef>
                <a:spcPct val="0"/>
              </a:spcBef>
              <a:buNone/>
            </a:pPr>
            <a:endParaRPr lang="en-US" altLang="zh-CN" b="1" strike="noStrike" noProof="1">
              <a:effectLst>
                <a:outerShdw blurRad="38100" dist="38100" dir="2700000">
                  <a:srgbClr val="C0C0C0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pSp>
        <p:nvGrpSpPr>
          <p:cNvPr id="17412" name="组合 17411"/>
          <p:cNvGrpSpPr/>
          <p:nvPr/>
        </p:nvGrpSpPr>
        <p:grpSpPr>
          <a:xfrm>
            <a:off x="2050098" y="4411663"/>
            <a:ext cx="4175125" cy="1800225"/>
            <a:chExt cx="2630" cy="1134"/>
          </a:xfrm>
        </p:grpSpPr>
        <p:sp>
          <p:nvSpPr>
            <p:cNvPr id="23556" name="直接连接符 17412"/>
            <p:cNvSpPr/>
            <p:nvPr/>
          </p:nvSpPr>
          <p:spPr>
            <a:xfrm flipH="1">
              <a:off x="318" y="567"/>
              <a:ext cx="260" cy="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/>
          </p:txBody>
        </p:sp>
        <p:sp>
          <p:nvSpPr>
            <p:cNvPr id="23557" name="直接连接符 17413"/>
            <p:cNvSpPr/>
            <p:nvPr/>
          </p:nvSpPr>
          <p:spPr>
            <a:xfrm>
              <a:off x="703" y="227"/>
              <a:ext cx="816" cy="0"/>
            </a:xfrm>
            <a:prstGeom prst="line">
              <a:avLst/>
            </a:prstGeom>
            <a:ln w="44450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/>
          </p:txBody>
        </p:sp>
        <p:sp>
          <p:nvSpPr>
            <p:cNvPr id="23558" name="文本框 17414"/>
            <p:cNvSpPr txBox="1"/>
            <p:nvPr/>
          </p:nvSpPr>
          <p:spPr>
            <a:xfrm>
              <a:off x="1520" y="0"/>
              <a:ext cx="432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3600" i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</a:p>
          </p:txBody>
        </p:sp>
        <p:grpSp>
          <p:nvGrpSpPr>
            <p:cNvPr id="23559" name="组合 17415"/>
            <p:cNvGrpSpPr/>
            <p:nvPr/>
          </p:nvGrpSpPr>
          <p:grpSpPr>
            <a:xfrm>
              <a:off x="0" y="341"/>
              <a:ext cx="2630" cy="793"/>
              <a:chExt cx="2630" cy="793"/>
            </a:xfrm>
          </p:grpSpPr>
          <p:sp>
            <p:nvSpPr>
              <p:cNvPr id="23560" name="椭圆 17416"/>
              <p:cNvSpPr/>
              <p:nvPr/>
            </p:nvSpPr>
            <p:spPr>
              <a:xfrm>
                <a:off x="0" y="16"/>
                <a:ext cx="192" cy="768"/>
              </a:xfrm>
              <a:prstGeom prst="ellipse">
                <a:avLst/>
              </a:pr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 eaLnBrk="0" hangingPunct="0"/>
                <a:endParaRPr lang="zh-CN" altLang="en-US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3561" name="直接连接符 17417"/>
              <p:cNvSpPr/>
              <p:nvPr/>
            </p:nvSpPr>
            <p:spPr>
              <a:xfrm>
                <a:off x="96" y="16"/>
                <a:ext cx="244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23562" name="直接连接符 17418"/>
              <p:cNvSpPr/>
              <p:nvPr/>
            </p:nvSpPr>
            <p:spPr>
              <a:xfrm>
                <a:off x="90" y="793"/>
                <a:ext cx="2400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23563" name="椭圆 17419"/>
              <p:cNvSpPr/>
              <p:nvPr/>
            </p:nvSpPr>
            <p:spPr>
              <a:xfrm>
                <a:off x="2426" y="22"/>
                <a:ext cx="192" cy="768"/>
              </a:xfrm>
              <a:prstGeom prst="ellipse">
                <a:avLst/>
              </a:prstGeom>
              <a:noFill/>
              <a:ln w="28575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 eaLnBrk="0" hangingPunct="0"/>
                <a:endParaRPr lang="zh-CN" altLang="en-US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3564" name="未知"/>
              <p:cNvSpPr/>
              <p:nvPr/>
            </p:nvSpPr>
            <p:spPr>
              <a:xfrm>
                <a:off x="2490" y="0"/>
                <a:ext cx="140" cy="771"/>
              </a:xfrm>
              <a:custGeom>
                <a:rect l="0" t="0" r="0" b="0"/>
                <a:pathLst>
                  <a:path w="95" h="771">
                    <a:moveTo>
                      <a:pt x="0" y="0"/>
                    </a:moveTo>
                    <a:cubicBezTo>
                      <a:pt x="26" y="45"/>
                      <a:pt x="53" y="91"/>
                      <a:pt x="68" y="136"/>
                    </a:cubicBezTo>
                    <a:cubicBezTo>
                      <a:pt x="83" y="181"/>
                      <a:pt x="87" y="227"/>
                      <a:pt x="91" y="272"/>
                    </a:cubicBezTo>
                    <a:cubicBezTo>
                      <a:pt x="95" y="317"/>
                      <a:pt x="91" y="363"/>
                      <a:pt x="91" y="408"/>
                    </a:cubicBezTo>
                    <a:cubicBezTo>
                      <a:pt x="91" y="453"/>
                      <a:pt x="95" y="506"/>
                      <a:pt x="91" y="544"/>
                    </a:cubicBezTo>
                    <a:cubicBezTo>
                      <a:pt x="87" y="582"/>
                      <a:pt x="76" y="597"/>
                      <a:pt x="68" y="635"/>
                    </a:cubicBezTo>
                    <a:cubicBezTo>
                      <a:pt x="60" y="673"/>
                      <a:pt x="52" y="748"/>
                      <a:pt x="45" y="771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3565" name="组合 17421"/>
            <p:cNvGrpSpPr/>
            <p:nvPr/>
          </p:nvGrpSpPr>
          <p:grpSpPr>
            <a:xfrm>
              <a:off x="476" y="454"/>
              <a:ext cx="1588" cy="572"/>
              <a:chExt cx="1588" cy="572"/>
            </a:xfrm>
          </p:grpSpPr>
          <p:sp>
            <p:nvSpPr>
              <p:cNvPr id="23566" name="椭圆 17422"/>
              <p:cNvSpPr/>
              <p:nvPr/>
            </p:nvSpPr>
            <p:spPr>
              <a:xfrm>
                <a:off x="98" y="48"/>
                <a:ext cx="144" cy="144"/>
              </a:xfrm>
              <a:prstGeom prst="ellipse">
                <a:avLst/>
              </a:prstGeom>
              <a:noFill/>
              <a:ln w="412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 eaLnBrk="0" hangingPunct="0"/>
                <a:endParaRPr lang="zh-CN" altLang="en-US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3567" name="文本框 17423"/>
              <p:cNvSpPr txBox="1"/>
              <p:nvPr/>
            </p:nvSpPr>
            <p:spPr>
              <a:xfrm flipV="1">
                <a:off x="0" y="0"/>
                <a:ext cx="288" cy="2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zh-CN" altLang="x-none" b="1">
                    <a:solidFill>
                      <a:srgbClr val="FF33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</a:p>
            </p:txBody>
          </p:sp>
          <p:sp>
            <p:nvSpPr>
              <p:cNvPr id="23568" name="椭圆 17424"/>
              <p:cNvSpPr/>
              <p:nvPr/>
            </p:nvSpPr>
            <p:spPr>
              <a:xfrm>
                <a:off x="717" y="48"/>
                <a:ext cx="144" cy="144"/>
              </a:xfrm>
              <a:prstGeom prst="ellipse">
                <a:avLst/>
              </a:prstGeom>
              <a:noFill/>
              <a:ln w="412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 eaLnBrk="0" hangingPunct="0"/>
                <a:endParaRPr lang="zh-CN" altLang="en-US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3569" name="文本框 17425"/>
              <p:cNvSpPr txBox="1"/>
              <p:nvPr/>
            </p:nvSpPr>
            <p:spPr>
              <a:xfrm flipV="1">
                <a:off x="619" y="0"/>
                <a:ext cx="288" cy="2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zh-CN" altLang="x-none" b="1">
                    <a:solidFill>
                      <a:srgbClr val="FF33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</a:p>
            </p:txBody>
          </p:sp>
          <p:sp>
            <p:nvSpPr>
              <p:cNvPr id="23570" name="椭圆 17426"/>
              <p:cNvSpPr/>
              <p:nvPr/>
            </p:nvSpPr>
            <p:spPr>
              <a:xfrm>
                <a:off x="1391" y="48"/>
                <a:ext cx="144" cy="144"/>
              </a:xfrm>
              <a:prstGeom prst="ellipse">
                <a:avLst/>
              </a:prstGeom>
              <a:noFill/>
              <a:ln w="412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 eaLnBrk="0" hangingPunct="0"/>
                <a:endParaRPr lang="zh-CN" altLang="en-US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3571" name="文本框 17427"/>
              <p:cNvSpPr txBox="1"/>
              <p:nvPr/>
            </p:nvSpPr>
            <p:spPr>
              <a:xfrm flipV="1">
                <a:off x="1293" y="0"/>
                <a:ext cx="288" cy="2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zh-CN" altLang="x-none" b="1">
                    <a:solidFill>
                      <a:srgbClr val="FF33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</a:p>
            </p:txBody>
          </p:sp>
          <p:sp>
            <p:nvSpPr>
              <p:cNvPr id="23572" name="椭圆 17428"/>
              <p:cNvSpPr/>
              <p:nvPr/>
            </p:nvSpPr>
            <p:spPr>
              <a:xfrm>
                <a:off x="105" y="388"/>
                <a:ext cx="144" cy="144"/>
              </a:xfrm>
              <a:prstGeom prst="ellipse">
                <a:avLst/>
              </a:prstGeom>
              <a:noFill/>
              <a:ln w="412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 eaLnBrk="0" hangingPunct="0"/>
                <a:endParaRPr lang="zh-CN" altLang="en-US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3573" name="文本框 17429"/>
              <p:cNvSpPr txBox="1"/>
              <p:nvPr/>
            </p:nvSpPr>
            <p:spPr>
              <a:xfrm flipV="1">
                <a:off x="7" y="340"/>
                <a:ext cx="288" cy="2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zh-CN" altLang="x-none" b="1">
                    <a:solidFill>
                      <a:srgbClr val="FF33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</a:p>
            </p:txBody>
          </p:sp>
          <p:sp>
            <p:nvSpPr>
              <p:cNvPr id="23574" name="椭圆 17430"/>
              <p:cNvSpPr/>
              <p:nvPr/>
            </p:nvSpPr>
            <p:spPr>
              <a:xfrm>
                <a:off x="724" y="388"/>
                <a:ext cx="144" cy="144"/>
              </a:xfrm>
              <a:prstGeom prst="ellipse">
                <a:avLst/>
              </a:prstGeom>
              <a:noFill/>
              <a:ln w="412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 eaLnBrk="0" hangingPunct="0"/>
                <a:endParaRPr lang="zh-CN" altLang="en-US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3575" name="文本框 17431"/>
              <p:cNvSpPr txBox="1"/>
              <p:nvPr/>
            </p:nvSpPr>
            <p:spPr>
              <a:xfrm flipV="1">
                <a:off x="626" y="340"/>
                <a:ext cx="288" cy="2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zh-CN" altLang="x-none" b="1">
                    <a:solidFill>
                      <a:srgbClr val="FF33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</a:p>
            </p:txBody>
          </p:sp>
          <p:sp>
            <p:nvSpPr>
              <p:cNvPr id="23576" name="椭圆 17432"/>
              <p:cNvSpPr/>
              <p:nvPr/>
            </p:nvSpPr>
            <p:spPr>
              <a:xfrm>
                <a:off x="1398" y="388"/>
                <a:ext cx="144" cy="144"/>
              </a:xfrm>
              <a:prstGeom prst="ellipse">
                <a:avLst/>
              </a:prstGeom>
              <a:noFill/>
              <a:ln w="412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 eaLnBrk="0" hangingPunct="0"/>
                <a:endParaRPr lang="zh-CN" altLang="en-US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3577" name="文本框 17433"/>
              <p:cNvSpPr txBox="1"/>
              <p:nvPr/>
            </p:nvSpPr>
            <p:spPr>
              <a:xfrm flipV="1">
                <a:off x="1300" y="340"/>
                <a:ext cx="288" cy="2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zh-CN" altLang="x-none" b="1">
                    <a:solidFill>
                      <a:srgbClr val="FF33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－</a:t>
                </a:r>
              </a:p>
            </p:txBody>
          </p:sp>
        </p:grpSp>
        <p:sp>
          <p:nvSpPr>
            <p:cNvPr id="23578" name="直接连接符 17434"/>
            <p:cNvSpPr/>
            <p:nvPr/>
          </p:nvSpPr>
          <p:spPr>
            <a:xfrm flipH="1">
              <a:off x="897" y="567"/>
              <a:ext cx="260" cy="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/>
          </p:txBody>
        </p:sp>
        <p:sp>
          <p:nvSpPr>
            <p:cNvPr id="23579" name="直接连接符 17435"/>
            <p:cNvSpPr/>
            <p:nvPr/>
          </p:nvSpPr>
          <p:spPr>
            <a:xfrm flipH="1">
              <a:off x="340" y="908"/>
              <a:ext cx="260" cy="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/>
          </p:txBody>
        </p:sp>
        <p:sp>
          <p:nvSpPr>
            <p:cNvPr id="23580" name="直接连接符 17436"/>
            <p:cNvSpPr/>
            <p:nvPr/>
          </p:nvSpPr>
          <p:spPr>
            <a:xfrm flipH="1">
              <a:off x="919" y="908"/>
              <a:ext cx="260" cy="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/>
          </p:txBody>
        </p:sp>
        <p:sp>
          <p:nvSpPr>
            <p:cNvPr id="23581" name="直接连接符 17437"/>
            <p:cNvSpPr/>
            <p:nvPr/>
          </p:nvSpPr>
          <p:spPr>
            <a:xfrm flipH="1">
              <a:off x="1588" y="567"/>
              <a:ext cx="260" cy="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/>
          </p:txBody>
        </p:sp>
        <p:sp>
          <p:nvSpPr>
            <p:cNvPr id="23582" name="直接连接符 17438"/>
            <p:cNvSpPr/>
            <p:nvPr/>
          </p:nvSpPr>
          <p:spPr>
            <a:xfrm flipH="1">
              <a:off x="1588" y="908"/>
              <a:ext cx="260" cy="0"/>
            </a:xfrm>
            <a:prstGeom prst="line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/>
          </p:txBody>
        </p:sp>
      </p:grpSp>
      <p:graphicFrame>
        <p:nvGraphicFramePr>
          <p:cNvPr id="17440" name="内容占位符 17439"/>
          <p:cNvGraphicFramePr>
            <a:graphicFrameLocks noGrp="1" noChangeAspect="1"/>
          </p:cNvGraphicFramePr>
          <p:nvPr>
            <p:ph/>
          </p:nvPr>
        </p:nvGraphicFramePr>
        <p:xfrm>
          <a:off x="6991985" y="4108450"/>
          <a:ext cx="2133600" cy="67627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9" r:id="rId2" imgW="598170" imgH="191135" progId="Equation.3">
                  <p:embed/>
                </p:oleObj>
              </mc:Choice>
              <mc:Fallback>
                <p:oleObj r:id="rId2" imgW="598170" imgH="1911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991985" y="4108450"/>
                        <a:ext cx="2133600" cy="6762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41" name="对象 17440"/>
          <p:cNvGraphicFramePr>
            <a:graphicFrameLocks noChangeAspect="1"/>
          </p:cNvGraphicFramePr>
          <p:nvPr/>
        </p:nvGraphicFramePr>
        <p:xfrm>
          <a:off x="6934835" y="4887913"/>
          <a:ext cx="2990850" cy="646112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0" r:id="rId4" imgW="979805" imgH="191135" progId="Equation.3">
                  <p:embed/>
                </p:oleObj>
              </mc:Choice>
              <mc:Fallback>
                <p:oleObj r:id="rId4" imgW="979805" imgH="1911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34835" y="4887913"/>
                        <a:ext cx="2990850" cy="646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42" name="对象 17441"/>
          <p:cNvGraphicFramePr>
            <a:graphicFrameLocks noChangeAspect="1"/>
          </p:cNvGraphicFramePr>
          <p:nvPr/>
        </p:nvGraphicFramePr>
        <p:xfrm>
          <a:off x="6788785" y="5743575"/>
          <a:ext cx="3106738" cy="51752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1" r:id="rId6" imgW="915670" imgH="152400" progId="Equation.3">
                  <p:embed/>
                </p:oleObj>
              </mc:Choice>
              <mc:Fallback>
                <p:oleObj r:id="rId6" imgW="915670" imgH="152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788785" y="5743575"/>
                        <a:ext cx="3106738" cy="517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43" name="对象 17442"/>
          <p:cNvGraphicFramePr>
            <a:graphicFrameLocks noChangeAspect="1"/>
          </p:cNvGraphicFramePr>
          <p:nvPr/>
        </p:nvGraphicFramePr>
        <p:xfrm>
          <a:off x="2107248" y="4483100"/>
          <a:ext cx="2592387" cy="1230313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2" r:id="rId8" imgW="750570" imgH="356235" progId="Equation.3">
                  <p:embed/>
                </p:oleObj>
              </mc:Choice>
              <mc:Fallback>
                <p:oleObj r:id="rId8" imgW="750570" imgH="3562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07248" y="4483100"/>
                        <a:ext cx="2592387" cy="12303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44" name="对象 17443"/>
          <p:cNvGraphicFramePr>
            <a:graphicFrameLocks noChangeAspect="1"/>
          </p:cNvGraphicFramePr>
          <p:nvPr/>
        </p:nvGraphicFramePr>
        <p:xfrm>
          <a:off x="5002848" y="4556125"/>
          <a:ext cx="1630362" cy="1141413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3" r:id="rId10" imgW="508635" imgH="356235" progId="Equation.3">
                  <p:embed/>
                </p:oleObj>
              </mc:Choice>
              <mc:Fallback>
                <p:oleObj r:id="rId10" imgW="508635" imgH="3562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002848" y="4556125"/>
                        <a:ext cx="1630362" cy="11414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2" name="文本框 14341"/>
          <p:cNvSpPr txBox="1"/>
          <p:nvPr/>
        </p:nvSpPr>
        <p:spPr>
          <a:xfrm>
            <a:off x="8047990" y="2355215"/>
            <a:ext cx="15128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 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51039" y="100583"/>
            <a:ext cx="2375959" cy="6896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sz="37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典例分析</a:t>
            </a:r>
            <a:endParaRPr kumimoji="0" lang="zh-CN" sz="370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1159510"/>
            <a:ext cx="11576685" cy="2502535"/>
          </a:xfrm>
        </p:spPr>
        <p:txBody>
          <a:bodyPr/>
          <a:lstStyle/>
          <a:p>
            <a:pPr algn="just" latinLnBrk="0">
              <a:lnSpc>
                <a:spcPct val="150000"/>
              </a:lnSpc>
              <a:buFontTx/>
              <a:buNone/>
            </a:pPr>
            <a:r>
              <a:rPr lang="en-US" sz="3600">
                <a:latin typeface="Times New Roman" panose="02020603050405020304" pitchFamily="2" charset="-122"/>
                <a:ea typeface="楷体" panose="02010609060101010101" pitchFamily="49" charset="-122"/>
              </a:rPr>
              <a:t>4</a:t>
            </a:r>
            <a:r>
              <a:rPr lang="zh-CN" altLang="en-US" sz="3600"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氢原子的核外只有一个电子，设电子在离原子核距离为</a:t>
            </a:r>
            <a:r>
              <a:rPr lang="en-US" altLang="zh-CN" sz="3600" b="1" i="1">
                <a:latin typeface="Times New Roman" panose="02020603050405020304" pitchFamily="2" charset="-122"/>
                <a:ea typeface="楷体" panose="02010609060101010101" pitchFamily="49" charset="-122"/>
              </a:rPr>
              <a:t>R</a:t>
            </a:r>
            <a:r>
              <a:rPr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的圆轨道上做匀速圆周运动。已知电子的电荷量为</a:t>
            </a:r>
            <a:r>
              <a:rPr lang="en-US" altLang="zh-CN" sz="3600" b="1" i="1">
                <a:latin typeface="Times New Roman" panose="02020603050405020304" pitchFamily="2" charset="-122"/>
                <a:ea typeface="楷体" panose="02010609060101010101" pitchFamily="49" charset="-122"/>
              </a:rPr>
              <a:t>e</a:t>
            </a:r>
            <a:r>
              <a:rPr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，运动速率为</a:t>
            </a:r>
            <a:r>
              <a:rPr lang="en-US" altLang="zh-CN" sz="3600" b="1" i="1">
                <a:latin typeface="Times New Roman" panose="02020603050405020304" pitchFamily="2" charset="-122"/>
                <a:ea typeface="楷体" panose="02010609060101010101" pitchFamily="49" charset="-122"/>
              </a:rPr>
              <a:t>v</a:t>
            </a:r>
            <a:r>
              <a:rPr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，求电子绕核运动的等效电流多大？</a:t>
            </a:r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1524000" y="-184150"/>
            <a:ext cx="30988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983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6210" y="3775393"/>
            <a:ext cx="31686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51039" y="100583"/>
            <a:ext cx="2375959" cy="6896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sz="37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典例分析</a:t>
            </a:r>
            <a:endParaRPr kumimoji="0" lang="zh-CN" sz="370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矩形 6"/>
          <p:cNvSpPr/>
          <p:nvPr/>
        </p:nvSpPr>
        <p:spPr>
          <a:xfrm>
            <a:off x="5735961" y="623378"/>
            <a:ext cx="6456038" cy="62337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1899" tIns="60949" rIns="121899" bIns="6094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0" y="669140"/>
            <a:ext cx="5786599" cy="5938919"/>
          </a:xfrm>
        </p:spPr>
        <p:txBody>
          <a:bodyPr anchor="t"/>
          <a:lstStyle/>
          <a:p>
            <a:pPr marL="0" indent="0" algn="just">
              <a:lnSpc>
                <a:spcPct val="200000"/>
              </a:lnSpc>
              <a:buNone/>
            </a:pPr>
            <a:r>
              <a:rPr 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、已知电子的电荷量为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，质量为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的氢原子的电子在核的静电力吸引下做半径为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的匀速圆周运动，则电子运动形成的等效电流大小为多少？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5786579" y="669162"/>
          <a:ext cx="6438721" cy="4555553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4" name="Document" r:id="rId3" imgW="7891145" imgH="4881245" progId="Word.Document.8">
                  <p:embed/>
                </p:oleObj>
              </mc:Choice>
              <mc:Fallback>
                <p:oleObj name="Document" r:id="rId3" imgW="7891145" imgH="488124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86579" y="669162"/>
                        <a:ext cx="6438721" cy="45555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6156008" y="5588274"/>
          <a:ext cx="4533900" cy="1086673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55" name="Document" r:id="rId6" imgW="3410585" imgH="917575" progId="Word.Document.8">
                  <p:embed/>
                </p:oleObj>
              </mc:Choice>
              <mc:Fallback>
                <p:oleObj name="Document" r:id="rId6" imgW="3410585" imgH="91757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56008" y="5588274"/>
                        <a:ext cx="4533900" cy="10866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51039" y="100583"/>
            <a:ext cx="2375959" cy="6896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21885" tIns="60943" rIns="121885" bIns="60943">
            <a:spAutoFit/>
          </a:bodyPr>
          <a:lstStyle>
            <a:lvl1pPr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sz="3700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典例分析</a:t>
            </a:r>
            <a:endParaRPr kumimoji="0" lang="zh-CN" sz="370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" name="图片 3" descr="电源和电流_课件6_240" hidden="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pic>
        <p:nvPicPr>
          <p:cNvPr id="36867" name="New picture"/>
          <p:cNvPicPr/>
          <p:nvPr/>
        </p:nvPicPr>
        <p:blipFill>
          <a:blip r:embed="rId10"/>
          <a:stretch>
            <a:fillRect/>
          </a:stretch>
        </p:blipFill>
        <p:spPr>
          <a:xfrm>
            <a:off x="12649200" y="103378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384175" y="321945"/>
            <a:ext cx="2693035" cy="66738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tx1"/>
                </a:solidFill>
              </a:rPr>
              <a:t>1</a:t>
            </a:r>
            <a:r>
              <a:rPr lang="zh-CN" altLang="en-US" sz="2800" b="1">
                <a:solidFill>
                  <a:schemeClr val="tx1"/>
                </a:solidFill>
              </a:rPr>
              <a:t>、电流的形成</a:t>
            </a:r>
          </a:p>
        </p:txBody>
      </p:sp>
      <p:pic>
        <p:nvPicPr>
          <p:cNvPr id="5" name="图片 4" descr="电源和电流_课件5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pic>
        <p:nvPicPr>
          <p:cNvPr id="6" name="图片 5" descr="电流和电路_240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0" y="1905000"/>
            <a:ext cx="4064000" cy="3048000"/>
          </a:xfrm>
          <a:prstGeom prst="rect">
            <a:avLst/>
          </a:prstGeom>
        </p:spPr>
      </p:pic>
      <p:grpSp>
        <p:nvGrpSpPr>
          <p:cNvPr id="488451" name="Group 3"/>
          <p:cNvGrpSpPr/>
          <p:nvPr/>
        </p:nvGrpSpPr>
        <p:grpSpPr>
          <a:xfrm>
            <a:off x="396240" y="1374775"/>
            <a:ext cx="3352800" cy="1312863"/>
            <a:chOff x="1728" y="1824"/>
            <a:chExt cx="2016" cy="824"/>
          </a:xfrm>
        </p:grpSpPr>
        <p:grpSp>
          <p:nvGrpSpPr>
            <p:cNvPr id="4104" name="Group 4"/>
            <p:cNvGrpSpPr/>
            <p:nvPr/>
          </p:nvGrpSpPr>
          <p:grpSpPr>
            <a:xfrm>
              <a:off x="1728" y="1824"/>
              <a:ext cx="2016" cy="824"/>
              <a:chOff x="1008" y="2348"/>
              <a:chExt cx="2016" cy="824"/>
            </a:xfrm>
          </p:grpSpPr>
          <p:sp>
            <p:nvSpPr>
              <p:cNvPr id="4159" name="Oval 5"/>
              <p:cNvSpPr/>
              <p:nvPr/>
            </p:nvSpPr>
            <p:spPr>
              <a:xfrm>
                <a:off x="1008" y="2352"/>
                <a:ext cx="384" cy="816"/>
              </a:xfrm>
              <a:prstGeom prst="ellipse">
                <a:avLst/>
              </a:prstGeom>
              <a:solidFill>
                <a:srgbClr val="FFFF66"/>
              </a:solidFill>
              <a:ln w="127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60" name="Oval 6"/>
              <p:cNvSpPr/>
              <p:nvPr/>
            </p:nvSpPr>
            <p:spPr>
              <a:xfrm>
                <a:off x="1824" y="2352"/>
                <a:ext cx="384" cy="816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61" name="Oval 7"/>
              <p:cNvSpPr/>
              <p:nvPr/>
            </p:nvSpPr>
            <p:spPr>
              <a:xfrm>
                <a:off x="2640" y="2352"/>
                <a:ext cx="384" cy="816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8" name="Line 8"/>
              <p:cNvSpPr/>
              <p:nvPr/>
            </p:nvSpPr>
            <p:spPr>
              <a:xfrm>
                <a:off x="1200" y="2352"/>
                <a:ext cx="163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4163" name="Line 9"/>
              <p:cNvSpPr/>
              <p:nvPr/>
            </p:nvSpPr>
            <p:spPr>
              <a:xfrm>
                <a:off x="1200" y="3168"/>
                <a:ext cx="163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4164" name="Arc 10"/>
              <p:cNvSpPr/>
              <p:nvPr/>
            </p:nvSpPr>
            <p:spPr>
              <a:xfrm>
                <a:off x="1988" y="2348"/>
                <a:ext cx="220" cy="824"/>
              </a:xfrm>
              <a:custGeom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0" b="0"/>
                <a:pathLst>
                  <a:path w="24612" h="43200" fill="none">
                    <a:moveTo>
                      <a:pt x="3011" y="0"/>
                    </a:moveTo>
                    <a:cubicBezTo>
                      <a:pt x="14941" y="0"/>
                      <a:pt x="24612" y="9670"/>
                      <a:pt x="24612" y="21600"/>
                    </a:cubicBezTo>
                    <a:cubicBezTo>
                      <a:pt x="24612" y="33529"/>
                      <a:pt x="14941" y="43200"/>
                      <a:pt x="3012" y="43200"/>
                    </a:cubicBezTo>
                    <a:cubicBezTo>
                      <a:pt x="2004" y="43200"/>
                      <a:pt x="997" y="43129"/>
                      <a:pt x="0" y="42988"/>
                    </a:cubicBezTo>
                  </a:path>
                  <a:path w="24612" h="43200" stroke="0">
                    <a:moveTo>
                      <a:pt x="3011" y="0"/>
                    </a:moveTo>
                    <a:cubicBezTo>
                      <a:pt x="14941" y="0"/>
                      <a:pt x="24612" y="9670"/>
                      <a:pt x="24612" y="21600"/>
                    </a:cubicBezTo>
                    <a:cubicBezTo>
                      <a:pt x="24612" y="33529"/>
                      <a:pt x="14941" y="43200"/>
                      <a:pt x="3012" y="43200"/>
                    </a:cubicBezTo>
                    <a:cubicBezTo>
                      <a:pt x="2004" y="43200"/>
                      <a:pt x="997" y="43129"/>
                      <a:pt x="0" y="42988"/>
                    </a:cubicBezTo>
                    <a:lnTo>
                      <a:pt x="3012" y="21600"/>
                    </a:lnTo>
                    <a:lnTo>
                      <a:pt x="3011" y="0"/>
                    </a:lnTo>
                    <a:close/>
                  </a:path>
                </a:pathLst>
              </a:custGeom>
              <a:solidFill>
                <a:srgbClr val="FFFF66">
                  <a:alpha val="100000"/>
                </a:srgbClr>
              </a:solidFill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5" name="Arc 11"/>
              <p:cNvSpPr/>
              <p:nvPr/>
            </p:nvSpPr>
            <p:spPr>
              <a:xfrm>
                <a:off x="2804" y="2348"/>
                <a:ext cx="220" cy="824"/>
              </a:xfrm>
              <a:custGeom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0" b="0"/>
                <a:pathLst>
                  <a:path w="24612" h="43200" fill="none">
                    <a:moveTo>
                      <a:pt x="3011" y="0"/>
                    </a:moveTo>
                    <a:cubicBezTo>
                      <a:pt x="14941" y="0"/>
                      <a:pt x="24612" y="9670"/>
                      <a:pt x="24612" y="21600"/>
                    </a:cubicBezTo>
                    <a:cubicBezTo>
                      <a:pt x="24612" y="33529"/>
                      <a:pt x="14941" y="43200"/>
                      <a:pt x="3012" y="43200"/>
                    </a:cubicBezTo>
                    <a:cubicBezTo>
                      <a:pt x="2004" y="43200"/>
                      <a:pt x="997" y="43129"/>
                      <a:pt x="0" y="42988"/>
                    </a:cubicBezTo>
                  </a:path>
                  <a:path w="24612" h="43200" stroke="0">
                    <a:moveTo>
                      <a:pt x="3011" y="0"/>
                    </a:moveTo>
                    <a:cubicBezTo>
                      <a:pt x="14941" y="0"/>
                      <a:pt x="24612" y="9670"/>
                      <a:pt x="24612" y="21600"/>
                    </a:cubicBezTo>
                    <a:cubicBezTo>
                      <a:pt x="24612" y="33529"/>
                      <a:pt x="14941" y="43200"/>
                      <a:pt x="3012" y="43200"/>
                    </a:cubicBezTo>
                    <a:cubicBezTo>
                      <a:pt x="2004" y="43200"/>
                      <a:pt x="997" y="43129"/>
                      <a:pt x="0" y="42988"/>
                    </a:cubicBezTo>
                    <a:lnTo>
                      <a:pt x="3012" y="21600"/>
                    </a:lnTo>
                    <a:lnTo>
                      <a:pt x="3011" y="0"/>
                    </a:lnTo>
                    <a:close/>
                  </a:path>
                </a:pathLst>
              </a:custGeom>
              <a:solidFill>
                <a:srgbClr val="FFFF66">
                  <a:alpha val="100000"/>
                </a:srgbClr>
              </a:solidFill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105" name="Group 12"/>
            <p:cNvGrpSpPr/>
            <p:nvPr/>
          </p:nvGrpSpPr>
          <p:grpSpPr>
            <a:xfrm rot="-2129786">
              <a:off x="1872" y="2112"/>
              <a:ext cx="184" cy="48"/>
              <a:chOff x="1104" y="3216"/>
              <a:chExt cx="184" cy="48"/>
            </a:xfrm>
          </p:grpSpPr>
          <p:sp>
            <p:nvSpPr>
              <p:cNvPr id="4157" name="Oval 13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58" name="Line 14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06" name="Group 15"/>
            <p:cNvGrpSpPr/>
            <p:nvPr/>
          </p:nvGrpSpPr>
          <p:grpSpPr>
            <a:xfrm rot="7811423">
              <a:off x="1804" y="2476"/>
              <a:ext cx="184" cy="48"/>
              <a:chOff x="1104" y="3216"/>
              <a:chExt cx="184" cy="48"/>
            </a:xfrm>
          </p:grpSpPr>
          <p:sp>
            <p:nvSpPr>
              <p:cNvPr id="4155" name="Oval 16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56" name="Line 17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07" name="Group 18"/>
            <p:cNvGrpSpPr/>
            <p:nvPr/>
          </p:nvGrpSpPr>
          <p:grpSpPr>
            <a:xfrm rot="2733543">
              <a:off x="2976" y="1920"/>
              <a:ext cx="184" cy="48"/>
              <a:chOff x="1104" y="3216"/>
              <a:chExt cx="184" cy="48"/>
            </a:xfrm>
          </p:grpSpPr>
          <p:sp>
            <p:nvSpPr>
              <p:cNvPr id="4153" name="Oval 19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54" name="Line 20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08" name="Group 21"/>
            <p:cNvGrpSpPr/>
            <p:nvPr/>
          </p:nvGrpSpPr>
          <p:grpSpPr>
            <a:xfrm rot="-9665784">
              <a:off x="3456" y="2400"/>
              <a:ext cx="184" cy="48"/>
              <a:chOff x="1104" y="3216"/>
              <a:chExt cx="184" cy="48"/>
            </a:xfrm>
          </p:grpSpPr>
          <p:sp>
            <p:nvSpPr>
              <p:cNvPr id="4151" name="Oval 22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52" name="Line 23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09" name="Group 24"/>
            <p:cNvGrpSpPr/>
            <p:nvPr/>
          </p:nvGrpSpPr>
          <p:grpSpPr>
            <a:xfrm rot="2157704">
              <a:off x="3408" y="2208"/>
              <a:ext cx="184" cy="48"/>
              <a:chOff x="1104" y="3216"/>
              <a:chExt cx="184" cy="48"/>
            </a:xfrm>
          </p:grpSpPr>
          <p:sp>
            <p:nvSpPr>
              <p:cNvPr id="4149" name="Oval 25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50" name="Line 26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0" name="Group 27"/>
            <p:cNvGrpSpPr/>
            <p:nvPr/>
          </p:nvGrpSpPr>
          <p:grpSpPr>
            <a:xfrm rot="-3348360">
              <a:off x="3436" y="1988"/>
              <a:ext cx="184" cy="48"/>
              <a:chOff x="1104" y="3216"/>
              <a:chExt cx="184" cy="48"/>
            </a:xfrm>
          </p:grpSpPr>
          <p:sp>
            <p:nvSpPr>
              <p:cNvPr id="4147" name="Oval 28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48" name="Line 29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1" name="Group 30"/>
            <p:cNvGrpSpPr/>
            <p:nvPr/>
          </p:nvGrpSpPr>
          <p:grpSpPr>
            <a:xfrm rot="4009094">
              <a:off x="2688" y="1968"/>
              <a:ext cx="184" cy="48"/>
              <a:chOff x="1104" y="3216"/>
              <a:chExt cx="184" cy="48"/>
            </a:xfrm>
          </p:grpSpPr>
          <p:sp>
            <p:nvSpPr>
              <p:cNvPr id="4145" name="Oval 31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46" name="Line 32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2" name="Group 33"/>
            <p:cNvGrpSpPr/>
            <p:nvPr/>
          </p:nvGrpSpPr>
          <p:grpSpPr>
            <a:xfrm rot="-3872329">
              <a:off x="2688" y="2352"/>
              <a:ext cx="184" cy="48"/>
              <a:chOff x="1104" y="3216"/>
              <a:chExt cx="184" cy="48"/>
            </a:xfrm>
          </p:grpSpPr>
          <p:sp>
            <p:nvSpPr>
              <p:cNvPr id="4143" name="Oval 34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44" name="Line 35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3" name="Group 36"/>
            <p:cNvGrpSpPr/>
            <p:nvPr/>
          </p:nvGrpSpPr>
          <p:grpSpPr>
            <a:xfrm rot="2340877">
              <a:off x="2592" y="2160"/>
              <a:ext cx="184" cy="48"/>
              <a:chOff x="1104" y="3216"/>
              <a:chExt cx="184" cy="48"/>
            </a:xfrm>
          </p:grpSpPr>
          <p:sp>
            <p:nvSpPr>
              <p:cNvPr id="4141" name="Oval 37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42" name="Line 38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4" name="Group 39"/>
            <p:cNvGrpSpPr/>
            <p:nvPr/>
          </p:nvGrpSpPr>
          <p:grpSpPr>
            <a:xfrm rot="-4115610">
              <a:off x="3072" y="2448"/>
              <a:ext cx="184" cy="48"/>
              <a:chOff x="1104" y="3216"/>
              <a:chExt cx="184" cy="48"/>
            </a:xfrm>
          </p:grpSpPr>
          <p:sp>
            <p:nvSpPr>
              <p:cNvPr id="4139" name="Oval 40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40" name="Line 41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5" name="Group 42"/>
            <p:cNvGrpSpPr/>
            <p:nvPr/>
          </p:nvGrpSpPr>
          <p:grpSpPr>
            <a:xfrm>
              <a:off x="1824" y="1968"/>
              <a:ext cx="184" cy="48"/>
              <a:chOff x="1104" y="3216"/>
              <a:chExt cx="184" cy="48"/>
            </a:xfrm>
          </p:grpSpPr>
          <p:sp>
            <p:nvSpPr>
              <p:cNvPr id="4137" name="Oval 43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38" name="Line 44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6" name="Group 45"/>
            <p:cNvGrpSpPr/>
            <p:nvPr/>
          </p:nvGrpSpPr>
          <p:grpSpPr>
            <a:xfrm rot="-2027743">
              <a:off x="2256" y="2352"/>
              <a:ext cx="184" cy="48"/>
              <a:chOff x="1104" y="3216"/>
              <a:chExt cx="184" cy="48"/>
            </a:xfrm>
          </p:grpSpPr>
          <p:sp>
            <p:nvSpPr>
              <p:cNvPr id="4135" name="Oval 46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36" name="Line 47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7" name="Group 48"/>
            <p:cNvGrpSpPr/>
            <p:nvPr/>
          </p:nvGrpSpPr>
          <p:grpSpPr>
            <a:xfrm rot="-2428824">
              <a:off x="2208" y="2160"/>
              <a:ext cx="184" cy="48"/>
              <a:chOff x="1104" y="3216"/>
              <a:chExt cx="184" cy="48"/>
            </a:xfrm>
          </p:grpSpPr>
          <p:sp>
            <p:nvSpPr>
              <p:cNvPr id="4133" name="Oval 49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34" name="Line 50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8" name="Group 51"/>
            <p:cNvGrpSpPr/>
            <p:nvPr/>
          </p:nvGrpSpPr>
          <p:grpSpPr>
            <a:xfrm rot="6019382">
              <a:off x="3148" y="2092"/>
              <a:ext cx="184" cy="48"/>
              <a:chOff x="1104" y="3216"/>
              <a:chExt cx="184" cy="48"/>
            </a:xfrm>
          </p:grpSpPr>
          <p:sp>
            <p:nvSpPr>
              <p:cNvPr id="4131" name="Oval 52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32" name="Line 53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19" name="Group 54"/>
            <p:cNvGrpSpPr/>
            <p:nvPr/>
          </p:nvGrpSpPr>
          <p:grpSpPr>
            <a:xfrm rot="-8120265">
              <a:off x="2256" y="1968"/>
              <a:ext cx="184" cy="48"/>
              <a:chOff x="1104" y="3216"/>
              <a:chExt cx="184" cy="48"/>
            </a:xfrm>
          </p:grpSpPr>
          <p:sp>
            <p:nvSpPr>
              <p:cNvPr id="4129" name="Oval 55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30" name="Line 56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20" name="Group 57"/>
            <p:cNvGrpSpPr/>
            <p:nvPr/>
          </p:nvGrpSpPr>
          <p:grpSpPr>
            <a:xfrm rot="1719427">
              <a:off x="2976" y="2208"/>
              <a:ext cx="184" cy="48"/>
              <a:chOff x="1104" y="3216"/>
              <a:chExt cx="184" cy="48"/>
            </a:xfrm>
          </p:grpSpPr>
          <p:sp>
            <p:nvSpPr>
              <p:cNvPr id="4127" name="Oval 58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28" name="Line 59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21" name="Group 60"/>
            <p:cNvGrpSpPr/>
            <p:nvPr/>
          </p:nvGrpSpPr>
          <p:grpSpPr>
            <a:xfrm rot="2585163">
              <a:off x="2360" y="2448"/>
              <a:ext cx="184" cy="48"/>
              <a:chOff x="1104" y="3216"/>
              <a:chExt cx="184" cy="48"/>
            </a:xfrm>
          </p:grpSpPr>
          <p:sp>
            <p:nvSpPr>
              <p:cNvPr id="4125" name="Oval 61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26" name="Line 62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22" name="Group 63"/>
            <p:cNvGrpSpPr/>
            <p:nvPr/>
          </p:nvGrpSpPr>
          <p:grpSpPr>
            <a:xfrm rot="2896260">
              <a:off x="1852" y="2276"/>
              <a:ext cx="184" cy="48"/>
              <a:chOff x="1104" y="3216"/>
              <a:chExt cx="184" cy="48"/>
            </a:xfrm>
          </p:grpSpPr>
          <p:sp>
            <p:nvSpPr>
              <p:cNvPr id="4123" name="Oval 64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124" name="Line 65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</p:grpSp>
      <p:sp>
        <p:nvSpPr>
          <p:cNvPr id="9" name="右箭头 8"/>
          <p:cNvSpPr/>
          <p:nvPr/>
        </p:nvSpPr>
        <p:spPr>
          <a:xfrm>
            <a:off x="4174490" y="1758315"/>
            <a:ext cx="1465580" cy="53848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596890" y="1433195"/>
            <a:ext cx="5723890" cy="1254760"/>
          </a:xfrm>
          <a:prstGeom prst="round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一般的导体内部，电荷做</a:t>
            </a: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无规则</a:t>
            </a: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的</a:t>
            </a: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自由运动</a:t>
            </a:r>
          </a:p>
        </p:txBody>
      </p:sp>
      <p:grpSp>
        <p:nvGrpSpPr>
          <p:cNvPr id="11" name="Group 3"/>
          <p:cNvGrpSpPr/>
          <p:nvPr/>
        </p:nvGrpSpPr>
        <p:grpSpPr>
          <a:xfrm>
            <a:off x="395605" y="3708400"/>
            <a:ext cx="3352800" cy="1312863"/>
            <a:chOff x="1728" y="1824"/>
            <a:chExt cx="2016" cy="824"/>
          </a:xfrm>
        </p:grpSpPr>
        <p:grpSp>
          <p:nvGrpSpPr>
            <p:cNvPr id="12" name="Group 4"/>
            <p:cNvGrpSpPr/>
            <p:nvPr/>
          </p:nvGrpSpPr>
          <p:grpSpPr>
            <a:xfrm>
              <a:off x="1728" y="1824"/>
              <a:ext cx="2016" cy="824"/>
              <a:chOff x="1008" y="2348"/>
              <a:chExt cx="2016" cy="824"/>
            </a:xfrm>
          </p:grpSpPr>
          <p:sp>
            <p:nvSpPr>
              <p:cNvPr id="13" name="Oval 5"/>
              <p:cNvSpPr/>
              <p:nvPr/>
            </p:nvSpPr>
            <p:spPr>
              <a:xfrm>
                <a:off x="1008" y="2352"/>
                <a:ext cx="384" cy="816"/>
              </a:xfrm>
              <a:prstGeom prst="ellipse">
                <a:avLst/>
              </a:prstGeom>
              <a:solidFill>
                <a:srgbClr val="FFFF66"/>
              </a:solidFill>
              <a:ln w="127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14" name="Oval 6"/>
              <p:cNvSpPr/>
              <p:nvPr/>
            </p:nvSpPr>
            <p:spPr>
              <a:xfrm>
                <a:off x="1824" y="2352"/>
                <a:ext cx="384" cy="816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15" name="Oval 7"/>
              <p:cNvSpPr/>
              <p:nvPr/>
            </p:nvSpPr>
            <p:spPr>
              <a:xfrm>
                <a:off x="2640" y="2352"/>
                <a:ext cx="384" cy="816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16" name="Line 8"/>
              <p:cNvSpPr/>
              <p:nvPr/>
            </p:nvSpPr>
            <p:spPr>
              <a:xfrm>
                <a:off x="1200" y="2352"/>
                <a:ext cx="163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17" name="Line 9"/>
              <p:cNvSpPr/>
              <p:nvPr/>
            </p:nvSpPr>
            <p:spPr>
              <a:xfrm>
                <a:off x="1200" y="3168"/>
                <a:ext cx="163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18" name="Arc 10"/>
              <p:cNvSpPr/>
              <p:nvPr/>
            </p:nvSpPr>
            <p:spPr>
              <a:xfrm>
                <a:off x="1988" y="2348"/>
                <a:ext cx="220" cy="824"/>
              </a:xfrm>
              <a:custGeom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0" b="0"/>
                <a:pathLst>
                  <a:path w="24612" h="43200" fill="none">
                    <a:moveTo>
                      <a:pt x="3011" y="0"/>
                    </a:moveTo>
                    <a:cubicBezTo>
                      <a:pt x="14941" y="0"/>
                      <a:pt x="24612" y="9670"/>
                      <a:pt x="24612" y="21600"/>
                    </a:cubicBezTo>
                    <a:cubicBezTo>
                      <a:pt x="24612" y="33529"/>
                      <a:pt x="14941" y="43200"/>
                      <a:pt x="3012" y="43200"/>
                    </a:cubicBezTo>
                    <a:cubicBezTo>
                      <a:pt x="2004" y="43200"/>
                      <a:pt x="997" y="43129"/>
                      <a:pt x="0" y="42988"/>
                    </a:cubicBezTo>
                  </a:path>
                  <a:path w="24612" h="43200" stroke="0">
                    <a:moveTo>
                      <a:pt x="3011" y="0"/>
                    </a:moveTo>
                    <a:cubicBezTo>
                      <a:pt x="14941" y="0"/>
                      <a:pt x="24612" y="9670"/>
                      <a:pt x="24612" y="21600"/>
                    </a:cubicBezTo>
                    <a:cubicBezTo>
                      <a:pt x="24612" y="33529"/>
                      <a:pt x="14941" y="43200"/>
                      <a:pt x="3012" y="43200"/>
                    </a:cubicBezTo>
                    <a:cubicBezTo>
                      <a:pt x="2004" y="43200"/>
                      <a:pt x="997" y="43129"/>
                      <a:pt x="0" y="42988"/>
                    </a:cubicBezTo>
                    <a:lnTo>
                      <a:pt x="3012" y="21600"/>
                    </a:lnTo>
                    <a:lnTo>
                      <a:pt x="3011" y="0"/>
                    </a:lnTo>
                    <a:close/>
                  </a:path>
                </a:pathLst>
              </a:custGeom>
              <a:solidFill>
                <a:srgbClr val="FFFF66">
                  <a:alpha val="100000"/>
                </a:srgbClr>
              </a:solidFill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Arc 11"/>
              <p:cNvSpPr/>
              <p:nvPr/>
            </p:nvSpPr>
            <p:spPr>
              <a:xfrm>
                <a:off x="2804" y="2348"/>
                <a:ext cx="220" cy="824"/>
              </a:xfrm>
              <a:custGeom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0" b="0"/>
                <a:pathLst>
                  <a:path w="24612" h="43200" fill="none">
                    <a:moveTo>
                      <a:pt x="3011" y="0"/>
                    </a:moveTo>
                    <a:cubicBezTo>
                      <a:pt x="14941" y="0"/>
                      <a:pt x="24612" y="9670"/>
                      <a:pt x="24612" y="21600"/>
                    </a:cubicBezTo>
                    <a:cubicBezTo>
                      <a:pt x="24612" y="33529"/>
                      <a:pt x="14941" y="43200"/>
                      <a:pt x="3012" y="43200"/>
                    </a:cubicBezTo>
                    <a:cubicBezTo>
                      <a:pt x="2004" y="43200"/>
                      <a:pt x="997" y="43129"/>
                      <a:pt x="0" y="42988"/>
                    </a:cubicBezTo>
                  </a:path>
                  <a:path w="24612" h="43200" stroke="0">
                    <a:moveTo>
                      <a:pt x="3011" y="0"/>
                    </a:moveTo>
                    <a:cubicBezTo>
                      <a:pt x="14941" y="0"/>
                      <a:pt x="24612" y="9670"/>
                      <a:pt x="24612" y="21600"/>
                    </a:cubicBezTo>
                    <a:cubicBezTo>
                      <a:pt x="24612" y="33529"/>
                      <a:pt x="14941" y="43200"/>
                      <a:pt x="3012" y="43200"/>
                    </a:cubicBezTo>
                    <a:cubicBezTo>
                      <a:pt x="2004" y="43200"/>
                      <a:pt x="997" y="43129"/>
                      <a:pt x="0" y="42988"/>
                    </a:cubicBezTo>
                    <a:lnTo>
                      <a:pt x="3012" y="21600"/>
                    </a:lnTo>
                    <a:lnTo>
                      <a:pt x="3011" y="0"/>
                    </a:lnTo>
                    <a:close/>
                  </a:path>
                </a:pathLst>
              </a:custGeom>
              <a:solidFill>
                <a:srgbClr val="FFFF66">
                  <a:alpha val="100000"/>
                </a:srgbClr>
              </a:solidFill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0" name="Group 12"/>
            <p:cNvGrpSpPr/>
            <p:nvPr/>
          </p:nvGrpSpPr>
          <p:grpSpPr>
            <a:xfrm rot="-2129786">
              <a:off x="1872" y="2112"/>
              <a:ext cx="184" cy="48"/>
              <a:chOff x="1104" y="3216"/>
              <a:chExt cx="184" cy="48"/>
            </a:xfrm>
          </p:grpSpPr>
          <p:sp>
            <p:nvSpPr>
              <p:cNvPr id="21" name="Oval 13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22" name="Line 14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23" name="Group 15"/>
            <p:cNvGrpSpPr/>
            <p:nvPr/>
          </p:nvGrpSpPr>
          <p:grpSpPr>
            <a:xfrm rot="7811423">
              <a:off x="1804" y="2476"/>
              <a:ext cx="184" cy="48"/>
              <a:chOff x="1104" y="3216"/>
              <a:chExt cx="184" cy="48"/>
            </a:xfrm>
          </p:grpSpPr>
          <p:sp>
            <p:nvSpPr>
              <p:cNvPr id="24" name="Oval 16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25" name="Line 17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26" name="Group 18"/>
            <p:cNvGrpSpPr/>
            <p:nvPr/>
          </p:nvGrpSpPr>
          <p:grpSpPr>
            <a:xfrm rot="2733543">
              <a:off x="2976" y="1920"/>
              <a:ext cx="184" cy="48"/>
              <a:chOff x="1104" y="3216"/>
              <a:chExt cx="184" cy="48"/>
            </a:xfrm>
          </p:grpSpPr>
          <p:sp>
            <p:nvSpPr>
              <p:cNvPr id="27" name="Oval 19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28" name="Line 20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29" name="Group 21"/>
            <p:cNvGrpSpPr/>
            <p:nvPr/>
          </p:nvGrpSpPr>
          <p:grpSpPr>
            <a:xfrm rot="-9665784">
              <a:off x="3456" y="2400"/>
              <a:ext cx="184" cy="48"/>
              <a:chOff x="1104" y="3216"/>
              <a:chExt cx="184" cy="48"/>
            </a:xfrm>
          </p:grpSpPr>
          <p:sp>
            <p:nvSpPr>
              <p:cNvPr id="30" name="Oval 22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31" name="Line 23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32" name="Group 24"/>
            <p:cNvGrpSpPr/>
            <p:nvPr/>
          </p:nvGrpSpPr>
          <p:grpSpPr>
            <a:xfrm rot="2157704">
              <a:off x="3408" y="2208"/>
              <a:ext cx="184" cy="48"/>
              <a:chOff x="1104" y="3216"/>
              <a:chExt cx="184" cy="48"/>
            </a:xfrm>
          </p:grpSpPr>
          <p:sp>
            <p:nvSpPr>
              <p:cNvPr id="33" name="Oval 25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34" name="Line 26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35" name="Group 27"/>
            <p:cNvGrpSpPr/>
            <p:nvPr/>
          </p:nvGrpSpPr>
          <p:grpSpPr>
            <a:xfrm rot="-3348360">
              <a:off x="3436" y="1988"/>
              <a:ext cx="184" cy="48"/>
              <a:chOff x="1104" y="3216"/>
              <a:chExt cx="184" cy="48"/>
            </a:xfrm>
          </p:grpSpPr>
          <p:sp>
            <p:nvSpPr>
              <p:cNvPr id="36" name="Oval 28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37" name="Line 29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38" name="Group 30"/>
            <p:cNvGrpSpPr/>
            <p:nvPr/>
          </p:nvGrpSpPr>
          <p:grpSpPr>
            <a:xfrm rot="4009094">
              <a:off x="2688" y="1968"/>
              <a:ext cx="184" cy="48"/>
              <a:chOff x="1104" y="3216"/>
              <a:chExt cx="184" cy="48"/>
            </a:xfrm>
          </p:grpSpPr>
          <p:sp>
            <p:nvSpPr>
              <p:cNvPr id="39" name="Oval 31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0" name="Line 32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1" name="Group 33"/>
            <p:cNvGrpSpPr/>
            <p:nvPr/>
          </p:nvGrpSpPr>
          <p:grpSpPr>
            <a:xfrm rot="-3872329">
              <a:off x="2688" y="2352"/>
              <a:ext cx="184" cy="48"/>
              <a:chOff x="1104" y="3216"/>
              <a:chExt cx="184" cy="48"/>
            </a:xfrm>
          </p:grpSpPr>
          <p:sp>
            <p:nvSpPr>
              <p:cNvPr id="42" name="Oval 34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3" name="Line 35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4" name="Group 36"/>
            <p:cNvGrpSpPr/>
            <p:nvPr/>
          </p:nvGrpSpPr>
          <p:grpSpPr>
            <a:xfrm rot="2340877">
              <a:off x="2592" y="2160"/>
              <a:ext cx="184" cy="48"/>
              <a:chOff x="1104" y="3216"/>
              <a:chExt cx="184" cy="48"/>
            </a:xfrm>
          </p:grpSpPr>
          <p:sp>
            <p:nvSpPr>
              <p:cNvPr id="45" name="Oval 37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6" name="Line 38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47" name="Group 39"/>
            <p:cNvGrpSpPr/>
            <p:nvPr/>
          </p:nvGrpSpPr>
          <p:grpSpPr>
            <a:xfrm rot="-4115610">
              <a:off x="3072" y="2448"/>
              <a:ext cx="184" cy="48"/>
              <a:chOff x="1104" y="3216"/>
              <a:chExt cx="184" cy="48"/>
            </a:xfrm>
          </p:grpSpPr>
          <p:sp>
            <p:nvSpPr>
              <p:cNvPr id="48" name="Oval 40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49" name="Line 41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50" name="Group 42"/>
            <p:cNvGrpSpPr/>
            <p:nvPr/>
          </p:nvGrpSpPr>
          <p:grpSpPr>
            <a:xfrm>
              <a:off x="1824" y="1968"/>
              <a:ext cx="184" cy="48"/>
              <a:chOff x="1104" y="3216"/>
              <a:chExt cx="184" cy="48"/>
            </a:xfrm>
          </p:grpSpPr>
          <p:sp>
            <p:nvSpPr>
              <p:cNvPr id="51" name="Oval 43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52" name="Line 44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53" name="Group 45"/>
            <p:cNvGrpSpPr/>
            <p:nvPr/>
          </p:nvGrpSpPr>
          <p:grpSpPr>
            <a:xfrm rot="-2027743">
              <a:off x="2256" y="2352"/>
              <a:ext cx="184" cy="48"/>
              <a:chOff x="1104" y="3216"/>
              <a:chExt cx="184" cy="48"/>
            </a:xfrm>
          </p:grpSpPr>
          <p:sp>
            <p:nvSpPr>
              <p:cNvPr id="54" name="Oval 46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55" name="Line 47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56" name="Group 48"/>
            <p:cNvGrpSpPr/>
            <p:nvPr/>
          </p:nvGrpSpPr>
          <p:grpSpPr>
            <a:xfrm rot="-2428824">
              <a:off x="2208" y="2160"/>
              <a:ext cx="184" cy="48"/>
              <a:chOff x="1104" y="3216"/>
              <a:chExt cx="184" cy="48"/>
            </a:xfrm>
          </p:grpSpPr>
          <p:sp>
            <p:nvSpPr>
              <p:cNvPr id="57" name="Oval 49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58" name="Line 50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59" name="Group 51"/>
            <p:cNvGrpSpPr/>
            <p:nvPr/>
          </p:nvGrpSpPr>
          <p:grpSpPr>
            <a:xfrm rot="6019382">
              <a:off x="3148" y="2092"/>
              <a:ext cx="184" cy="48"/>
              <a:chOff x="1104" y="3216"/>
              <a:chExt cx="184" cy="48"/>
            </a:xfrm>
          </p:grpSpPr>
          <p:sp>
            <p:nvSpPr>
              <p:cNvPr id="60" name="Oval 52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61" name="Line 53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62" name="Group 54"/>
            <p:cNvGrpSpPr/>
            <p:nvPr/>
          </p:nvGrpSpPr>
          <p:grpSpPr>
            <a:xfrm rot="-8120265">
              <a:off x="2256" y="1968"/>
              <a:ext cx="184" cy="48"/>
              <a:chOff x="1104" y="3216"/>
              <a:chExt cx="184" cy="48"/>
            </a:xfrm>
          </p:grpSpPr>
          <p:sp>
            <p:nvSpPr>
              <p:cNvPr id="63" name="Oval 55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64" name="Line 56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65" name="Group 57"/>
            <p:cNvGrpSpPr/>
            <p:nvPr/>
          </p:nvGrpSpPr>
          <p:grpSpPr>
            <a:xfrm rot="1719427">
              <a:off x="2976" y="2208"/>
              <a:ext cx="184" cy="48"/>
              <a:chOff x="1104" y="3216"/>
              <a:chExt cx="184" cy="48"/>
            </a:xfrm>
          </p:grpSpPr>
          <p:sp>
            <p:nvSpPr>
              <p:cNvPr id="66" name="Oval 58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67" name="Line 59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68" name="Group 60"/>
            <p:cNvGrpSpPr/>
            <p:nvPr/>
          </p:nvGrpSpPr>
          <p:grpSpPr>
            <a:xfrm rot="2585163">
              <a:off x="2360" y="2448"/>
              <a:ext cx="184" cy="48"/>
              <a:chOff x="1104" y="3216"/>
              <a:chExt cx="184" cy="48"/>
            </a:xfrm>
          </p:grpSpPr>
          <p:sp>
            <p:nvSpPr>
              <p:cNvPr id="69" name="Oval 61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70" name="Line 62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  <p:grpSp>
          <p:nvGrpSpPr>
            <p:cNvPr id="71" name="Group 63"/>
            <p:cNvGrpSpPr/>
            <p:nvPr/>
          </p:nvGrpSpPr>
          <p:grpSpPr>
            <a:xfrm rot="2896260">
              <a:off x="1852" y="2276"/>
              <a:ext cx="184" cy="48"/>
              <a:chOff x="1104" y="3216"/>
              <a:chExt cx="184" cy="48"/>
            </a:xfrm>
          </p:grpSpPr>
          <p:sp>
            <p:nvSpPr>
              <p:cNvPr id="72" name="Oval 64"/>
              <p:cNvSpPr/>
              <p:nvPr/>
            </p:nvSpPr>
            <p:spPr>
              <a:xfrm>
                <a:off x="1104" y="3216"/>
                <a:ext cx="48" cy="48"/>
              </a:xfrm>
              <a:prstGeom prst="ellipse">
                <a:avLst/>
              </a:prstGeom>
              <a:solidFill>
                <a:srgbClr val="FFFF66"/>
              </a:solidFill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/>
              </a:p>
            </p:txBody>
          </p:sp>
          <p:sp>
            <p:nvSpPr>
              <p:cNvPr id="73" name="Line 65"/>
              <p:cNvSpPr/>
              <p:nvPr/>
            </p:nvSpPr>
            <p:spPr>
              <a:xfrm>
                <a:off x="1144" y="3240"/>
                <a:ext cx="144" cy="0"/>
              </a:xfrm>
              <a:prstGeom prst="line">
                <a:avLst/>
              </a:prstGeom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triangle" w="med" len="med"/>
              </a:ln>
            </p:spPr>
            <p:txBody>
              <a:bodyPr/>
              <a:lstStyle/>
              <a:p/>
            </p:txBody>
          </p:sp>
        </p:grpSp>
      </p:grpSp>
      <p:sp>
        <p:nvSpPr>
          <p:cNvPr id="75" name="右箭头 74"/>
          <p:cNvSpPr/>
          <p:nvPr/>
        </p:nvSpPr>
        <p:spPr>
          <a:xfrm>
            <a:off x="4174490" y="4124325"/>
            <a:ext cx="1465580" cy="53848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5747385" y="3825875"/>
            <a:ext cx="5723890" cy="1254760"/>
          </a:xfrm>
          <a:prstGeom prst="round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若使导体处于电场内，电荷会在电场的作用下做</a:t>
            </a: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定向移动</a:t>
            </a: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，形成电流。</a:t>
            </a:r>
          </a:p>
        </p:txBody>
      </p:sp>
      <p:cxnSp>
        <p:nvCxnSpPr>
          <p:cNvPr id="77" name="直接箭头连接符 76"/>
          <p:cNvCxnSpPr/>
          <p:nvPr/>
        </p:nvCxnSpPr>
        <p:spPr>
          <a:xfrm flipV="1">
            <a:off x="144780" y="3852545"/>
            <a:ext cx="4029710" cy="342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8" name="直接箭头连接符 77"/>
          <p:cNvCxnSpPr/>
          <p:nvPr/>
        </p:nvCxnSpPr>
        <p:spPr>
          <a:xfrm flipV="1">
            <a:off x="144780" y="4265930"/>
            <a:ext cx="4029710" cy="342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 flipV="1">
            <a:off x="142875" y="4652010"/>
            <a:ext cx="4029710" cy="342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/>
          <p:nvPr/>
        </p:nvCxnSpPr>
        <p:spPr>
          <a:xfrm flipV="1">
            <a:off x="142875" y="5080635"/>
            <a:ext cx="4029710" cy="342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1" name="直接箭头连接符 80"/>
          <p:cNvCxnSpPr/>
          <p:nvPr/>
        </p:nvCxnSpPr>
        <p:spPr>
          <a:xfrm flipV="1">
            <a:off x="144780" y="3411855"/>
            <a:ext cx="4029710" cy="342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2" name="文本框 81"/>
          <p:cNvSpPr txBox="1"/>
          <p:nvPr/>
        </p:nvSpPr>
        <p:spPr>
          <a:xfrm>
            <a:off x="4263390" y="3340100"/>
            <a:ext cx="41275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b="1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E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75" grpId="0"/>
      <p:bldP spid="76" grpId="0"/>
      <p:bldP spid="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384175" y="321945"/>
            <a:ext cx="2693035" cy="66738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tx1"/>
                </a:solidFill>
              </a:rPr>
              <a:t>1</a:t>
            </a:r>
            <a:r>
              <a:rPr lang="zh-CN" altLang="en-US" sz="2800" b="1">
                <a:solidFill>
                  <a:schemeClr val="tx1"/>
                </a:solidFill>
              </a:rPr>
              <a:t>、电流的形成</a:t>
            </a:r>
          </a:p>
        </p:txBody>
      </p:sp>
      <p:pic>
        <p:nvPicPr>
          <p:cNvPr id="5" name="图片 4" descr="人教版高中物理选修3-1 1　电源和电流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  <p:sp>
        <p:nvSpPr>
          <p:cNvPr id="15386" name="Rectangle 2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567430" y="378460"/>
            <a:ext cx="4740910" cy="553720"/>
          </a:xfrm>
        </p:spPr>
        <p:txBody>
          <a:bodyPr/>
          <a:lstStyle/>
          <a:p>
            <a:pPr marL="0" indent="0" algn="just">
              <a:buNone/>
            </a:pPr>
            <a:r>
              <a:rPr lang="zh-CN" altLang="en-US" b="1">
                <a:latin typeface="Times New Roman" panose="02020603050405020304" pitchFamily="2" charset="-122"/>
                <a:ea typeface="楷体" panose="02010609060101010101" pitchFamily="49" charset="-122"/>
              </a:rPr>
              <a:t>电荷的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定向移动</a:t>
            </a:r>
            <a:r>
              <a:rPr lang="zh-CN" altLang="en-US" b="1">
                <a:latin typeface="Times New Roman" panose="02020603050405020304" pitchFamily="2" charset="-122"/>
                <a:ea typeface="楷体" panose="02010609060101010101" pitchFamily="49" charset="-122"/>
              </a:rPr>
              <a:t>形成了电流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384175" y="1422400"/>
            <a:ext cx="3420110" cy="32746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08786" tIns="54393" rIns="108786" bIns="54393"/>
          <a:lstStyle>
            <a:lvl1pPr marL="0" indent="0" eaLnBrk="0" hangingPunct="0">
              <a:spcBef>
                <a:spcPct val="20000"/>
              </a:spcBef>
              <a:buNone/>
              <a:defRPr sz="2800"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 marL="662940" indent="-255270" eaLnBrk="0" hangingPunct="0">
              <a:spcBef>
                <a:spcPct val="20000"/>
              </a:spcBef>
              <a:buChar char="–"/>
              <a:defRPr sz="2400">
                <a:latin typeface="+mn-lt"/>
                <a:ea typeface="+mn-ea"/>
              </a:defRPr>
            </a:lvl2pPr>
            <a:lvl3pPr marL="1020445" indent="-203835" eaLnBrk="0" hangingPunct="0">
              <a:spcBef>
                <a:spcPct val="20000"/>
              </a:spcBef>
              <a:buChar char="•"/>
              <a:defRPr sz="2300">
                <a:latin typeface="+mn-lt"/>
                <a:ea typeface="+mn-ea"/>
              </a:defRPr>
            </a:lvl3pPr>
            <a:lvl4pPr marL="1428115" indent="-203835" eaLnBrk="0" hangingPunct="0">
              <a:spcBef>
                <a:spcPct val="20000"/>
              </a:spcBef>
              <a:buChar char="–"/>
              <a:defRPr sz="1700">
                <a:latin typeface="+mn-lt"/>
                <a:ea typeface="+mn-ea"/>
              </a:defRPr>
            </a:lvl4pPr>
            <a:lvl5pPr marL="1836420" indent="-203835" eaLnBrk="0" hangingPunct="0">
              <a:spcBef>
                <a:spcPct val="20000"/>
              </a:spcBef>
              <a:buChar char="»"/>
              <a:defRPr sz="1700">
                <a:latin typeface="+mn-lt"/>
                <a:ea typeface="+mn-ea"/>
              </a:defRPr>
            </a:lvl5pPr>
            <a:lvl6pPr marL="2244090" indent="-203835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latin typeface="+mn-lt"/>
                <a:ea typeface="+mn-ea"/>
              </a:defRPr>
            </a:lvl6pPr>
            <a:lvl7pPr marL="2652395" indent="-203835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latin typeface="+mn-lt"/>
                <a:ea typeface="+mn-ea"/>
              </a:defRPr>
            </a:lvl7pPr>
            <a:lvl8pPr marL="3060700" indent="-203835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latin typeface="+mn-lt"/>
                <a:ea typeface="+mn-ea"/>
              </a:defRPr>
            </a:lvl8pPr>
            <a:lvl9pPr marL="3468370" indent="-203835" fontAlgn="base">
              <a:spcBef>
                <a:spcPct val="20000"/>
              </a:spcBef>
              <a:spcAft>
                <a:spcPct val="0"/>
              </a:spcAft>
              <a:buChar char="»"/>
              <a:defRPr sz="1700"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Times New Roman"/>
                <a:ea typeface="楷体" panose="02010609060101010101" pitchFamily="49" charset="-122"/>
              </a:rPr>
              <a:t>思考：</a:t>
            </a:r>
            <a:r>
              <a:rPr lang="zh-CN" altLang="en-US">
                <a:latin typeface="Times New Roman"/>
                <a:ea typeface="楷体" panose="02010609060101010101" pitchFamily="49" charset="-122"/>
              </a:rPr>
              <a:t>用导线连接两个分别带等量正负电荷的导体，导体中有没有电流？</a:t>
            </a:r>
          </a:p>
          <a:p>
            <a:pPr>
              <a:lnSpc>
                <a:spcPct val="150000"/>
              </a:lnSpc>
            </a:pPr>
            <a:r>
              <a:rPr lang="zh-CN" altLang="en-US">
                <a:latin typeface="Times New Roman"/>
                <a:ea typeface="楷体" panose="02010609060101010101" pitchFamily="49" charset="-122"/>
              </a:rPr>
              <a:t>如有，能否持续？</a:t>
            </a:r>
          </a:p>
        </p:txBody>
      </p:sp>
      <p:grpSp>
        <p:nvGrpSpPr>
          <p:cNvPr id="76930" name="Group 130"/>
          <p:cNvGrpSpPr/>
          <p:nvPr/>
        </p:nvGrpSpPr>
        <p:grpSpPr>
          <a:xfrm>
            <a:off x="4130358" y="2936240"/>
            <a:ext cx="3960812" cy="1520825"/>
            <a:chOff x="325" y="2933"/>
            <a:chExt cx="2495" cy="958"/>
          </a:xfrm>
        </p:grpSpPr>
        <p:sp>
          <p:nvSpPr>
            <p:cNvPr id="76820" name="Text Box 20"/>
            <p:cNvSpPr txBox="1">
              <a:spLocks noChangeArrowheads="1"/>
            </p:cNvSpPr>
            <p:nvPr/>
          </p:nvSpPr>
          <p:spPr bwMode="auto">
            <a:xfrm>
              <a:off x="779" y="3596"/>
              <a:ext cx="258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6821" name="Text Box 21"/>
            <p:cNvSpPr txBox="1">
              <a:spLocks noChangeArrowheads="1"/>
            </p:cNvSpPr>
            <p:nvPr/>
          </p:nvSpPr>
          <p:spPr bwMode="auto">
            <a:xfrm>
              <a:off x="495" y="3601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6825" name="Text Box 25"/>
            <p:cNvSpPr txBox="1">
              <a:spLocks noChangeArrowheads="1"/>
            </p:cNvSpPr>
            <p:nvPr/>
          </p:nvSpPr>
          <p:spPr bwMode="auto">
            <a:xfrm>
              <a:off x="810" y="3362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6826" name="Oval 26"/>
            <p:cNvSpPr>
              <a:spLocks noChangeArrowheads="1"/>
            </p:cNvSpPr>
            <p:nvPr/>
          </p:nvSpPr>
          <p:spPr bwMode="auto">
            <a:xfrm>
              <a:off x="506" y="3234"/>
              <a:ext cx="471" cy="462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22353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chemeClr val="tx1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76828" name="Text Box 28"/>
            <p:cNvSpPr txBox="1">
              <a:spLocks noChangeArrowheads="1"/>
            </p:cNvSpPr>
            <p:nvPr/>
          </p:nvSpPr>
          <p:spPr bwMode="auto">
            <a:xfrm>
              <a:off x="410" y="3118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6829" name="Text Box 29"/>
            <p:cNvSpPr txBox="1">
              <a:spLocks noChangeArrowheads="1"/>
            </p:cNvSpPr>
            <p:nvPr/>
          </p:nvSpPr>
          <p:spPr bwMode="auto">
            <a:xfrm>
              <a:off x="928" y="3373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6830" name="Text Box 30"/>
            <p:cNvSpPr txBox="1">
              <a:spLocks noChangeArrowheads="1"/>
            </p:cNvSpPr>
            <p:nvPr/>
          </p:nvSpPr>
          <p:spPr bwMode="auto">
            <a:xfrm>
              <a:off x="325" y="3373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6831" name="Text Box 31"/>
            <p:cNvSpPr txBox="1">
              <a:spLocks noChangeArrowheads="1"/>
            </p:cNvSpPr>
            <p:nvPr/>
          </p:nvSpPr>
          <p:spPr bwMode="auto">
            <a:xfrm>
              <a:off x="866" y="3158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6832" name="Text Box 32"/>
            <p:cNvSpPr txBox="1">
              <a:spLocks noChangeArrowheads="1"/>
            </p:cNvSpPr>
            <p:nvPr/>
          </p:nvSpPr>
          <p:spPr bwMode="auto">
            <a:xfrm>
              <a:off x="2576" y="3214"/>
              <a:ext cx="24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76833" name="Text Box 33"/>
            <p:cNvSpPr txBox="1">
              <a:spLocks noChangeArrowheads="1"/>
            </p:cNvSpPr>
            <p:nvPr/>
          </p:nvSpPr>
          <p:spPr bwMode="auto">
            <a:xfrm>
              <a:off x="2508" y="3430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76835" name="Oval 35"/>
            <p:cNvSpPr>
              <a:spLocks noChangeArrowheads="1"/>
            </p:cNvSpPr>
            <p:nvPr/>
          </p:nvSpPr>
          <p:spPr bwMode="auto">
            <a:xfrm>
              <a:off x="2171" y="3232"/>
              <a:ext cx="471" cy="460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tint val="12549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76836" name="Text Box 36"/>
            <p:cNvSpPr txBox="1">
              <a:spLocks noChangeArrowheads="1"/>
            </p:cNvSpPr>
            <p:nvPr/>
          </p:nvSpPr>
          <p:spPr bwMode="auto">
            <a:xfrm>
              <a:off x="1923" y="3175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76837" name="Text Box 37"/>
            <p:cNvSpPr txBox="1">
              <a:spLocks noChangeArrowheads="1"/>
            </p:cNvSpPr>
            <p:nvPr/>
          </p:nvSpPr>
          <p:spPr bwMode="auto">
            <a:xfrm>
              <a:off x="2140" y="3487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76838" name="Text Box 38"/>
            <p:cNvSpPr txBox="1">
              <a:spLocks noChangeArrowheads="1"/>
            </p:cNvSpPr>
            <p:nvPr/>
          </p:nvSpPr>
          <p:spPr bwMode="auto">
            <a:xfrm>
              <a:off x="1998" y="3345"/>
              <a:ext cx="24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76827" name="Text Box 27"/>
            <p:cNvSpPr txBox="1">
              <a:spLocks noChangeArrowheads="1"/>
            </p:cNvSpPr>
            <p:nvPr/>
          </p:nvSpPr>
          <p:spPr bwMode="auto">
            <a:xfrm>
              <a:off x="629" y="3040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6834" name="Text Box 34"/>
            <p:cNvSpPr txBox="1">
              <a:spLocks noChangeArrowheads="1"/>
            </p:cNvSpPr>
            <p:nvPr/>
          </p:nvSpPr>
          <p:spPr bwMode="auto">
            <a:xfrm>
              <a:off x="2498" y="2984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76839" name="Text Box 39"/>
            <p:cNvSpPr txBox="1">
              <a:spLocks noChangeArrowheads="1"/>
            </p:cNvSpPr>
            <p:nvPr/>
          </p:nvSpPr>
          <p:spPr bwMode="auto">
            <a:xfrm>
              <a:off x="2262" y="2933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76840" name="Text Box 40"/>
            <p:cNvSpPr txBox="1">
              <a:spLocks noChangeArrowheads="1"/>
            </p:cNvSpPr>
            <p:nvPr/>
          </p:nvSpPr>
          <p:spPr bwMode="auto">
            <a:xfrm>
              <a:off x="2001" y="3034"/>
              <a:ext cx="24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</p:grpSp>
      <p:grpSp>
        <p:nvGrpSpPr>
          <p:cNvPr id="76934" name="Group 134"/>
          <p:cNvGrpSpPr/>
          <p:nvPr/>
        </p:nvGrpSpPr>
        <p:grpSpPr>
          <a:xfrm>
            <a:off x="4485958" y="1528128"/>
            <a:ext cx="3246437" cy="1871662"/>
            <a:chOff x="3326" y="1054"/>
            <a:chExt cx="2045" cy="1179"/>
          </a:xfrm>
        </p:grpSpPr>
        <p:sp>
          <p:nvSpPr>
            <p:cNvPr id="76935" name="Freeform 135"/>
            <p:cNvSpPr/>
            <p:nvPr/>
          </p:nvSpPr>
          <p:spPr bwMode="auto">
            <a:xfrm>
              <a:off x="3361" y="1106"/>
              <a:ext cx="1970" cy="1127"/>
            </a:xfrm>
            <a:custGeom>
              <a:gdLst>
                <a:gd name="T0" fmla="*/ 169 w 1970"/>
                <a:gd name="T1" fmla="*/ 983 h 999"/>
                <a:gd name="T2" fmla="*/ 19 w 1970"/>
                <a:gd name="T3" fmla="*/ 666 h 999"/>
                <a:gd name="T4" fmla="*/ 286 w 1970"/>
                <a:gd name="T5" fmla="*/ 397 h 999"/>
                <a:gd name="T6" fmla="*/ 546 w 1970"/>
                <a:gd name="T7" fmla="*/ 332 h 999"/>
                <a:gd name="T8" fmla="*/ 784 w 1970"/>
                <a:gd name="T9" fmla="*/ 222 h 999"/>
                <a:gd name="T10" fmla="*/ 829 w 1970"/>
                <a:gd name="T11" fmla="*/ 76 h 999"/>
                <a:gd name="T12" fmla="*/ 967 w 1970"/>
                <a:gd name="T13" fmla="*/ 3 h 999"/>
                <a:gd name="T14" fmla="*/ 1204 w 1970"/>
                <a:gd name="T15" fmla="*/ 57 h 999"/>
                <a:gd name="T16" fmla="*/ 1378 w 1970"/>
                <a:gd name="T17" fmla="*/ 231 h 999"/>
                <a:gd name="T18" fmla="*/ 1599 w 1970"/>
                <a:gd name="T19" fmla="*/ 384 h 999"/>
                <a:gd name="T20" fmla="*/ 1712 w 1970"/>
                <a:gd name="T21" fmla="*/ 374 h 999"/>
                <a:gd name="T22" fmla="*/ 1805 w 1970"/>
                <a:gd name="T23" fmla="*/ 405 h 999"/>
                <a:gd name="T24" fmla="*/ 1953 w 1970"/>
                <a:gd name="T25" fmla="*/ 544 h 999"/>
                <a:gd name="T26" fmla="*/ 1906 w 1970"/>
                <a:gd name="T27" fmla="*/ 680 h 999"/>
                <a:gd name="T28" fmla="*/ 1808 w 1970"/>
                <a:gd name="T29" fmla="*/ 999 h 9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9" h="999">
                  <a:moveTo>
                    <a:pt x="169" y="983"/>
                  </a:moveTo>
                  <a:cubicBezTo>
                    <a:pt x="144" y="930"/>
                    <a:pt x="0" y="764"/>
                    <a:pt x="19" y="666"/>
                  </a:cubicBezTo>
                  <a:cubicBezTo>
                    <a:pt x="38" y="568"/>
                    <a:pt x="198" y="453"/>
                    <a:pt x="286" y="397"/>
                  </a:cubicBezTo>
                  <a:cubicBezTo>
                    <a:pt x="374" y="341"/>
                    <a:pt x="463" y="361"/>
                    <a:pt x="546" y="332"/>
                  </a:cubicBezTo>
                  <a:cubicBezTo>
                    <a:pt x="629" y="303"/>
                    <a:pt x="737" y="265"/>
                    <a:pt x="784" y="222"/>
                  </a:cubicBezTo>
                  <a:cubicBezTo>
                    <a:pt x="831" y="179"/>
                    <a:pt x="798" y="112"/>
                    <a:pt x="829" y="76"/>
                  </a:cubicBezTo>
                  <a:cubicBezTo>
                    <a:pt x="860" y="40"/>
                    <a:pt x="905" y="6"/>
                    <a:pt x="967" y="3"/>
                  </a:cubicBezTo>
                  <a:cubicBezTo>
                    <a:pt x="1029" y="0"/>
                    <a:pt x="1136" y="19"/>
                    <a:pt x="1204" y="57"/>
                  </a:cubicBezTo>
                  <a:cubicBezTo>
                    <a:pt x="1272" y="95"/>
                    <a:pt x="1312" y="177"/>
                    <a:pt x="1378" y="231"/>
                  </a:cubicBezTo>
                  <a:cubicBezTo>
                    <a:pt x="1444" y="285"/>
                    <a:pt x="1543" y="360"/>
                    <a:pt x="1599" y="384"/>
                  </a:cubicBezTo>
                  <a:cubicBezTo>
                    <a:pt x="1655" y="408"/>
                    <a:pt x="1677" y="370"/>
                    <a:pt x="1712" y="374"/>
                  </a:cubicBezTo>
                  <a:cubicBezTo>
                    <a:pt x="1747" y="378"/>
                    <a:pt x="1765" y="377"/>
                    <a:pt x="1805" y="405"/>
                  </a:cubicBezTo>
                  <a:cubicBezTo>
                    <a:pt x="1845" y="434"/>
                    <a:pt x="1936" y="498"/>
                    <a:pt x="1953" y="544"/>
                  </a:cubicBezTo>
                  <a:cubicBezTo>
                    <a:pt x="1970" y="590"/>
                    <a:pt x="1930" y="604"/>
                    <a:pt x="1906" y="680"/>
                  </a:cubicBezTo>
                  <a:cubicBezTo>
                    <a:pt x="1882" y="756"/>
                    <a:pt x="1828" y="933"/>
                    <a:pt x="1808" y="999"/>
                  </a:cubicBezTo>
                </a:path>
              </a:pathLst>
            </a:custGeom>
            <a:noFill/>
            <a:ln w="146050" cap="flat" cmpd="sng">
              <a:solidFill>
                <a:srgbClr val="00CC66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6936" name="Group 136"/>
            <p:cNvGrpSpPr/>
            <p:nvPr/>
          </p:nvGrpSpPr>
          <p:grpSpPr>
            <a:xfrm>
              <a:off x="3326" y="1054"/>
              <a:ext cx="2045" cy="1159"/>
              <a:chOff x="3326" y="1054"/>
              <a:chExt cx="2045" cy="1159"/>
            </a:xfrm>
          </p:grpSpPr>
          <p:sp>
            <p:nvSpPr>
              <p:cNvPr id="76937" name="Freeform 137"/>
              <p:cNvSpPr/>
              <p:nvPr/>
            </p:nvSpPr>
            <p:spPr bwMode="auto">
              <a:xfrm>
                <a:off x="3398" y="1153"/>
                <a:ext cx="1877" cy="1043"/>
              </a:xfrm>
              <a:custGeom>
                <a:gdLst>
                  <a:gd name="T0" fmla="*/ 162 w 1877"/>
                  <a:gd name="T1" fmla="*/ 924 h 924"/>
                  <a:gd name="T2" fmla="*/ 18 w 1877"/>
                  <a:gd name="T3" fmla="*/ 626 h 924"/>
                  <a:gd name="T4" fmla="*/ 274 w 1877"/>
                  <a:gd name="T5" fmla="*/ 373 h 924"/>
                  <a:gd name="T6" fmla="*/ 646 w 1877"/>
                  <a:gd name="T7" fmla="*/ 299 h 924"/>
                  <a:gd name="T8" fmla="*/ 811 w 1877"/>
                  <a:gd name="T9" fmla="*/ 162 h 924"/>
                  <a:gd name="T10" fmla="*/ 856 w 1877"/>
                  <a:gd name="T11" fmla="*/ 25 h 924"/>
                  <a:gd name="T12" fmla="*/ 984 w 1877"/>
                  <a:gd name="T13" fmla="*/ 15 h 924"/>
                  <a:gd name="T14" fmla="*/ 1103 w 1877"/>
                  <a:gd name="T15" fmla="*/ 43 h 924"/>
                  <a:gd name="T16" fmla="*/ 1195 w 1877"/>
                  <a:gd name="T17" fmla="*/ 98 h 924"/>
                  <a:gd name="T18" fmla="*/ 1295 w 1877"/>
                  <a:gd name="T19" fmla="*/ 217 h 924"/>
                  <a:gd name="T20" fmla="*/ 1533 w 1877"/>
                  <a:gd name="T21" fmla="*/ 381 h 924"/>
                  <a:gd name="T22" fmla="*/ 1606 w 1877"/>
                  <a:gd name="T23" fmla="*/ 399 h 924"/>
                  <a:gd name="T24" fmla="*/ 1725 w 1877"/>
                  <a:gd name="T25" fmla="*/ 390 h 924"/>
                  <a:gd name="T26" fmla="*/ 1862 w 1877"/>
                  <a:gd name="T27" fmla="*/ 509 h 924"/>
                  <a:gd name="T28" fmla="*/ 1816 w 1877"/>
                  <a:gd name="T29" fmla="*/ 634 h 924"/>
                  <a:gd name="T30" fmla="*/ 1752 w 1877"/>
                  <a:gd name="T31" fmla="*/ 911 h 92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76" h="924">
                    <a:moveTo>
                      <a:pt x="162" y="924"/>
                    </a:moveTo>
                    <a:cubicBezTo>
                      <a:pt x="137" y="874"/>
                      <a:pt x="0" y="718"/>
                      <a:pt x="18" y="626"/>
                    </a:cubicBezTo>
                    <a:cubicBezTo>
                      <a:pt x="36" y="534"/>
                      <a:pt x="169" y="427"/>
                      <a:pt x="274" y="373"/>
                    </a:cubicBezTo>
                    <a:cubicBezTo>
                      <a:pt x="379" y="319"/>
                      <a:pt x="557" y="334"/>
                      <a:pt x="646" y="299"/>
                    </a:cubicBezTo>
                    <a:cubicBezTo>
                      <a:pt x="735" y="264"/>
                      <a:pt x="776" y="208"/>
                      <a:pt x="811" y="162"/>
                    </a:cubicBezTo>
                    <a:cubicBezTo>
                      <a:pt x="846" y="116"/>
                      <a:pt x="827" y="50"/>
                      <a:pt x="856" y="25"/>
                    </a:cubicBezTo>
                    <a:cubicBezTo>
                      <a:pt x="885" y="0"/>
                      <a:pt x="943" y="12"/>
                      <a:pt x="984" y="15"/>
                    </a:cubicBezTo>
                    <a:cubicBezTo>
                      <a:pt x="1025" y="18"/>
                      <a:pt x="1068" y="29"/>
                      <a:pt x="1103" y="43"/>
                    </a:cubicBezTo>
                    <a:cubicBezTo>
                      <a:pt x="1138" y="57"/>
                      <a:pt x="1163" y="69"/>
                      <a:pt x="1195" y="98"/>
                    </a:cubicBezTo>
                    <a:cubicBezTo>
                      <a:pt x="1227" y="127"/>
                      <a:pt x="1239" y="170"/>
                      <a:pt x="1295" y="217"/>
                    </a:cubicBezTo>
                    <a:cubicBezTo>
                      <a:pt x="1351" y="264"/>
                      <a:pt x="1481" y="351"/>
                      <a:pt x="1533" y="381"/>
                    </a:cubicBezTo>
                    <a:cubicBezTo>
                      <a:pt x="1585" y="411"/>
                      <a:pt x="1574" y="398"/>
                      <a:pt x="1606" y="399"/>
                    </a:cubicBezTo>
                    <a:cubicBezTo>
                      <a:pt x="1638" y="400"/>
                      <a:pt x="1682" y="372"/>
                      <a:pt x="1725" y="390"/>
                    </a:cubicBezTo>
                    <a:cubicBezTo>
                      <a:pt x="1768" y="408"/>
                      <a:pt x="1847" y="468"/>
                      <a:pt x="1862" y="509"/>
                    </a:cubicBezTo>
                    <a:cubicBezTo>
                      <a:pt x="1877" y="550"/>
                      <a:pt x="1834" y="567"/>
                      <a:pt x="1816" y="634"/>
                    </a:cubicBezTo>
                    <a:cubicBezTo>
                      <a:pt x="1798" y="701"/>
                      <a:pt x="1765" y="853"/>
                      <a:pt x="1752" y="911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938" name="Freeform 138"/>
              <p:cNvSpPr/>
              <p:nvPr/>
            </p:nvSpPr>
            <p:spPr bwMode="auto">
              <a:xfrm>
                <a:off x="3326" y="1054"/>
                <a:ext cx="2045" cy="1159"/>
              </a:xfrm>
              <a:custGeom>
                <a:gdLst>
                  <a:gd name="T0" fmla="*/ 156 w 2045"/>
                  <a:gd name="T1" fmla="*/ 1027 h 1027"/>
                  <a:gd name="T2" fmla="*/ 20 w 2045"/>
                  <a:gd name="T3" fmla="*/ 701 h 1027"/>
                  <a:gd name="T4" fmla="*/ 279 w 2045"/>
                  <a:gd name="T5" fmla="*/ 419 h 1027"/>
                  <a:gd name="T6" fmla="*/ 663 w 2045"/>
                  <a:gd name="T7" fmla="*/ 314 h 1027"/>
                  <a:gd name="T8" fmla="*/ 764 w 2045"/>
                  <a:gd name="T9" fmla="*/ 268 h 1027"/>
                  <a:gd name="T10" fmla="*/ 800 w 2045"/>
                  <a:gd name="T11" fmla="*/ 213 h 1027"/>
                  <a:gd name="T12" fmla="*/ 819 w 2045"/>
                  <a:gd name="T13" fmla="*/ 103 h 1027"/>
                  <a:gd name="T14" fmla="*/ 919 w 2045"/>
                  <a:gd name="T15" fmla="*/ 21 h 1027"/>
                  <a:gd name="T16" fmla="*/ 1047 w 2045"/>
                  <a:gd name="T17" fmla="*/ 3 h 1027"/>
                  <a:gd name="T18" fmla="*/ 1212 w 2045"/>
                  <a:gd name="T19" fmla="*/ 39 h 1027"/>
                  <a:gd name="T20" fmla="*/ 1322 w 2045"/>
                  <a:gd name="T21" fmla="*/ 94 h 1027"/>
                  <a:gd name="T22" fmla="*/ 1413 w 2045"/>
                  <a:gd name="T23" fmla="*/ 204 h 1027"/>
                  <a:gd name="T24" fmla="*/ 1477 w 2045"/>
                  <a:gd name="T25" fmla="*/ 268 h 1027"/>
                  <a:gd name="T26" fmla="*/ 1651 w 2045"/>
                  <a:gd name="T27" fmla="*/ 393 h 1027"/>
                  <a:gd name="T28" fmla="*/ 1733 w 2045"/>
                  <a:gd name="T29" fmla="*/ 387 h 1027"/>
                  <a:gd name="T30" fmla="*/ 1852 w 2045"/>
                  <a:gd name="T31" fmla="*/ 387 h 1027"/>
                  <a:gd name="T32" fmla="*/ 2022 w 2045"/>
                  <a:gd name="T33" fmla="*/ 571 h 1027"/>
                  <a:gd name="T34" fmla="*/ 1988 w 2045"/>
                  <a:gd name="T35" fmla="*/ 728 h 1027"/>
                  <a:gd name="T36" fmla="*/ 1907 w 2045"/>
                  <a:gd name="T37" fmla="*/ 999 h 10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45" h="1027">
                    <a:moveTo>
                      <a:pt x="156" y="1027"/>
                    </a:moveTo>
                    <a:cubicBezTo>
                      <a:pt x="133" y="973"/>
                      <a:pt x="0" y="803"/>
                      <a:pt x="20" y="701"/>
                    </a:cubicBezTo>
                    <a:cubicBezTo>
                      <a:pt x="40" y="599"/>
                      <a:pt x="172" y="484"/>
                      <a:pt x="279" y="419"/>
                    </a:cubicBezTo>
                    <a:cubicBezTo>
                      <a:pt x="386" y="354"/>
                      <a:pt x="582" y="339"/>
                      <a:pt x="663" y="314"/>
                    </a:cubicBezTo>
                    <a:cubicBezTo>
                      <a:pt x="744" y="289"/>
                      <a:pt x="741" y="285"/>
                      <a:pt x="764" y="268"/>
                    </a:cubicBezTo>
                    <a:cubicBezTo>
                      <a:pt x="787" y="251"/>
                      <a:pt x="791" y="240"/>
                      <a:pt x="800" y="213"/>
                    </a:cubicBezTo>
                    <a:cubicBezTo>
                      <a:pt x="809" y="186"/>
                      <a:pt x="799" y="135"/>
                      <a:pt x="819" y="103"/>
                    </a:cubicBezTo>
                    <a:cubicBezTo>
                      <a:pt x="839" y="71"/>
                      <a:pt x="881" y="38"/>
                      <a:pt x="919" y="21"/>
                    </a:cubicBezTo>
                    <a:cubicBezTo>
                      <a:pt x="957" y="4"/>
                      <a:pt x="998" y="0"/>
                      <a:pt x="1047" y="3"/>
                    </a:cubicBezTo>
                    <a:cubicBezTo>
                      <a:pt x="1096" y="6"/>
                      <a:pt x="1166" y="24"/>
                      <a:pt x="1212" y="39"/>
                    </a:cubicBezTo>
                    <a:cubicBezTo>
                      <a:pt x="1258" y="54"/>
                      <a:pt x="1289" y="67"/>
                      <a:pt x="1322" y="94"/>
                    </a:cubicBezTo>
                    <a:cubicBezTo>
                      <a:pt x="1355" y="121"/>
                      <a:pt x="1387" y="175"/>
                      <a:pt x="1413" y="204"/>
                    </a:cubicBezTo>
                    <a:cubicBezTo>
                      <a:pt x="1439" y="233"/>
                      <a:pt x="1437" y="237"/>
                      <a:pt x="1477" y="268"/>
                    </a:cubicBezTo>
                    <a:cubicBezTo>
                      <a:pt x="1517" y="299"/>
                      <a:pt x="1608" y="373"/>
                      <a:pt x="1651" y="393"/>
                    </a:cubicBezTo>
                    <a:cubicBezTo>
                      <a:pt x="1694" y="413"/>
                      <a:pt x="1700" y="388"/>
                      <a:pt x="1733" y="387"/>
                    </a:cubicBezTo>
                    <a:cubicBezTo>
                      <a:pt x="1766" y="386"/>
                      <a:pt x="1804" y="356"/>
                      <a:pt x="1852" y="387"/>
                    </a:cubicBezTo>
                    <a:cubicBezTo>
                      <a:pt x="1900" y="418"/>
                      <a:pt x="1999" y="514"/>
                      <a:pt x="2022" y="571"/>
                    </a:cubicBezTo>
                    <a:cubicBezTo>
                      <a:pt x="2045" y="628"/>
                      <a:pt x="2007" y="657"/>
                      <a:pt x="1988" y="728"/>
                    </a:cubicBezTo>
                    <a:cubicBezTo>
                      <a:pt x="1969" y="799"/>
                      <a:pt x="1924" y="943"/>
                      <a:pt x="1907" y="999"/>
                    </a:cubicBezTo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6926" name="Group 126"/>
          <p:cNvGrpSpPr/>
          <p:nvPr/>
        </p:nvGrpSpPr>
        <p:grpSpPr>
          <a:xfrm>
            <a:off x="4670108" y="1585278"/>
            <a:ext cx="2562225" cy="968375"/>
            <a:chOff x="639" y="1133"/>
            <a:chExt cx="1614" cy="610"/>
          </a:xfrm>
        </p:grpSpPr>
        <p:sp>
          <p:nvSpPr>
            <p:cNvPr id="76841" name="Oval 41"/>
            <p:cNvSpPr>
              <a:spLocks noChangeArrowheads="1"/>
            </p:cNvSpPr>
            <p:nvPr/>
          </p:nvSpPr>
          <p:spPr bwMode="auto">
            <a:xfrm>
              <a:off x="1603" y="1139"/>
              <a:ext cx="112" cy="1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76842" name="Oval 42"/>
            <p:cNvSpPr>
              <a:spLocks noChangeArrowheads="1"/>
            </p:cNvSpPr>
            <p:nvPr/>
          </p:nvSpPr>
          <p:spPr bwMode="auto">
            <a:xfrm>
              <a:off x="865" y="1536"/>
              <a:ext cx="112" cy="1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76843" name="Oval 43"/>
            <p:cNvSpPr>
              <a:spLocks noChangeArrowheads="1"/>
            </p:cNvSpPr>
            <p:nvPr/>
          </p:nvSpPr>
          <p:spPr bwMode="auto">
            <a:xfrm>
              <a:off x="2141" y="1564"/>
              <a:ext cx="112" cy="1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76844" name="AutoShape 44"/>
            <p:cNvSpPr>
              <a:spLocks noChangeArrowheads="1"/>
            </p:cNvSpPr>
            <p:nvPr/>
          </p:nvSpPr>
          <p:spPr bwMode="auto">
            <a:xfrm rot="2234833">
              <a:off x="1911" y="1454"/>
              <a:ext cx="272" cy="99"/>
            </a:xfrm>
            <a:prstGeom prst="leftArrow">
              <a:avLst>
                <a:gd name="adj1" fmla="val 50000"/>
                <a:gd name="adj2" fmla="val 68687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45" name="AutoShape 45"/>
            <p:cNvSpPr>
              <a:spLocks noChangeArrowheads="1"/>
            </p:cNvSpPr>
            <p:nvPr/>
          </p:nvSpPr>
          <p:spPr bwMode="auto">
            <a:xfrm>
              <a:off x="1337" y="1133"/>
              <a:ext cx="272" cy="98"/>
            </a:xfrm>
            <a:prstGeom prst="leftArrow">
              <a:avLst>
                <a:gd name="adj1" fmla="val 50000"/>
                <a:gd name="adj2" fmla="val 69388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46" name="AutoShape 46"/>
            <p:cNvSpPr>
              <a:spLocks noChangeArrowheads="1"/>
            </p:cNvSpPr>
            <p:nvPr/>
          </p:nvSpPr>
          <p:spPr bwMode="auto">
            <a:xfrm rot="-2644264">
              <a:off x="639" y="1635"/>
              <a:ext cx="272" cy="108"/>
            </a:xfrm>
            <a:prstGeom prst="leftArrow">
              <a:avLst>
                <a:gd name="adj1" fmla="val 50000"/>
                <a:gd name="adj2" fmla="val 62963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6953" name="Group 153"/>
          <p:cNvGrpSpPr/>
          <p:nvPr/>
        </p:nvGrpSpPr>
        <p:grpSpPr>
          <a:xfrm>
            <a:off x="4219258" y="1766253"/>
            <a:ext cx="3565525" cy="2270125"/>
            <a:chOff x="363" y="1593"/>
            <a:chExt cx="2246" cy="1430"/>
          </a:xfrm>
        </p:grpSpPr>
        <p:grpSp>
          <p:nvGrpSpPr>
            <p:cNvPr id="76954" name="Group 154"/>
            <p:cNvGrpSpPr/>
            <p:nvPr/>
          </p:nvGrpSpPr>
          <p:grpSpPr>
            <a:xfrm>
              <a:off x="363" y="2042"/>
              <a:ext cx="2246" cy="981"/>
              <a:chOff x="408" y="1616"/>
              <a:chExt cx="2246" cy="981"/>
            </a:xfrm>
          </p:grpSpPr>
          <p:grpSp>
            <p:nvGrpSpPr>
              <p:cNvPr id="76955" name="Group 155"/>
              <p:cNvGrpSpPr/>
              <p:nvPr/>
            </p:nvGrpSpPr>
            <p:grpSpPr>
              <a:xfrm>
                <a:off x="952" y="2387"/>
                <a:ext cx="1180" cy="0"/>
                <a:chOff x="952" y="2387"/>
                <a:chExt cx="1180" cy="0"/>
              </a:xfrm>
            </p:grpSpPr>
            <p:sp>
              <p:nvSpPr>
                <p:cNvPr id="76956" name="Line 156"/>
                <p:cNvSpPr>
                  <a:spLocks noChangeShapeType="1"/>
                </p:cNvSpPr>
                <p:nvPr/>
              </p:nvSpPr>
              <p:spPr bwMode="auto">
                <a:xfrm>
                  <a:off x="952" y="2387"/>
                  <a:ext cx="1180" cy="0"/>
                </a:xfrm>
                <a:prstGeom prst="line">
                  <a:avLst/>
                </a:prstGeom>
                <a:noFill/>
                <a:ln w="25400">
                  <a:solidFill>
                    <a:srgbClr val="800080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6957" name="Line 157"/>
                <p:cNvSpPr>
                  <a:spLocks noChangeShapeType="1"/>
                </p:cNvSpPr>
                <p:nvPr/>
              </p:nvSpPr>
              <p:spPr bwMode="auto">
                <a:xfrm>
                  <a:off x="1247" y="2387"/>
                  <a:ext cx="363" cy="0"/>
                </a:xfrm>
                <a:prstGeom prst="line">
                  <a:avLst/>
                </a:prstGeom>
                <a:noFill/>
                <a:ln w="28575">
                  <a:solidFill>
                    <a:srgbClr val="800080"/>
                  </a:solidFill>
                  <a:round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6958" name="Freeform 158"/>
              <p:cNvSpPr/>
              <p:nvPr/>
            </p:nvSpPr>
            <p:spPr bwMode="auto">
              <a:xfrm rot="14311165">
                <a:off x="193" y="1989"/>
                <a:ext cx="476" cy="46"/>
              </a:xfrm>
              <a:custGeom>
                <a:gdLst>
                  <a:gd name="T0" fmla="*/ 0 w 1198"/>
                  <a:gd name="T1" fmla="*/ 276 h 276"/>
                  <a:gd name="T2" fmla="*/ 558 w 1198"/>
                  <a:gd name="T3" fmla="*/ 11 h 276"/>
                  <a:gd name="T4" fmla="*/ 1198 w 1198"/>
                  <a:gd name="T5" fmla="*/ 212 h 27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98" h="276">
                    <a:moveTo>
                      <a:pt x="0" y="276"/>
                    </a:moveTo>
                    <a:cubicBezTo>
                      <a:pt x="95" y="232"/>
                      <a:pt x="358" y="22"/>
                      <a:pt x="558" y="11"/>
                    </a:cubicBezTo>
                    <a:cubicBezTo>
                      <a:pt x="758" y="0"/>
                      <a:pt x="1065" y="170"/>
                      <a:pt x="1198" y="212"/>
                    </a:cubicBezTo>
                  </a:path>
                </a:pathLst>
              </a:custGeom>
              <a:noFill/>
              <a:ln w="25400" cap="flat" cmpd="sng">
                <a:solidFill>
                  <a:srgbClr val="800080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6959" name="Group 159"/>
              <p:cNvGrpSpPr/>
              <p:nvPr/>
            </p:nvGrpSpPr>
            <p:grpSpPr>
              <a:xfrm>
                <a:off x="907" y="1956"/>
                <a:ext cx="1362" cy="297"/>
                <a:chOff x="907" y="1956"/>
                <a:chExt cx="1362" cy="297"/>
              </a:xfrm>
            </p:grpSpPr>
            <p:sp>
              <p:nvSpPr>
                <p:cNvPr id="76960" name="Freeform 160"/>
                <p:cNvSpPr/>
                <p:nvPr/>
              </p:nvSpPr>
              <p:spPr bwMode="auto">
                <a:xfrm>
                  <a:off x="907" y="1956"/>
                  <a:ext cx="1362" cy="297"/>
                </a:xfrm>
                <a:custGeom>
                  <a:gdLst>
                    <a:gd name="T0" fmla="*/ 0 w 1362"/>
                    <a:gd name="T1" fmla="*/ 297 h 297"/>
                    <a:gd name="T2" fmla="*/ 266 w 1362"/>
                    <a:gd name="T3" fmla="*/ 107 h 297"/>
                    <a:gd name="T4" fmla="*/ 592 w 1362"/>
                    <a:gd name="T5" fmla="*/ 8 h 297"/>
                    <a:gd name="T6" fmla="*/ 967 w 1362"/>
                    <a:gd name="T7" fmla="*/ 58 h 297"/>
                    <a:gd name="T8" fmla="*/ 1362 w 1362"/>
                    <a:gd name="T9" fmla="*/ 297 h 297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2" h="297">
                      <a:moveTo>
                        <a:pt x="0" y="297"/>
                      </a:moveTo>
                      <a:cubicBezTo>
                        <a:pt x="43" y="265"/>
                        <a:pt x="167" y="155"/>
                        <a:pt x="266" y="107"/>
                      </a:cubicBezTo>
                      <a:cubicBezTo>
                        <a:pt x="365" y="59"/>
                        <a:pt x="475" y="16"/>
                        <a:pt x="592" y="8"/>
                      </a:cubicBezTo>
                      <a:cubicBezTo>
                        <a:pt x="708" y="0"/>
                        <a:pt x="839" y="10"/>
                        <a:pt x="967" y="58"/>
                      </a:cubicBezTo>
                      <a:cubicBezTo>
                        <a:pt x="1095" y="106"/>
                        <a:pt x="1280" y="247"/>
                        <a:pt x="1362" y="297"/>
                      </a:cubicBezTo>
                    </a:path>
                  </a:pathLst>
                </a:custGeom>
                <a:noFill/>
                <a:ln w="25400" cap="flat" cmpd="sng">
                  <a:solidFill>
                    <a:srgbClr val="80008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6961" name="Line 161"/>
                <p:cNvSpPr>
                  <a:spLocks noChangeShapeType="1"/>
                </p:cNvSpPr>
                <p:nvPr/>
              </p:nvSpPr>
              <p:spPr bwMode="auto">
                <a:xfrm>
                  <a:off x="1519" y="1956"/>
                  <a:ext cx="113" cy="0"/>
                </a:xfrm>
                <a:prstGeom prst="line">
                  <a:avLst/>
                </a:prstGeom>
                <a:noFill/>
                <a:ln w="25400">
                  <a:solidFill>
                    <a:srgbClr val="800080"/>
                  </a:solidFill>
                  <a:round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6962" name="Group 162"/>
              <p:cNvGrpSpPr/>
              <p:nvPr/>
            </p:nvGrpSpPr>
            <p:grpSpPr>
              <a:xfrm>
                <a:off x="951" y="2176"/>
                <a:ext cx="1225" cy="165"/>
                <a:chOff x="951" y="2176"/>
                <a:chExt cx="1225" cy="165"/>
              </a:xfrm>
            </p:grpSpPr>
            <p:sp>
              <p:nvSpPr>
                <p:cNvPr id="76963" name="Freeform 163"/>
                <p:cNvSpPr/>
                <p:nvPr/>
              </p:nvSpPr>
              <p:spPr bwMode="auto">
                <a:xfrm>
                  <a:off x="951" y="2176"/>
                  <a:ext cx="1225" cy="165"/>
                </a:xfrm>
                <a:custGeom>
                  <a:gdLst>
                    <a:gd name="T0" fmla="*/ 0 w 1225"/>
                    <a:gd name="T1" fmla="*/ 165 h 165"/>
                    <a:gd name="T2" fmla="*/ 311 w 1225"/>
                    <a:gd name="T3" fmla="*/ 46 h 165"/>
                    <a:gd name="T4" fmla="*/ 658 w 1225"/>
                    <a:gd name="T5" fmla="*/ 0 h 165"/>
                    <a:gd name="T6" fmla="*/ 923 w 1225"/>
                    <a:gd name="T7" fmla="*/ 46 h 165"/>
                    <a:gd name="T8" fmla="*/ 1225 w 1225"/>
                    <a:gd name="T9" fmla="*/ 146 h 165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5" h="165">
                      <a:moveTo>
                        <a:pt x="0" y="165"/>
                      </a:moveTo>
                      <a:cubicBezTo>
                        <a:pt x="52" y="145"/>
                        <a:pt x="201" y="74"/>
                        <a:pt x="311" y="46"/>
                      </a:cubicBezTo>
                      <a:cubicBezTo>
                        <a:pt x="421" y="18"/>
                        <a:pt x="556" y="0"/>
                        <a:pt x="658" y="0"/>
                      </a:cubicBezTo>
                      <a:cubicBezTo>
                        <a:pt x="760" y="0"/>
                        <a:pt x="829" y="22"/>
                        <a:pt x="923" y="46"/>
                      </a:cubicBezTo>
                      <a:cubicBezTo>
                        <a:pt x="1017" y="70"/>
                        <a:pt x="1162" y="125"/>
                        <a:pt x="1225" y="146"/>
                      </a:cubicBezTo>
                    </a:path>
                  </a:pathLst>
                </a:custGeom>
                <a:noFill/>
                <a:ln w="25400" cap="flat" cmpd="sng">
                  <a:solidFill>
                    <a:srgbClr val="80008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6964" name="Line 164"/>
                <p:cNvSpPr>
                  <a:spLocks noChangeShapeType="1"/>
                </p:cNvSpPr>
                <p:nvPr/>
              </p:nvSpPr>
              <p:spPr bwMode="auto">
                <a:xfrm>
                  <a:off x="1519" y="2183"/>
                  <a:ext cx="113" cy="0"/>
                </a:xfrm>
                <a:prstGeom prst="line">
                  <a:avLst/>
                </a:prstGeom>
                <a:noFill/>
                <a:ln w="25400">
                  <a:solidFill>
                    <a:srgbClr val="800080"/>
                  </a:solidFill>
                  <a:round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6965" name="Group 165"/>
              <p:cNvGrpSpPr/>
              <p:nvPr/>
            </p:nvGrpSpPr>
            <p:grpSpPr>
              <a:xfrm>
                <a:off x="952" y="2432"/>
                <a:ext cx="1225" cy="165"/>
                <a:chOff x="977" y="2432"/>
                <a:chExt cx="1225" cy="165"/>
              </a:xfrm>
            </p:grpSpPr>
            <p:sp>
              <p:nvSpPr>
                <p:cNvPr id="76966" name="Freeform 166"/>
                <p:cNvSpPr/>
                <p:nvPr/>
              </p:nvSpPr>
              <p:spPr bwMode="auto">
                <a:xfrm rot="10800000">
                  <a:off x="977" y="2432"/>
                  <a:ext cx="1225" cy="165"/>
                </a:xfrm>
                <a:custGeom>
                  <a:gdLst>
                    <a:gd name="T0" fmla="*/ 0 w 1225"/>
                    <a:gd name="T1" fmla="*/ 165 h 165"/>
                    <a:gd name="T2" fmla="*/ 311 w 1225"/>
                    <a:gd name="T3" fmla="*/ 46 h 165"/>
                    <a:gd name="T4" fmla="*/ 658 w 1225"/>
                    <a:gd name="T5" fmla="*/ 0 h 165"/>
                    <a:gd name="T6" fmla="*/ 923 w 1225"/>
                    <a:gd name="T7" fmla="*/ 46 h 165"/>
                    <a:gd name="T8" fmla="*/ 1225 w 1225"/>
                    <a:gd name="T9" fmla="*/ 146 h 165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5" h="165">
                      <a:moveTo>
                        <a:pt x="0" y="165"/>
                      </a:moveTo>
                      <a:cubicBezTo>
                        <a:pt x="52" y="145"/>
                        <a:pt x="201" y="74"/>
                        <a:pt x="311" y="46"/>
                      </a:cubicBezTo>
                      <a:cubicBezTo>
                        <a:pt x="421" y="18"/>
                        <a:pt x="556" y="0"/>
                        <a:pt x="658" y="0"/>
                      </a:cubicBezTo>
                      <a:cubicBezTo>
                        <a:pt x="760" y="0"/>
                        <a:pt x="829" y="22"/>
                        <a:pt x="923" y="46"/>
                      </a:cubicBezTo>
                      <a:cubicBezTo>
                        <a:pt x="1017" y="70"/>
                        <a:pt x="1162" y="125"/>
                        <a:pt x="1225" y="146"/>
                      </a:cubicBezTo>
                    </a:path>
                  </a:pathLst>
                </a:custGeom>
                <a:noFill/>
                <a:ln w="25400" cap="flat" cmpd="sng">
                  <a:solidFill>
                    <a:srgbClr val="80008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6967" name="Line 167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1542" y="2591"/>
                  <a:ext cx="114" cy="0"/>
                </a:xfrm>
                <a:prstGeom prst="line">
                  <a:avLst/>
                </a:prstGeom>
                <a:noFill/>
                <a:ln w="25400">
                  <a:solidFill>
                    <a:srgbClr val="800080"/>
                  </a:solidFill>
                  <a:round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6968" name="Group 168"/>
              <p:cNvGrpSpPr/>
              <p:nvPr/>
            </p:nvGrpSpPr>
            <p:grpSpPr>
              <a:xfrm>
                <a:off x="816" y="1616"/>
                <a:ext cx="1520" cy="567"/>
                <a:chOff x="907" y="1956"/>
                <a:chExt cx="1362" cy="297"/>
              </a:xfrm>
            </p:grpSpPr>
            <p:sp>
              <p:nvSpPr>
                <p:cNvPr id="76969" name="Freeform 169"/>
                <p:cNvSpPr/>
                <p:nvPr/>
              </p:nvSpPr>
              <p:spPr bwMode="auto">
                <a:xfrm>
                  <a:off x="907" y="1956"/>
                  <a:ext cx="1362" cy="297"/>
                </a:xfrm>
                <a:custGeom>
                  <a:gdLst>
                    <a:gd name="T0" fmla="*/ 0 w 1362"/>
                    <a:gd name="T1" fmla="*/ 297 h 297"/>
                    <a:gd name="T2" fmla="*/ 266 w 1362"/>
                    <a:gd name="T3" fmla="*/ 107 h 297"/>
                    <a:gd name="T4" fmla="*/ 592 w 1362"/>
                    <a:gd name="T5" fmla="*/ 8 h 297"/>
                    <a:gd name="T6" fmla="*/ 967 w 1362"/>
                    <a:gd name="T7" fmla="*/ 58 h 297"/>
                    <a:gd name="T8" fmla="*/ 1362 w 1362"/>
                    <a:gd name="T9" fmla="*/ 297 h 297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2" h="297">
                      <a:moveTo>
                        <a:pt x="0" y="297"/>
                      </a:moveTo>
                      <a:cubicBezTo>
                        <a:pt x="43" y="265"/>
                        <a:pt x="167" y="155"/>
                        <a:pt x="266" y="107"/>
                      </a:cubicBezTo>
                      <a:cubicBezTo>
                        <a:pt x="365" y="59"/>
                        <a:pt x="475" y="16"/>
                        <a:pt x="592" y="8"/>
                      </a:cubicBezTo>
                      <a:cubicBezTo>
                        <a:pt x="708" y="0"/>
                        <a:pt x="839" y="10"/>
                        <a:pt x="967" y="58"/>
                      </a:cubicBezTo>
                      <a:cubicBezTo>
                        <a:pt x="1095" y="106"/>
                        <a:pt x="1280" y="247"/>
                        <a:pt x="1362" y="297"/>
                      </a:cubicBezTo>
                    </a:path>
                  </a:pathLst>
                </a:custGeom>
                <a:noFill/>
                <a:ln w="25400" cap="flat" cmpd="sng">
                  <a:solidFill>
                    <a:srgbClr val="80008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6970" name="Line 170"/>
                <p:cNvSpPr>
                  <a:spLocks noChangeShapeType="1"/>
                </p:cNvSpPr>
                <p:nvPr/>
              </p:nvSpPr>
              <p:spPr bwMode="auto">
                <a:xfrm>
                  <a:off x="1519" y="1956"/>
                  <a:ext cx="113" cy="0"/>
                </a:xfrm>
                <a:prstGeom prst="line">
                  <a:avLst/>
                </a:prstGeom>
                <a:noFill/>
                <a:ln w="25400">
                  <a:solidFill>
                    <a:srgbClr val="800080"/>
                  </a:solidFill>
                  <a:round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6971" name="Freeform 171"/>
              <p:cNvSpPr/>
              <p:nvPr/>
            </p:nvSpPr>
            <p:spPr bwMode="auto">
              <a:xfrm rot="7182517">
                <a:off x="2393" y="2012"/>
                <a:ext cx="476" cy="46"/>
              </a:xfrm>
              <a:custGeom>
                <a:gdLst>
                  <a:gd name="T0" fmla="*/ 0 w 1198"/>
                  <a:gd name="T1" fmla="*/ 276 h 276"/>
                  <a:gd name="T2" fmla="*/ 558 w 1198"/>
                  <a:gd name="T3" fmla="*/ 11 h 276"/>
                  <a:gd name="T4" fmla="*/ 1198 w 1198"/>
                  <a:gd name="T5" fmla="*/ 212 h 27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98" h="276">
                    <a:moveTo>
                      <a:pt x="0" y="276"/>
                    </a:moveTo>
                    <a:cubicBezTo>
                      <a:pt x="95" y="232"/>
                      <a:pt x="358" y="22"/>
                      <a:pt x="558" y="11"/>
                    </a:cubicBezTo>
                    <a:cubicBezTo>
                      <a:pt x="758" y="0"/>
                      <a:pt x="1065" y="170"/>
                      <a:pt x="1198" y="212"/>
                    </a:cubicBezTo>
                  </a:path>
                </a:pathLst>
              </a:custGeom>
              <a:noFill/>
              <a:ln w="25400" cap="flat" cmpd="sng">
                <a:solidFill>
                  <a:srgbClr val="800080"/>
                </a:solidFill>
                <a:prstDash val="solid"/>
                <a:round/>
                <a:headEnd type="stealth" w="lg" len="lg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6972" name="Group 172"/>
            <p:cNvGrpSpPr/>
            <p:nvPr/>
          </p:nvGrpSpPr>
          <p:grpSpPr>
            <a:xfrm>
              <a:off x="612" y="1593"/>
              <a:ext cx="1786" cy="964"/>
              <a:chOff x="3504" y="2018"/>
              <a:chExt cx="1786" cy="794"/>
            </a:xfrm>
          </p:grpSpPr>
          <p:sp>
            <p:nvSpPr>
              <p:cNvPr id="76973" name="Freeform 173"/>
              <p:cNvSpPr/>
              <p:nvPr/>
            </p:nvSpPr>
            <p:spPr bwMode="auto">
              <a:xfrm>
                <a:off x="3504" y="2018"/>
                <a:ext cx="1786" cy="794"/>
              </a:xfrm>
              <a:custGeom>
                <a:gdLst>
                  <a:gd name="T0" fmla="*/ 0 w 1362"/>
                  <a:gd name="T1" fmla="*/ 297 h 297"/>
                  <a:gd name="T2" fmla="*/ 266 w 1362"/>
                  <a:gd name="T3" fmla="*/ 107 h 297"/>
                  <a:gd name="T4" fmla="*/ 592 w 1362"/>
                  <a:gd name="T5" fmla="*/ 8 h 297"/>
                  <a:gd name="T6" fmla="*/ 967 w 1362"/>
                  <a:gd name="T7" fmla="*/ 58 h 297"/>
                  <a:gd name="T8" fmla="*/ 1362 w 1362"/>
                  <a:gd name="T9" fmla="*/ 297 h 29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2" h="297">
                    <a:moveTo>
                      <a:pt x="0" y="297"/>
                    </a:moveTo>
                    <a:cubicBezTo>
                      <a:pt x="43" y="265"/>
                      <a:pt x="167" y="155"/>
                      <a:pt x="266" y="107"/>
                    </a:cubicBezTo>
                    <a:cubicBezTo>
                      <a:pt x="365" y="59"/>
                      <a:pt x="475" y="16"/>
                      <a:pt x="592" y="8"/>
                    </a:cubicBezTo>
                    <a:cubicBezTo>
                      <a:pt x="708" y="0"/>
                      <a:pt x="839" y="10"/>
                      <a:pt x="967" y="58"/>
                    </a:cubicBezTo>
                    <a:cubicBezTo>
                      <a:pt x="1095" y="106"/>
                      <a:pt x="1280" y="247"/>
                      <a:pt x="1362" y="297"/>
                    </a:cubicBezTo>
                  </a:path>
                </a:pathLst>
              </a:custGeom>
              <a:noFill/>
              <a:ln w="25400" cap="flat" cmpd="sng">
                <a:solidFill>
                  <a:srgbClr val="800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974" name="Line 174"/>
              <p:cNvSpPr>
                <a:spLocks noChangeShapeType="1"/>
              </p:cNvSpPr>
              <p:nvPr/>
            </p:nvSpPr>
            <p:spPr bwMode="auto">
              <a:xfrm>
                <a:off x="4283" y="2039"/>
                <a:ext cx="151" cy="0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rou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6952" name="Group 152"/>
          <p:cNvGrpSpPr/>
          <p:nvPr/>
        </p:nvGrpSpPr>
        <p:grpSpPr>
          <a:xfrm>
            <a:off x="8328978" y="1605915"/>
            <a:ext cx="3370262" cy="2540000"/>
            <a:chOff x="3277" y="1054"/>
            <a:chExt cx="2123" cy="1600"/>
          </a:xfrm>
        </p:grpSpPr>
        <p:sp>
          <p:nvSpPr>
            <p:cNvPr id="76892" name="Text Box 92"/>
            <p:cNvSpPr txBox="1">
              <a:spLocks noChangeArrowheads="1"/>
            </p:cNvSpPr>
            <p:nvPr/>
          </p:nvSpPr>
          <p:spPr bwMode="auto">
            <a:xfrm>
              <a:off x="3581" y="2318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6893" name="Oval 93"/>
            <p:cNvSpPr>
              <a:spLocks noChangeArrowheads="1"/>
            </p:cNvSpPr>
            <p:nvPr/>
          </p:nvSpPr>
          <p:spPr bwMode="auto">
            <a:xfrm>
              <a:off x="3277" y="2190"/>
              <a:ext cx="471" cy="462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22353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chemeClr val="tx1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76900" name="Oval 100"/>
            <p:cNvSpPr>
              <a:spLocks noChangeArrowheads="1"/>
            </p:cNvSpPr>
            <p:nvPr/>
          </p:nvSpPr>
          <p:spPr bwMode="auto">
            <a:xfrm>
              <a:off x="4929" y="2194"/>
              <a:ext cx="471" cy="460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tint val="12549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</a:rPr>
                <a:t>B</a:t>
              </a:r>
            </a:p>
          </p:txBody>
        </p:sp>
        <p:grpSp>
          <p:nvGrpSpPr>
            <p:cNvPr id="76933" name="Group 133"/>
            <p:cNvGrpSpPr/>
            <p:nvPr/>
          </p:nvGrpSpPr>
          <p:grpSpPr>
            <a:xfrm>
              <a:off x="3326" y="1054"/>
              <a:ext cx="2045" cy="1179"/>
              <a:chOff x="3326" y="1054"/>
              <a:chExt cx="2045" cy="1179"/>
            </a:xfrm>
          </p:grpSpPr>
          <p:sp>
            <p:nvSpPr>
              <p:cNvPr id="76905" name="Freeform 105"/>
              <p:cNvSpPr/>
              <p:nvPr/>
            </p:nvSpPr>
            <p:spPr bwMode="auto">
              <a:xfrm>
                <a:off x="3361" y="1106"/>
                <a:ext cx="1970" cy="1127"/>
              </a:xfrm>
              <a:custGeom>
                <a:gdLst>
                  <a:gd name="T0" fmla="*/ 169 w 1970"/>
                  <a:gd name="T1" fmla="*/ 983 h 999"/>
                  <a:gd name="T2" fmla="*/ 19 w 1970"/>
                  <a:gd name="T3" fmla="*/ 666 h 999"/>
                  <a:gd name="T4" fmla="*/ 286 w 1970"/>
                  <a:gd name="T5" fmla="*/ 397 h 999"/>
                  <a:gd name="T6" fmla="*/ 546 w 1970"/>
                  <a:gd name="T7" fmla="*/ 332 h 999"/>
                  <a:gd name="T8" fmla="*/ 784 w 1970"/>
                  <a:gd name="T9" fmla="*/ 222 h 999"/>
                  <a:gd name="T10" fmla="*/ 829 w 1970"/>
                  <a:gd name="T11" fmla="*/ 76 h 999"/>
                  <a:gd name="T12" fmla="*/ 967 w 1970"/>
                  <a:gd name="T13" fmla="*/ 3 h 999"/>
                  <a:gd name="T14" fmla="*/ 1204 w 1970"/>
                  <a:gd name="T15" fmla="*/ 57 h 999"/>
                  <a:gd name="T16" fmla="*/ 1378 w 1970"/>
                  <a:gd name="T17" fmla="*/ 231 h 999"/>
                  <a:gd name="T18" fmla="*/ 1599 w 1970"/>
                  <a:gd name="T19" fmla="*/ 384 h 999"/>
                  <a:gd name="T20" fmla="*/ 1712 w 1970"/>
                  <a:gd name="T21" fmla="*/ 374 h 999"/>
                  <a:gd name="T22" fmla="*/ 1805 w 1970"/>
                  <a:gd name="T23" fmla="*/ 405 h 999"/>
                  <a:gd name="T24" fmla="*/ 1953 w 1970"/>
                  <a:gd name="T25" fmla="*/ 544 h 999"/>
                  <a:gd name="T26" fmla="*/ 1906 w 1970"/>
                  <a:gd name="T27" fmla="*/ 680 h 999"/>
                  <a:gd name="T28" fmla="*/ 1808 w 1970"/>
                  <a:gd name="T29" fmla="*/ 999 h 99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69" h="999">
                    <a:moveTo>
                      <a:pt x="169" y="983"/>
                    </a:moveTo>
                    <a:cubicBezTo>
                      <a:pt x="144" y="930"/>
                      <a:pt x="0" y="764"/>
                      <a:pt x="19" y="666"/>
                    </a:cubicBezTo>
                    <a:cubicBezTo>
                      <a:pt x="38" y="568"/>
                      <a:pt x="198" y="453"/>
                      <a:pt x="286" y="397"/>
                    </a:cubicBezTo>
                    <a:cubicBezTo>
                      <a:pt x="374" y="341"/>
                      <a:pt x="463" y="361"/>
                      <a:pt x="546" y="332"/>
                    </a:cubicBezTo>
                    <a:cubicBezTo>
                      <a:pt x="629" y="303"/>
                      <a:pt x="737" y="265"/>
                      <a:pt x="784" y="222"/>
                    </a:cubicBezTo>
                    <a:cubicBezTo>
                      <a:pt x="831" y="179"/>
                      <a:pt x="798" y="112"/>
                      <a:pt x="829" y="76"/>
                    </a:cubicBezTo>
                    <a:cubicBezTo>
                      <a:pt x="860" y="40"/>
                      <a:pt x="905" y="6"/>
                      <a:pt x="967" y="3"/>
                    </a:cubicBezTo>
                    <a:cubicBezTo>
                      <a:pt x="1029" y="0"/>
                      <a:pt x="1136" y="19"/>
                      <a:pt x="1204" y="57"/>
                    </a:cubicBezTo>
                    <a:cubicBezTo>
                      <a:pt x="1272" y="95"/>
                      <a:pt x="1312" y="177"/>
                      <a:pt x="1378" y="231"/>
                    </a:cubicBezTo>
                    <a:cubicBezTo>
                      <a:pt x="1444" y="285"/>
                      <a:pt x="1543" y="360"/>
                      <a:pt x="1599" y="384"/>
                    </a:cubicBezTo>
                    <a:cubicBezTo>
                      <a:pt x="1655" y="408"/>
                      <a:pt x="1677" y="370"/>
                      <a:pt x="1712" y="374"/>
                    </a:cubicBezTo>
                    <a:cubicBezTo>
                      <a:pt x="1747" y="378"/>
                      <a:pt x="1765" y="377"/>
                      <a:pt x="1805" y="405"/>
                    </a:cubicBezTo>
                    <a:cubicBezTo>
                      <a:pt x="1845" y="434"/>
                      <a:pt x="1936" y="498"/>
                      <a:pt x="1953" y="544"/>
                    </a:cubicBezTo>
                    <a:cubicBezTo>
                      <a:pt x="1970" y="590"/>
                      <a:pt x="1930" y="604"/>
                      <a:pt x="1906" y="680"/>
                    </a:cubicBezTo>
                    <a:cubicBezTo>
                      <a:pt x="1882" y="756"/>
                      <a:pt x="1828" y="933"/>
                      <a:pt x="1808" y="999"/>
                    </a:cubicBezTo>
                  </a:path>
                </a:pathLst>
              </a:custGeom>
              <a:noFill/>
              <a:ln w="146050" cap="flat" cmpd="sng">
                <a:solidFill>
                  <a:srgbClr val="00CC66"/>
                </a:solidFill>
                <a:prstDash val="solid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6932" name="Group 132"/>
              <p:cNvGrpSpPr/>
              <p:nvPr/>
            </p:nvGrpSpPr>
            <p:grpSpPr>
              <a:xfrm>
                <a:off x="3326" y="1054"/>
                <a:ext cx="2045" cy="1159"/>
                <a:chOff x="3326" y="1054"/>
                <a:chExt cx="2045" cy="1159"/>
              </a:xfrm>
            </p:grpSpPr>
            <p:sp>
              <p:nvSpPr>
                <p:cNvPr id="76906" name="Freeform 106"/>
                <p:cNvSpPr/>
                <p:nvPr/>
              </p:nvSpPr>
              <p:spPr bwMode="auto">
                <a:xfrm>
                  <a:off x="3398" y="1153"/>
                  <a:ext cx="1877" cy="1043"/>
                </a:xfrm>
                <a:custGeom>
                  <a:gdLst>
                    <a:gd name="T0" fmla="*/ 162 w 1877"/>
                    <a:gd name="T1" fmla="*/ 924 h 924"/>
                    <a:gd name="T2" fmla="*/ 18 w 1877"/>
                    <a:gd name="T3" fmla="*/ 626 h 924"/>
                    <a:gd name="T4" fmla="*/ 274 w 1877"/>
                    <a:gd name="T5" fmla="*/ 373 h 924"/>
                    <a:gd name="T6" fmla="*/ 646 w 1877"/>
                    <a:gd name="T7" fmla="*/ 299 h 924"/>
                    <a:gd name="T8" fmla="*/ 811 w 1877"/>
                    <a:gd name="T9" fmla="*/ 162 h 924"/>
                    <a:gd name="T10" fmla="*/ 856 w 1877"/>
                    <a:gd name="T11" fmla="*/ 25 h 924"/>
                    <a:gd name="T12" fmla="*/ 984 w 1877"/>
                    <a:gd name="T13" fmla="*/ 15 h 924"/>
                    <a:gd name="T14" fmla="*/ 1103 w 1877"/>
                    <a:gd name="T15" fmla="*/ 43 h 924"/>
                    <a:gd name="T16" fmla="*/ 1195 w 1877"/>
                    <a:gd name="T17" fmla="*/ 98 h 924"/>
                    <a:gd name="T18" fmla="*/ 1295 w 1877"/>
                    <a:gd name="T19" fmla="*/ 217 h 924"/>
                    <a:gd name="T20" fmla="*/ 1533 w 1877"/>
                    <a:gd name="T21" fmla="*/ 381 h 924"/>
                    <a:gd name="T22" fmla="*/ 1606 w 1877"/>
                    <a:gd name="T23" fmla="*/ 399 h 924"/>
                    <a:gd name="T24" fmla="*/ 1725 w 1877"/>
                    <a:gd name="T25" fmla="*/ 390 h 924"/>
                    <a:gd name="T26" fmla="*/ 1862 w 1877"/>
                    <a:gd name="T27" fmla="*/ 509 h 924"/>
                    <a:gd name="T28" fmla="*/ 1816 w 1877"/>
                    <a:gd name="T29" fmla="*/ 634 h 924"/>
                    <a:gd name="T30" fmla="*/ 1752 w 1877"/>
                    <a:gd name="T31" fmla="*/ 911 h 924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76" h="924">
                      <a:moveTo>
                        <a:pt x="162" y="924"/>
                      </a:moveTo>
                      <a:cubicBezTo>
                        <a:pt x="137" y="874"/>
                        <a:pt x="0" y="718"/>
                        <a:pt x="18" y="626"/>
                      </a:cubicBezTo>
                      <a:cubicBezTo>
                        <a:pt x="36" y="534"/>
                        <a:pt x="169" y="427"/>
                        <a:pt x="274" y="373"/>
                      </a:cubicBezTo>
                      <a:cubicBezTo>
                        <a:pt x="379" y="319"/>
                        <a:pt x="557" y="334"/>
                        <a:pt x="646" y="299"/>
                      </a:cubicBezTo>
                      <a:cubicBezTo>
                        <a:pt x="735" y="264"/>
                        <a:pt x="776" y="208"/>
                        <a:pt x="811" y="162"/>
                      </a:cubicBezTo>
                      <a:cubicBezTo>
                        <a:pt x="846" y="116"/>
                        <a:pt x="827" y="50"/>
                        <a:pt x="856" y="25"/>
                      </a:cubicBezTo>
                      <a:cubicBezTo>
                        <a:pt x="885" y="0"/>
                        <a:pt x="943" y="12"/>
                        <a:pt x="984" y="15"/>
                      </a:cubicBezTo>
                      <a:cubicBezTo>
                        <a:pt x="1025" y="18"/>
                        <a:pt x="1068" y="29"/>
                        <a:pt x="1103" y="43"/>
                      </a:cubicBezTo>
                      <a:cubicBezTo>
                        <a:pt x="1138" y="57"/>
                        <a:pt x="1163" y="69"/>
                        <a:pt x="1195" y="98"/>
                      </a:cubicBezTo>
                      <a:cubicBezTo>
                        <a:pt x="1227" y="127"/>
                        <a:pt x="1239" y="170"/>
                        <a:pt x="1295" y="217"/>
                      </a:cubicBezTo>
                      <a:cubicBezTo>
                        <a:pt x="1351" y="264"/>
                        <a:pt x="1481" y="351"/>
                        <a:pt x="1533" y="381"/>
                      </a:cubicBezTo>
                      <a:cubicBezTo>
                        <a:pt x="1585" y="411"/>
                        <a:pt x="1574" y="398"/>
                        <a:pt x="1606" y="399"/>
                      </a:cubicBezTo>
                      <a:cubicBezTo>
                        <a:pt x="1638" y="400"/>
                        <a:pt x="1682" y="372"/>
                        <a:pt x="1725" y="390"/>
                      </a:cubicBezTo>
                      <a:cubicBezTo>
                        <a:pt x="1768" y="408"/>
                        <a:pt x="1847" y="468"/>
                        <a:pt x="1862" y="509"/>
                      </a:cubicBezTo>
                      <a:cubicBezTo>
                        <a:pt x="1877" y="550"/>
                        <a:pt x="1834" y="567"/>
                        <a:pt x="1816" y="634"/>
                      </a:cubicBezTo>
                      <a:cubicBezTo>
                        <a:pt x="1798" y="701"/>
                        <a:pt x="1765" y="853"/>
                        <a:pt x="1752" y="911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6907" name="Freeform 107"/>
                <p:cNvSpPr/>
                <p:nvPr/>
              </p:nvSpPr>
              <p:spPr bwMode="auto">
                <a:xfrm>
                  <a:off x="3326" y="1054"/>
                  <a:ext cx="2045" cy="1159"/>
                </a:xfrm>
                <a:custGeom>
                  <a:gdLst>
                    <a:gd name="T0" fmla="*/ 156 w 2045"/>
                    <a:gd name="T1" fmla="*/ 1027 h 1027"/>
                    <a:gd name="T2" fmla="*/ 20 w 2045"/>
                    <a:gd name="T3" fmla="*/ 701 h 1027"/>
                    <a:gd name="T4" fmla="*/ 279 w 2045"/>
                    <a:gd name="T5" fmla="*/ 419 h 1027"/>
                    <a:gd name="T6" fmla="*/ 663 w 2045"/>
                    <a:gd name="T7" fmla="*/ 314 h 1027"/>
                    <a:gd name="T8" fmla="*/ 764 w 2045"/>
                    <a:gd name="T9" fmla="*/ 268 h 1027"/>
                    <a:gd name="T10" fmla="*/ 800 w 2045"/>
                    <a:gd name="T11" fmla="*/ 213 h 1027"/>
                    <a:gd name="T12" fmla="*/ 819 w 2045"/>
                    <a:gd name="T13" fmla="*/ 103 h 1027"/>
                    <a:gd name="T14" fmla="*/ 919 w 2045"/>
                    <a:gd name="T15" fmla="*/ 21 h 1027"/>
                    <a:gd name="T16" fmla="*/ 1047 w 2045"/>
                    <a:gd name="T17" fmla="*/ 3 h 1027"/>
                    <a:gd name="T18" fmla="*/ 1212 w 2045"/>
                    <a:gd name="T19" fmla="*/ 39 h 1027"/>
                    <a:gd name="T20" fmla="*/ 1322 w 2045"/>
                    <a:gd name="T21" fmla="*/ 94 h 1027"/>
                    <a:gd name="T22" fmla="*/ 1413 w 2045"/>
                    <a:gd name="T23" fmla="*/ 204 h 1027"/>
                    <a:gd name="T24" fmla="*/ 1477 w 2045"/>
                    <a:gd name="T25" fmla="*/ 268 h 1027"/>
                    <a:gd name="T26" fmla="*/ 1651 w 2045"/>
                    <a:gd name="T27" fmla="*/ 393 h 1027"/>
                    <a:gd name="T28" fmla="*/ 1733 w 2045"/>
                    <a:gd name="T29" fmla="*/ 387 h 1027"/>
                    <a:gd name="T30" fmla="*/ 1852 w 2045"/>
                    <a:gd name="T31" fmla="*/ 387 h 1027"/>
                    <a:gd name="T32" fmla="*/ 2022 w 2045"/>
                    <a:gd name="T33" fmla="*/ 571 h 1027"/>
                    <a:gd name="T34" fmla="*/ 1988 w 2045"/>
                    <a:gd name="T35" fmla="*/ 728 h 1027"/>
                    <a:gd name="T36" fmla="*/ 1907 w 2045"/>
                    <a:gd name="T37" fmla="*/ 999 h 1027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45" h="1027">
                      <a:moveTo>
                        <a:pt x="156" y="1027"/>
                      </a:moveTo>
                      <a:cubicBezTo>
                        <a:pt x="133" y="973"/>
                        <a:pt x="0" y="803"/>
                        <a:pt x="20" y="701"/>
                      </a:cubicBezTo>
                      <a:cubicBezTo>
                        <a:pt x="40" y="599"/>
                        <a:pt x="172" y="484"/>
                        <a:pt x="279" y="419"/>
                      </a:cubicBezTo>
                      <a:cubicBezTo>
                        <a:pt x="386" y="354"/>
                        <a:pt x="582" y="339"/>
                        <a:pt x="663" y="314"/>
                      </a:cubicBezTo>
                      <a:cubicBezTo>
                        <a:pt x="744" y="289"/>
                        <a:pt x="741" y="285"/>
                        <a:pt x="764" y="268"/>
                      </a:cubicBezTo>
                      <a:cubicBezTo>
                        <a:pt x="787" y="251"/>
                        <a:pt x="791" y="240"/>
                        <a:pt x="800" y="213"/>
                      </a:cubicBezTo>
                      <a:cubicBezTo>
                        <a:pt x="809" y="186"/>
                        <a:pt x="799" y="135"/>
                        <a:pt x="819" y="103"/>
                      </a:cubicBezTo>
                      <a:cubicBezTo>
                        <a:pt x="839" y="71"/>
                        <a:pt x="881" y="38"/>
                        <a:pt x="919" y="21"/>
                      </a:cubicBezTo>
                      <a:cubicBezTo>
                        <a:pt x="957" y="4"/>
                        <a:pt x="998" y="0"/>
                        <a:pt x="1047" y="3"/>
                      </a:cubicBezTo>
                      <a:cubicBezTo>
                        <a:pt x="1096" y="6"/>
                        <a:pt x="1166" y="24"/>
                        <a:pt x="1212" y="39"/>
                      </a:cubicBezTo>
                      <a:cubicBezTo>
                        <a:pt x="1258" y="54"/>
                        <a:pt x="1289" y="67"/>
                        <a:pt x="1322" y="94"/>
                      </a:cubicBezTo>
                      <a:cubicBezTo>
                        <a:pt x="1355" y="121"/>
                        <a:pt x="1387" y="175"/>
                        <a:pt x="1413" y="204"/>
                      </a:cubicBezTo>
                      <a:cubicBezTo>
                        <a:pt x="1439" y="233"/>
                        <a:pt x="1437" y="237"/>
                        <a:pt x="1477" y="268"/>
                      </a:cubicBezTo>
                      <a:cubicBezTo>
                        <a:pt x="1517" y="299"/>
                        <a:pt x="1608" y="373"/>
                        <a:pt x="1651" y="393"/>
                      </a:cubicBezTo>
                      <a:cubicBezTo>
                        <a:pt x="1694" y="413"/>
                        <a:pt x="1700" y="388"/>
                        <a:pt x="1733" y="387"/>
                      </a:cubicBezTo>
                      <a:cubicBezTo>
                        <a:pt x="1766" y="386"/>
                        <a:pt x="1804" y="356"/>
                        <a:pt x="1852" y="387"/>
                      </a:cubicBezTo>
                      <a:cubicBezTo>
                        <a:pt x="1900" y="418"/>
                        <a:pt x="1999" y="514"/>
                        <a:pt x="2022" y="571"/>
                      </a:cubicBezTo>
                      <a:cubicBezTo>
                        <a:pt x="2045" y="628"/>
                        <a:pt x="2007" y="657"/>
                        <a:pt x="1988" y="728"/>
                      </a:cubicBezTo>
                      <a:cubicBezTo>
                        <a:pt x="1969" y="799"/>
                        <a:pt x="1924" y="943"/>
                        <a:pt x="1907" y="999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8" name="文本框 7"/>
          <p:cNvSpPr txBox="1"/>
          <p:nvPr/>
        </p:nvSpPr>
        <p:spPr>
          <a:xfrm>
            <a:off x="4234180" y="4697095"/>
            <a:ext cx="34067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i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400" b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得到电子，</a:t>
            </a:r>
            <a:r>
              <a:rPr lang="en-US" altLang="zh-CN" sz="2400" b="1" i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2400" b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失去电子，周围电场迅速减弱</a:t>
            </a:r>
            <a:r>
              <a:rPr lang="en-US" altLang="zh-CN" sz="2400" b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171180" y="4276090"/>
            <a:ext cx="388175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+mn-ea"/>
              </a:rPr>
              <a:t>自由电子的定向移动使两个带电体成为等势体，达到静电平衡，导线中产生一个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+mn-ea"/>
              </a:rPr>
              <a:t>瞬时电流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2" charset="-122"/>
                <a:ea typeface="楷体" panose="02010609060101010101" pitchFamily="49" charset="-122"/>
                <a:sym typeface="+mn-ea"/>
              </a:rPr>
              <a:t>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6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384175" y="321945"/>
            <a:ext cx="2693035" cy="66738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tx1"/>
                </a:solidFill>
              </a:rPr>
              <a:t>1</a:t>
            </a:r>
            <a:r>
              <a:rPr lang="zh-CN" altLang="en-US" sz="2800" b="1">
                <a:solidFill>
                  <a:schemeClr val="tx1"/>
                </a:solidFill>
              </a:rPr>
              <a:t>、电流的形成</a:t>
            </a:r>
          </a:p>
        </p:txBody>
      </p:sp>
      <p:sp>
        <p:nvSpPr>
          <p:cNvPr id="15386" name="Rectangle 2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08025" y="989330"/>
            <a:ext cx="10841990" cy="1683385"/>
          </a:xfrm>
        </p:spPr>
        <p:txBody>
          <a:bodyPr/>
          <a:lstStyle/>
          <a:p>
            <a:pPr algn="just" latinLnBrk="0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要点</a:t>
            </a:r>
            <a:r>
              <a:rPr lang="en-US" altLang="zh-CN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zh-CN" altLang="en-US" sz="3200" b="1">
                <a:latin typeface="Times New Roman" panose="02020603050405020304" pitchFamily="18" charset="0"/>
                <a:sym typeface="Arial" panose="020b0604020202020204" pitchFamily="34" charset="0"/>
              </a:rPr>
              <a:t>导体中的自由电荷在电场力的作用下发生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定向移动</a:t>
            </a:r>
            <a:r>
              <a:rPr lang="zh-CN" altLang="en-US" sz="3200" b="1">
                <a:latin typeface="Times New Roman" panose="02020603050405020304" pitchFamily="18" charset="0"/>
                <a:sym typeface="Arial" panose="020b0604020202020204" pitchFamily="34" charset="0"/>
              </a:rPr>
              <a:t>形成电流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Rectangle 26"/>
          <p:cNvSpPr>
            <a:spLocks noGrp="1" noChangeArrowheads="1"/>
          </p:cNvSpPr>
          <p:nvPr/>
        </p:nvSpPr>
        <p:spPr>
          <a:xfrm>
            <a:off x="708025" y="2411730"/>
            <a:ext cx="10841990" cy="17360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ctr" rtl="0" eaLnBrk="1" fontAlgn="base" hangingPunct="1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Font typeface="Arial" panose="020b0604020202020204" pitchFamily="34" charset="0"/>
              <a:defRPr sz="2800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1pPr>
            <a:lvl2pPr marL="617220" indent="-205740" algn="l" rtl="0" eaLnBrk="1" fontAlgn="base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8700" indent="-205740" algn="l" rtl="0" eaLnBrk="1" fontAlgn="base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0180" indent="-205740" algn="l" rtl="0" eaLnBrk="1" fontAlgn="base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1660" indent="-205740" algn="l" rtl="0" eaLnBrk="1" fontAlgn="base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314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7462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8610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9758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要点</a:t>
            </a:r>
            <a:r>
              <a:rPr lang="en-US" altLang="zh-CN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导体中自由电子的定向移动使两个带电体成为等势体</a:t>
            </a:r>
            <a:r>
              <a:rPr lang="en-US" altLang="zh-CN" sz="3200" b="1">
                <a:latin typeface="Times New Roman" panose="02020603050405020304" pitchFamily="2" charset="-122"/>
                <a:sym typeface="Arial" panose="020b0604020202020204" pitchFamily="34" charset="0"/>
              </a:rPr>
              <a:t>,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达到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sym typeface="Arial" panose="020b0604020202020204" pitchFamily="34" charset="0"/>
              </a:rPr>
              <a:t>静电平衡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，导线中会产生一个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sym typeface="Arial" panose="020b0604020202020204" pitchFamily="34" charset="0"/>
              </a:rPr>
              <a:t>瞬时电流</a:t>
            </a:r>
            <a:endParaRPr lang="zh-CN" altLang="en-US" sz="32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5" name="Rectangle 26"/>
          <p:cNvSpPr>
            <a:spLocks noGrp="1" noChangeArrowheads="1"/>
          </p:cNvSpPr>
          <p:nvPr/>
        </p:nvSpPr>
        <p:spPr>
          <a:xfrm>
            <a:off x="708025" y="3931920"/>
            <a:ext cx="10841990" cy="2357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ctr" rtl="0" eaLnBrk="1" fontAlgn="base" hangingPunct="1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Font typeface="Arial" panose="020b0604020202020204" pitchFamily="34" charset="0"/>
              <a:defRPr sz="2800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defRPr>
            </a:lvl1pPr>
            <a:lvl2pPr marL="617220" indent="-205740" algn="l" rtl="0" eaLnBrk="1" fontAlgn="base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8700" indent="-205740" algn="l" rtl="0" eaLnBrk="1" fontAlgn="base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0180" indent="-205740" algn="l" rtl="0" eaLnBrk="1" fontAlgn="base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1660" indent="-205740" algn="l" rtl="0" eaLnBrk="1" fontAlgn="base" hangingPunct="1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314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7462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8610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9758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要点</a:t>
            </a:r>
            <a:r>
              <a:rPr lang="en-US" altLang="zh-CN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导体中产生电流的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sym typeface="Arial" panose="020b0604020202020204" pitchFamily="34" charset="0"/>
              </a:rPr>
              <a:t>条件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2" charset="-122"/>
                <a:sym typeface="Arial" panose="020b0604020202020204" pitchFamily="34" charset="0"/>
              </a:rPr>
              <a:t>: 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①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存在自由电荷；（金属导体中为自由电子、电解液当中为正负离子。）</a:t>
            </a:r>
            <a:r>
              <a:rPr lang="en-US" altLang="zh-CN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②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导体两端存在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2" charset="-122"/>
                <a:sym typeface="Arial" panose="020b0604020202020204" pitchFamily="34" charset="0"/>
              </a:rPr>
              <a:t>电势差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6" grpId="0" build="p"/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/>
        </p:nvSpPr>
        <p:spPr>
          <a:xfrm>
            <a:off x="2765743" y="107950"/>
            <a:ext cx="6151245" cy="645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思考：如何产生持续的电流？</a:t>
            </a:r>
          </a:p>
        </p:txBody>
      </p:sp>
      <p:sp>
        <p:nvSpPr>
          <p:cNvPr id="5" name="矩形 4"/>
          <p:cNvSpPr/>
          <p:nvPr/>
        </p:nvSpPr>
        <p:spPr>
          <a:xfrm>
            <a:off x="242570" y="2275205"/>
            <a:ext cx="601345" cy="230695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类比探究</a:t>
            </a:r>
          </a:p>
        </p:txBody>
      </p:sp>
      <p:sp>
        <p:nvSpPr>
          <p:cNvPr id="5127" name="Text Box 27"/>
          <p:cNvSpPr txBox="1">
            <a:spLocks noChangeArrowheads="1"/>
          </p:cNvSpPr>
          <p:nvPr/>
        </p:nvSpPr>
        <p:spPr bwMode="auto">
          <a:xfrm>
            <a:off x="1105535" y="1048385"/>
            <a:ext cx="3816985" cy="5291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99" tIns="60949" rIns="121899" bIns="60949">
            <a:spAutoFit/>
          </a:bodyPr>
          <a:lstStyle>
            <a:defPPr>
              <a:defRPr lang="en-US"/>
            </a:defPPr>
            <a:lvl1pPr eaLnBrk="0" hangingPunct="0">
              <a:defRPr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 marL="742950" indent="-285750" eaLnBrk="0" hangingPunct="0"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如图，若在水池</a:t>
            </a:r>
            <a:r>
              <a:rPr lang="en-US" altLang="zh-CN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之间用一个细管连起来，则水在重力的作用下从水池</a:t>
            </a:r>
            <a:r>
              <a:rPr lang="en-US" altLang="zh-CN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到水池</a:t>
            </a:r>
            <a:r>
              <a:rPr lang="en-US" altLang="zh-CN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做定向移动，</a:t>
            </a:r>
            <a:r>
              <a:rPr lang="en-US" altLang="zh-CN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之间的高度差很快消失，水管中只可能有一个瞬间的水流</a:t>
            </a:r>
            <a:r>
              <a:rPr lang="en-US" altLang="zh-CN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矩形 5"/>
          <p:cNvSpPr/>
          <p:nvPr/>
        </p:nvSpPr>
        <p:spPr bwMode="auto">
          <a:xfrm>
            <a:off x="6441440" y="876300"/>
            <a:ext cx="5724525" cy="497967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121899" tIns="60949" rIns="121899" bIns="60949" numCol="1" rtlCol="0" anchor="t" anchorCtr="0" compatLnSpc="1"/>
          <a:lstStyle/>
          <a:p>
            <a:pPr algn="ctr" defTabSz="1219835"/>
            <a:endParaRPr lang="zh-CN" altLang="en-US" sz="4300" b="0">
              <a:solidFill>
                <a:schemeClr val="tx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5122" name="Group 2"/>
          <p:cNvGrpSpPr/>
          <p:nvPr/>
        </p:nvGrpSpPr>
        <p:grpSpPr>
          <a:xfrm>
            <a:off x="7142688" y="1172226"/>
            <a:ext cx="4102028" cy="2437695"/>
            <a:chOff x="1655" y="2211"/>
            <a:chExt cx="1938" cy="1536"/>
          </a:xfrm>
        </p:grpSpPr>
        <p:grpSp>
          <p:nvGrpSpPr>
            <p:cNvPr id="5134" name="Group 3"/>
            <p:cNvGrpSpPr/>
            <p:nvPr/>
          </p:nvGrpSpPr>
          <p:grpSpPr>
            <a:xfrm>
              <a:off x="1655" y="2211"/>
              <a:ext cx="1938" cy="1536"/>
              <a:chOff x="1224" y="2102"/>
              <a:chExt cx="2857" cy="1691"/>
            </a:xfrm>
          </p:grpSpPr>
          <p:sp>
            <p:nvSpPr>
              <p:cNvPr id="5136" name="Rectangle 4" descr="大纸屑"/>
              <p:cNvSpPr>
                <a:spLocks noChangeArrowheads="1"/>
              </p:cNvSpPr>
              <p:nvPr/>
            </p:nvSpPr>
            <p:spPr bwMode="auto">
              <a:xfrm>
                <a:off x="1247" y="2568"/>
                <a:ext cx="975" cy="1225"/>
              </a:xfrm>
              <a:prstGeom prst="rect">
                <a:avLst/>
              </a:prstGeom>
              <a:pattFill prst="lgConfetti">
                <a:fgClr>
                  <a:schemeClr val="accent1"/>
                </a:fgClr>
                <a:bgClr>
                  <a:schemeClr val="bg1"/>
                </a:bgClr>
              </a:pattFill>
              <a:ln w="22225" cap="rnd" algn="ctr">
                <a:solidFill>
                  <a:schemeClr val="tx1"/>
                </a:solidFill>
                <a:prstDash val="sysDot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7" name="Line 5"/>
              <p:cNvSpPr>
                <a:spLocks noChangeShapeType="1"/>
              </p:cNvSpPr>
              <p:nvPr/>
            </p:nvSpPr>
            <p:spPr bwMode="auto">
              <a:xfrm flipH="1" flipV="1">
                <a:off x="1247" y="2251"/>
                <a:ext cx="0" cy="154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8" name="Line 6"/>
              <p:cNvSpPr>
                <a:spLocks noChangeShapeType="1"/>
              </p:cNvSpPr>
              <p:nvPr/>
            </p:nvSpPr>
            <p:spPr bwMode="auto">
              <a:xfrm flipH="1" flipV="1">
                <a:off x="2222" y="2251"/>
                <a:ext cx="0" cy="129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9" name="Line 7"/>
              <p:cNvSpPr>
                <a:spLocks noChangeShapeType="1"/>
              </p:cNvSpPr>
              <p:nvPr/>
            </p:nvSpPr>
            <p:spPr bwMode="auto">
              <a:xfrm>
                <a:off x="2222" y="3612"/>
                <a:ext cx="839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0" name="Line 8"/>
              <p:cNvSpPr>
                <a:spLocks noChangeShapeType="1"/>
              </p:cNvSpPr>
              <p:nvPr/>
            </p:nvSpPr>
            <p:spPr bwMode="auto">
              <a:xfrm>
                <a:off x="2222" y="3521"/>
                <a:ext cx="839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1" name="Line 9"/>
              <p:cNvSpPr>
                <a:spLocks noChangeShapeType="1"/>
              </p:cNvSpPr>
              <p:nvPr/>
            </p:nvSpPr>
            <p:spPr bwMode="auto">
              <a:xfrm>
                <a:off x="1224" y="3793"/>
                <a:ext cx="99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2" name="Line 10"/>
              <p:cNvSpPr>
                <a:spLocks noChangeShapeType="1"/>
              </p:cNvSpPr>
              <p:nvPr/>
            </p:nvSpPr>
            <p:spPr bwMode="auto">
              <a:xfrm flipH="1" flipV="1">
                <a:off x="2222" y="3612"/>
                <a:ext cx="0" cy="18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3" name="Line 11"/>
              <p:cNvSpPr>
                <a:spLocks noChangeShapeType="1"/>
              </p:cNvSpPr>
              <p:nvPr/>
            </p:nvSpPr>
            <p:spPr bwMode="auto">
              <a:xfrm flipH="1">
                <a:off x="3039" y="2727"/>
                <a:ext cx="0" cy="81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4" name="Line 12"/>
              <p:cNvSpPr>
                <a:spLocks noChangeShapeType="1"/>
              </p:cNvSpPr>
              <p:nvPr/>
            </p:nvSpPr>
            <p:spPr bwMode="auto">
              <a:xfrm flipH="1">
                <a:off x="3039" y="3612"/>
                <a:ext cx="0" cy="181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5" name="Line 13"/>
              <p:cNvSpPr>
                <a:spLocks noChangeShapeType="1"/>
              </p:cNvSpPr>
              <p:nvPr/>
            </p:nvSpPr>
            <p:spPr bwMode="auto">
              <a:xfrm>
                <a:off x="3039" y="3793"/>
                <a:ext cx="998" cy="0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6" name="Line 14"/>
              <p:cNvSpPr>
                <a:spLocks noChangeShapeType="1"/>
              </p:cNvSpPr>
              <p:nvPr/>
            </p:nvSpPr>
            <p:spPr bwMode="auto">
              <a:xfrm flipH="1" flipV="1">
                <a:off x="4037" y="2704"/>
                <a:ext cx="0" cy="1089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7" name="Rectangle 15" descr="大纸屑"/>
              <p:cNvSpPr>
                <a:spLocks noChangeArrowheads="1"/>
              </p:cNvSpPr>
              <p:nvPr/>
            </p:nvSpPr>
            <p:spPr bwMode="auto">
              <a:xfrm>
                <a:off x="3039" y="3430"/>
                <a:ext cx="998" cy="363"/>
              </a:xfrm>
              <a:prstGeom prst="rect">
                <a:avLst/>
              </a:prstGeom>
              <a:pattFill prst="lgConfetti">
                <a:fgClr>
                  <a:schemeClr val="accent1"/>
                </a:fgClr>
                <a:bgClr>
                  <a:schemeClr val="bg1"/>
                </a:bgClr>
              </a:pattFill>
              <a:ln w="22225" cap="rnd" algn="ctr">
                <a:solidFill>
                  <a:schemeClr val="tx1"/>
                </a:solidFill>
                <a:prstDash val="sysDot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8" name="Text Box 16"/>
              <p:cNvSpPr txBox="1">
                <a:spLocks noChangeArrowheads="1"/>
              </p:cNvSpPr>
              <p:nvPr/>
            </p:nvSpPr>
            <p:spPr bwMode="auto">
              <a:xfrm>
                <a:off x="1535" y="2102"/>
                <a:ext cx="402" cy="5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22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 sz="43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5149" name="Text Box 17"/>
              <p:cNvSpPr txBox="1">
                <a:spLocks noChangeArrowheads="1"/>
              </p:cNvSpPr>
              <p:nvPr/>
            </p:nvSpPr>
            <p:spPr bwMode="auto">
              <a:xfrm>
                <a:off x="3700" y="2545"/>
                <a:ext cx="381" cy="5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22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 sz="43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B</a:t>
                </a:r>
              </a:p>
            </p:txBody>
          </p:sp>
        </p:grpSp>
        <p:sp>
          <p:nvSpPr>
            <p:cNvPr id="5135" name="Text Box 18"/>
            <p:cNvSpPr txBox="1">
              <a:spLocks noChangeArrowheads="1"/>
            </p:cNvSpPr>
            <p:nvPr/>
          </p:nvSpPr>
          <p:spPr bwMode="auto">
            <a:xfrm>
              <a:off x="2336" y="2999"/>
              <a:ext cx="37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zh-CN" altLang="en-US">
                  <a:solidFill>
                    <a:schemeClr val="tx1"/>
                  </a:solidFill>
                  <a:latin typeface="宋体" panose="02010600030101010101" pitchFamily="2" charset="-122"/>
                </a:rPr>
                <a:t>水池</a:t>
              </a:r>
            </a:p>
          </p:txBody>
        </p:sp>
      </p:grpSp>
      <p:sp>
        <p:nvSpPr>
          <p:cNvPr id="17427" name="AutoShape 19"/>
          <p:cNvSpPr>
            <a:spLocks noChangeArrowheads="1"/>
          </p:cNvSpPr>
          <p:nvPr/>
        </p:nvSpPr>
        <p:spPr bwMode="auto">
          <a:xfrm>
            <a:off x="8945029" y="3217603"/>
            <a:ext cx="433917" cy="179335"/>
          </a:xfrm>
          <a:prstGeom prst="rightArrow">
            <a:avLst>
              <a:gd name="adj1" fmla="val 50000"/>
              <a:gd name="adj2" fmla="val 45354"/>
            </a:avLst>
          </a:prstGeom>
          <a:solidFill>
            <a:srgbClr val="FF00FF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1899" tIns="60949" rIns="121899" bIns="60949" anchor="ctr"/>
          <a:lstStyle/>
          <a:p>
            <a:endParaRPr lang="zh-CN" altLang="en-US"/>
          </a:p>
        </p:txBody>
      </p:sp>
      <p:grpSp>
        <p:nvGrpSpPr>
          <p:cNvPr id="17428" name="Group 20"/>
          <p:cNvGrpSpPr/>
          <p:nvPr/>
        </p:nvGrpSpPr>
        <p:grpSpPr>
          <a:xfrm>
            <a:off x="8575671" y="1843852"/>
            <a:ext cx="1873250" cy="1296612"/>
            <a:chOff x="1088" y="2863"/>
            <a:chExt cx="885" cy="817"/>
          </a:xfrm>
        </p:grpSpPr>
        <p:sp>
          <p:nvSpPr>
            <p:cNvPr id="5130" name="Line 21"/>
            <p:cNvSpPr>
              <a:spLocks noChangeShapeType="1"/>
            </p:cNvSpPr>
            <p:nvPr/>
          </p:nvSpPr>
          <p:spPr bwMode="auto">
            <a:xfrm>
              <a:off x="1088" y="2999"/>
              <a:ext cx="7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1" name="Line 22"/>
            <p:cNvSpPr>
              <a:spLocks noChangeShapeType="1"/>
            </p:cNvSpPr>
            <p:nvPr/>
          </p:nvSpPr>
          <p:spPr bwMode="auto">
            <a:xfrm>
              <a:off x="1088" y="2863"/>
              <a:ext cx="88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2" name="Line 23"/>
            <p:cNvSpPr>
              <a:spLocks noChangeShapeType="1"/>
            </p:cNvSpPr>
            <p:nvPr/>
          </p:nvSpPr>
          <p:spPr bwMode="auto">
            <a:xfrm flipH="1">
              <a:off x="1973" y="2863"/>
              <a:ext cx="0" cy="8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3" name="Line 24"/>
            <p:cNvSpPr>
              <a:spLocks noChangeShapeType="1"/>
            </p:cNvSpPr>
            <p:nvPr/>
          </p:nvSpPr>
          <p:spPr bwMode="auto">
            <a:xfrm flipH="1">
              <a:off x="1791" y="2999"/>
              <a:ext cx="0" cy="6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3" name="AutoShape 25"/>
          <p:cNvSpPr>
            <a:spLocks noChangeArrowheads="1"/>
          </p:cNvSpPr>
          <p:nvPr/>
        </p:nvSpPr>
        <p:spPr bwMode="auto">
          <a:xfrm>
            <a:off x="8917301" y="1924487"/>
            <a:ext cx="719666" cy="144421"/>
          </a:xfrm>
          <a:prstGeom prst="leftArrow">
            <a:avLst>
              <a:gd name="adj1" fmla="val 50000"/>
              <a:gd name="adj2" fmla="val 9340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1899" tIns="60949" rIns="121899" bIns="60949" anchor="ctr"/>
          <a:lstStyle/>
          <a:p>
            <a:endParaRPr lang="zh-CN" altLang="en-US"/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8678330" y="1303927"/>
            <a:ext cx="1583266" cy="489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899" tIns="60949" rIns="121899" bIns="60949">
            <a:spAutoFit/>
          </a:bodyPr>
          <a:lstStyle>
            <a:lvl1pPr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1" lang="zh-CN" altLang="en-US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抽水机</a:t>
            </a:r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6269146" y="3769652"/>
            <a:ext cx="5756392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99" tIns="60949" rIns="121899" bIns="60949">
            <a:spAutoFit/>
          </a:bodyPr>
          <a:lstStyle>
            <a:lvl1pPr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措施：可将</a:t>
            </a:r>
            <a:r>
              <a:rPr lang="en-US" altLang="zh-CN" sz="2800" b="1" i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b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中的水用抽水机抽到</a:t>
            </a:r>
            <a:r>
              <a:rPr lang="en-US" altLang="zh-CN" sz="2800" b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b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中，保持水池</a:t>
            </a:r>
            <a:r>
              <a:rPr lang="en-US" altLang="zh-CN" sz="2800" b="1" i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b="1" i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b="1" i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b="1">
                <a:solidFill>
                  <a:srgbClr val="0000FF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的水面有一定的高度差。</a:t>
            </a: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3764915" y="5664835"/>
            <a:ext cx="6821170" cy="55118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121899" tIns="60949" rIns="121899" bIns="60949">
            <a:spAutoFit/>
          </a:bodyPr>
          <a:lstStyle>
            <a:defPPr>
              <a:defRPr lang="en-US"/>
            </a:defPPr>
            <a:lvl1pPr eaLnBrk="0" hangingPunct="0">
              <a:defRPr sz="280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 marL="742950" indent="-285750" eaLnBrk="0" hangingPunct="0"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</a:rPr>
              <a:t>怎样才能使水管中有源源不断的水流呢？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127" grpId="0"/>
      <p:bldP spid="6" grpId="0"/>
      <p:bldP spid="17427" grpId="0"/>
      <p:bldP spid="17433" grpId="0"/>
      <p:bldP spid="17434" grpId="0"/>
      <p:bldP spid="17437" grpId="0"/>
      <p:bldP spid="174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1" name="矩形 80"/>
          <p:cNvSpPr/>
          <p:nvPr/>
        </p:nvSpPr>
        <p:spPr bwMode="auto">
          <a:xfrm>
            <a:off x="270510" y="1163320"/>
            <a:ext cx="5647055" cy="5118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121899" tIns="60949" rIns="121899" bIns="60949" numCol="1" rtlCol="0" anchor="t" anchorCtr="0" compatLnSpc="1"/>
          <a:lstStyle/>
          <a:p>
            <a:pPr algn="ctr" defTabSz="1219835"/>
            <a:endParaRPr lang="zh-CN" altLang="en-US" sz="4300" b="0">
              <a:solidFill>
                <a:schemeClr val="tx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270590" y="1016920"/>
            <a:ext cx="5486399" cy="5291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99" tIns="60949" rIns="121899" bIns="60949">
            <a:spAutoFit/>
          </a:bodyPr>
          <a:lstStyle>
            <a:lvl1pPr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200000"/>
              </a:lnSpc>
              <a:spcBef>
                <a:spcPct val="0"/>
              </a:spcBef>
            </a:pPr>
            <a:r>
              <a:rPr lang="zh-CN" altLang="en-US" sz="28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如果在</a:t>
            </a:r>
            <a:r>
              <a:rPr lang="en-US" altLang="zh-CN" sz="2800" b="1" i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b="1" i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b="1" i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之间接上一个装置</a:t>
            </a:r>
            <a:r>
              <a:rPr lang="en-US" altLang="zh-CN" sz="2800" b="1" i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en-US" sz="28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，它能把经过导线</a:t>
            </a:r>
            <a:r>
              <a:rPr lang="en-US" altLang="zh-CN" sz="28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en-US" sz="28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流到</a:t>
            </a:r>
            <a:r>
              <a:rPr lang="en-US" altLang="zh-CN" sz="28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的电子取走，补充给</a:t>
            </a:r>
            <a:r>
              <a:rPr lang="en-US" altLang="zh-CN" sz="2800" b="1" i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，使</a:t>
            </a:r>
            <a:r>
              <a:rPr lang="en-US" altLang="zh-CN" sz="2800" b="1" i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800" b="1" i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800" b="1" i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800" b="1">
                <a:solidFill>
                  <a:schemeClr val="tx1"/>
                </a:solidFill>
                <a:latin typeface="Times New Roman"/>
                <a:ea typeface="楷体" panose="02010609060101010101" pitchFamily="49" charset="-122"/>
                <a:cs typeface="Times New Roman" panose="02020603050405020304" pitchFamily="18" charset="0"/>
              </a:rPr>
              <a:t>始终保持一定数量的正、负电荷，则导体两端始终具有电势差，电路能产生持续的电流。</a:t>
            </a:r>
          </a:p>
        </p:txBody>
      </p:sp>
      <p:grpSp>
        <p:nvGrpSpPr>
          <p:cNvPr id="18465" name="Group 33"/>
          <p:cNvGrpSpPr/>
          <p:nvPr/>
        </p:nvGrpSpPr>
        <p:grpSpPr>
          <a:xfrm>
            <a:off x="7422315" y="2332664"/>
            <a:ext cx="4144433" cy="1944124"/>
            <a:chOff x="338" y="1502"/>
            <a:chExt cx="2556" cy="1703"/>
          </a:xfrm>
        </p:grpSpPr>
        <p:sp>
          <p:nvSpPr>
            <p:cNvPr id="6163" name="AutoShape 34"/>
            <p:cNvSpPr>
              <a:spLocks noChangeArrowheads="1"/>
            </p:cNvSpPr>
            <p:nvPr/>
          </p:nvSpPr>
          <p:spPr bwMode="auto">
            <a:xfrm>
              <a:off x="680" y="1502"/>
              <a:ext cx="1905" cy="1664"/>
            </a:xfrm>
            <a:custGeom>
              <a:gdLst>
                <a:gd name="T0" fmla="*/ 953 w 21600"/>
                <a:gd name="T1" fmla="*/ 0 h 21600"/>
                <a:gd name="T2" fmla="*/ 99 w 21600"/>
                <a:gd name="T3" fmla="*/ 723 h 21600"/>
                <a:gd name="T4" fmla="*/ 953 w 21600"/>
                <a:gd name="T5" fmla="*/ 157 h 21600"/>
                <a:gd name="T6" fmla="*/ 1806 w 21600"/>
                <a:gd name="T7" fmla="*/ 72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1 w 21600"/>
                <a:gd name="T13" fmla="*/ 0 h 21600"/>
                <a:gd name="T14" fmla="*/ 21509 w 21600"/>
                <a:gd name="T15" fmla="*/ 11942 h 21600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26" y="9527"/>
                  </a:moveTo>
                  <a:cubicBezTo>
                    <a:pt x="2758" y="5223"/>
                    <a:pt x="6450" y="2033"/>
                    <a:pt x="10800" y="2034"/>
                  </a:cubicBezTo>
                  <a:cubicBezTo>
                    <a:pt x="15149" y="2034"/>
                    <a:pt x="18841" y="5223"/>
                    <a:pt x="19473" y="9527"/>
                  </a:cubicBezTo>
                  <a:lnTo>
                    <a:pt x="21485" y="9231"/>
                  </a:lnTo>
                  <a:cubicBezTo>
                    <a:pt x="20707" y="3929"/>
                    <a:pt x="16158" y="-1"/>
                    <a:pt x="10799" y="0"/>
                  </a:cubicBezTo>
                  <a:cubicBezTo>
                    <a:pt x="5441" y="0"/>
                    <a:pt x="892" y="3929"/>
                    <a:pt x="114" y="9231"/>
                  </a:cubicBezTo>
                  <a:lnTo>
                    <a:pt x="2126" y="9527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prstDash val="dashDot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4" name="Oval 35"/>
            <p:cNvSpPr>
              <a:spLocks noChangeArrowheads="1"/>
            </p:cNvSpPr>
            <p:nvPr/>
          </p:nvSpPr>
          <p:spPr bwMode="auto">
            <a:xfrm>
              <a:off x="1634" y="1538"/>
              <a:ext cx="112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738" anchor="ctr"/>
            <a:lstStyle/>
            <a:p>
              <a:pPr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-</a:t>
              </a:r>
            </a:p>
          </p:txBody>
        </p:sp>
        <p:sp>
          <p:nvSpPr>
            <p:cNvPr id="6165" name="Rectangle 36"/>
            <p:cNvSpPr>
              <a:spLocks noChangeArrowheads="1"/>
            </p:cNvSpPr>
            <p:nvPr/>
          </p:nvSpPr>
          <p:spPr bwMode="auto">
            <a:xfrm>
              <a:off x="748" y="2991"/>
              <a:ext cx="700" cy="147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6" name="Rectangle 37"/>
            <p:cNvSpPr>
              <a:spLocks noChangeArrowheads="1"/>
            </p:cNvSpPr>
            <p:nvPr/>
          </p:nvSpPr>
          <p:spPr bwMode="auto">
            <a:xfrm>
              <a:off x="1866" y="2991"/>
              <a:ext cx="674" cy="147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7" name="Rectangle 38"/>
            <p:cNvSpPr>
              <a:spLocks noChangeArrowheads="1"/>
            </p:cNvSpPr>
            <p:nvPr/>
          </p:nvSpPr>
          <p:spPr bwMode="auto">
            <a:xfrm>
              <a:off x="748" y="2621"/>
              <a:ext cx="157" cy="394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8" name="Rectangle 39"/>
            <p:cNvSpPr>
              <a:spLocks noChangeArrowheads="1"/>
            </p:cNvSpPr>
            <p:nvPr/>
          </p:nvSpPr>
          <p:spPr bwMode="auto">
            <a:xfrm flipH="1">
              <a:off x="2381" y="2577"/>
              <a:ext cx="157" cy="41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9" name="Line 40"/>
            <p:cNvSpPr>
              <a:spLocks noChangeShapeType="1"/>
            </p:cNvSpPr>
            <p:nvPr/>
          </p:nvSpPr>
          <p:spPr bwMode="auto">
            <a:xfrm flipH="1">
              <a:off x="2381" y="2642"/>
              <a:ext cx="0" cy="3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70" name="Line 41"/>
            <p:cNvSpPr>
              <a:spLocks noChangeShapeType="1"/>
            </p:cNvSpPr>
            <p:nvPr/>
          </p:nvSpPr>
          <p:spPr bwMode="auto">
            <a:xfrm flipH="1">
              <a:off x="2540" y="2599"/>
              <a:ext cx="0" cy="5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71" name="Line 42"/>
            <p:cNvSpPr>
              <a:spLocks noChangeShapeType="1"/>
            </p:cNvSpPr>
            <p:nvPr/>
          </p:nvSpPr>
          <p:spPr bwMode="auto">
            <a:xfrm flipV="1">
              <a:off x="1882" y="2987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72" name="Line 43"/>
            <p:cNvSpPr>
              <a:spLocks noChangeShapeType="1"/>
            </p:cNvSpPr>
            <p:nvPr/>
          </p:nvSpPr>
          <p:spPr bwMode="auto">
            <a:xfrm flipH="1">
              <a:off x="748" y="2621"/>
              <a:ext cx="0" cy="5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73" name="Line 44"/>
            <p:cNvSpPr>
              <a:spLocks noChangeShapeType="1"/>
            </p:cNvSpPr>
            <p:nvPr/>
          </p:nvSpPr>
          <p:spPr bwMode="auto">
            <a:xfrm flipV="1">
              <a:off x="907" y="2987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74" name="Line 45"/>
            <p:cNvSpPr>
              <a:spLocks noChangeShapeType="1"/>
            </p:cNvSpPr>
            <p:nvPr/>
          </p:nvSpPr>
          <p:spPr bwMode="auto">
            <a:xfrm flipV="1">
              <a:off x="748" y="3138"/>
              <a:ext cx="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75" name="Line 46"/>
            <p:cNvSpPr>
              <a:spLocks noChangeShapeType="1"/>
            </p:cNvSpPr>
            <p:nvPr/>
          </p:nvSpPr>
          <p:spPr bwMode="auto">
            <a:xfrm flipH="1">
              <a:off x="907" y="2621"/>
              <a:ext cx="0" cy="3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76" name="Oval 47"/>
            <p:cNvSpPr>
              <a:spLocks noChangeArrowheads="1"/>
            </p:cNvSpPr>
            <p:nvPr/>
          </p:nvSpPr>
          <p:spPr bwMode="auto">
            <a:xfrm>
              <a:off x="771" y="2793"/>
              <a:ext cx="104" cy="9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738" anchor="ctr"/>
            <a:lstStyle/>
            <a:p>
              <a:pPr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-</a:t>
              </a:r>
            </a:p>
          </p:txBody>
        </p:sp>
        <p:sp>
          <p:nvSpPr>
            <p:cNvPr id="6177" name="Oval 48"/>
            <p:cNvSpPr>
              <a:spLocks noChangeArrowheads="1"/>
            </p:cNvSpPr>
            <p:nvPr/>
          </p:nvSpPr>
          <p:spPr bwMode="auto">
            <a:xfrm>
              <a:off x="2412" y="2929"/>
              <a:ext cx="105" cy="9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738" anchor="ctr"/>
            <a:lstStyle/>
            <a:p>
              <a:pPr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-</a:t>
              </a:r>
            </a:p>
          </p:txBody>
        </p:sp>
        <p:sp>
          <p:nvSpPr>
            <p:cNvPr id="6178" name="Text Box 49"/>
            <p:cNvSpPr txBox="1">
              <a:spLocks noChangeArrowheads="1"/>
            </p:cNvSpPr>
            <p:nvPr/>
          </p:nvSpPr>
          <p:spPr bwMode="auto">
            <a:xfrm>
              <a:off x="705" y="2518"/>
              <a:ext cx="207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+</a:t>
              </a:r>
            </a:p>
          </p:txBody>
        </p:sp>
        <p:sp>
          <p:nvSpPr>
            <p:cNvPr id="6179" name="Oval 50"/>
            <p:cNvSpPr>
              <a:spLocks noChangeArrowheads="1"/>
            </p:cNvSpPr>
            <p:nvPr/>
          </p:nvSpPr>
          <p:spPr bwMode="auto">
            <a:xfrm>
              <a:off x="580" y="2168"/>
              <a:ext cx="471" cy="462"/>
            </a:xfrm>
            <a:prstGeom prst="ellipse">
              <a:avLst/>
            </a:prstGeom>
            <a:gradFill rotWithShape="1">
              <a:gsLst>
                <a:gs pos="0">
                  <a:srgbClr val="FFC6C6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chemeClr val="tx1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US" altLang="zh-CN" b="1">
                  <a:solidFill>
                    <a:schemeClr val="tx1"/>
                  </a:solidFill>
                  <a:latin typeface="宋体" panose="02010600030101010101" pitchFamily="2" charset="-122"/>
                </a:rPr>
                <a:t>A</a:t>
              </a:r>
            </a:p>
          </p:txBody>
        </p:sp>
        <p:sp>
          <p:nvSpPr>
            <p:cNvPr id="6180" name="Text Box 51"/>
            <p:cNvSpPr txBox="1">
              <a:spLocks noChangeArrowheads="1"/>
            </p:cNvSpPr>
            <p:nvPr/>
          </p:nvSpPr>
          <p:spPr bwMode="auto">
            <a:xfrm>
              <a:off x="677" y="1957"/>
              <a:ext cx="207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+</a:t>
              </a:r>
            </a:p>
          </p:txBody>
        </p:sp>
        <p:sp>
          <p:nvSpPr>
            <p:cNvPr id="6181" name="Text Box 52"/>
            <p:cNvSpPr txBox="1">
              <a:spLocks noChangeArrowheads="1"/>
            </p:cNvSpPr>
            <p:nvPr/>
          </p:nvSpPr>
          <p:spPr bwMode="auto">
            <a:xfrm>
              <a:off x="338" y="2258"/>
              <a:ext cx="207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+</a:t>
              </a:r>
            </a:p>
          </p:txBody>
        </p:sp>
        <p:sp>
          <p:nvSpPr>
            <p:cNvPr id="6182" name="Text Box 53"/>
            <p:cNvSpPr txBox="1">
              <a:spLocks noChangeArrowheads="1"/>
            </p:cNvSpPr>
            <p:nvPr/>
          </p:nvSpPr>
          <p:spPr bwMode="auto">
            <a:xfrm>
              <a:off x="991" y="2283"/>
              <a:ext cx="207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+</a:t>
              </a:r>
            </a:p>
          </p:txBody>
        </p:sp>
        <p:sp>
          <p:nvSpPr>
            <p:cNvPr id="6183" name="Text Box 54"/>
            <p:cNvSpPr txBox="1">
              <a:spLocks noChangeArrowheads="1"/>
            </p:cNvSpPr>
            <p:nvPr/>
          </p:nvSpPr>
          <p:spPr bwMode="auto">
            <a:xfrm>
              <a:off x="921" y="2465"/>
              <a:ext cx="258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+</a:t>
              </a:r>
            </a:p>
          </p:txBody>
        </p:sp>
        <p:sp>
          <p:nvSpPr>
            <p:cNvPr id="6184" name="Text Box 55"/>
            <p:cNvSpPr txBox="1">
              <a:spLocks noChangeArrowheads="1"/>
            </p:cNvSpPr>
            <p:nvPr/>
          </p:nvSpPr>
          <p:spPr bwMode="auto">
            <a:xfrm>
              <a:off x="444" y="2447"/>
              <a:ext cx="207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+</a:t>
              </a:r>
            </a:p>
          </p:txBody>
        </p:sp>
        <p:sp>
          <p:nvSpPr>
            <p:cNvPr id="6185" name="Text Box 56"/>
            <p:cNvSpPr txBox="1">
              <a:spLocks noChangeArrowheads="1"/>
            </p:cNvSpPr>
            <p:nvPr/>
          </p:nvSpPr>
          <p:spPr bwMode="auto">
            <a:xfrm>
              <a:off x="418" y="2073"/>
              <a:ext cx="207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+</a:t>
              </a:r>
            </a:p>
          </p:txBody>
        </p:sp>
        <p:sp>
          <p:nvSpPr>
            <p:cNvPr id="6186" name="Text Box 57"/>
            <p:cNvSpPr txBox="1">
              <a:spLocks noChangeArrowheads="1"/>
            </p:cNvSpPr>
            <p:nvPr/>
          </p:nvSpPr>
          <p:spPr bwMode="auto">
            <a:xfrm>
              <a:off x="916" y="2073"/>
              <a:ext cx="207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rgbClr val="8E163E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+</a:t>
              </a:r>
            </a:p>
          </p:txBody>
        </p:sp>
        <p:grpSp>
          <p:nvGrpSpPr>
            <p:cNvPr id="6187" name="Group 58"/>
            <p:cNvGrpSpPr/>
            <p:nvPr/>
          </p:nvGrpSpPr>
          <p:grpSpPr>
            <a:xfrm>
              <a:off x="1996" y="1867"/>
              <a:ext cx="898" cy="963"/>
              <a:chOff x="1555" y="1236"/>
              <a:chExt cx="898" cy="931"/>
            </a:xfrm>
          </p:grpSpPr>
          <p:sp>
            <p:nvSpPr>
              <p:cNvPr id="6192" name="Text Box 59"/>
              <p:cNvSpPr txBox="1">
                <a:spLocks noChangeArrowheads="1"/>
              </p:cNvSpPr>
              <p:nvPr/>
            </p:nvSpPr>
            <p:spPr bwMode="auto">
              <a:xfrm>
                <a:off x="2209" y="1506"/>
                <a:ext cx="244" cy="3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</a:rPr>
                  <a:t>_</a:t>
                </a:r>
              </a:p>
            </p:txBody>
          </p:sp>
          <p:sp>
            <p:nvSpPr>
              <p:cNvPr id="6193" name="Text Box 60"/>
              <p:cNvSpPr txBox="1">
                <a:spLocks noChangeArrowheads="1"/>
              </p:cNvSpPr>
              <p:nvPr/>
            </p:nvSpPr>
            <p:spPr bwMode="auto">
              <a:xfrm>
                <a:off x="2183" y="1654"/>
                <a:ext cx="245" cy="3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</a:rPr>
                  <a:t>_</a:t>
                </a:r>
              </a:p>
            </p:txBody>
          </p:sp>
          <p:sp>
            <p:nvSpPr>
              <p:cNvPr id="6194" name="Text Box 61"/>
              <p:cNvSpPr txBox="1">
                <a:spLocks noChangeArrowheads="1"/>
              </p:cNvSpPr>
              <p:nvPr/>
            </p:nvSpPr>
            <p:spPr bwMode="auto">
              <a:xfrm>
                <a:off x="2131" y="1286"/>
                <a:ext cx="245" cy="3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</a:rPr>
                  <a:t>_</a:t>
                </a:r>
              </a:p>
            </p:txBody>
          </p:sp>
          <p:sp>
            <p:nvSpPr>
              <p:cNvPr id="6195" name="Oval 62"/>
              <p:cNvSpPr>
                <a:spLocks noChangeArrowheads="1"/>
              </p:cNvSpPr>
              <p:nvPr/>
            </p:nvSpPr>
            <p:spPr bwMode="auto">
              <a:xfrm>
                <a:off x="1791" y="1531"/>
                <a:ext cx="471" cy="444"/>
              </a:xfrm>
              <a:prstGeom prst="ellipse">
                <a:avLst/>
              </a:prstGeom>
              <a:gradFill rotWithShape="1">
                <a:gsLst>
                  <a:gs pos="0">
                    <a:srgbClr val="DFDFFF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r>
                  <a:rPr lang="en-US" altLang="zh-CN" b="1">
                    <a:solidFill>
                      <a:schemeClr val="tx1"/>
                    </a:solidFill>
                    <a:latin typeface="宋体" panose="02010600030101010101" pitchFamily="2" charset="-122"/>
                  </a:rPr>
                  <a:t>B</a:t>
                </a:r>
              </a:p>
            </p:txBody>
          </p:sp>
          <p:sp>
            <p:nvSpPr>
              <p:cNvPr id="6196" name="Text Box 63"/>
              <p:cNvSpPr txBox="1">
                <a:spLocks noChangeArrowheads="1"/>
              </p:cNvSpPr>
              <p:nvPr/>
            </p:nvSpPr>
            <p:spPr bwMode="auto">
              <a:xfrm>
                <a:off x="1555" y="1531"/>
                <a:ext cx="245" cy="3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</a:rPr>
                  <a:t>_</a:t>
                </a:r>
              </a:p>
            </p:txBody>
          </p:sp>
          <p:sp>
            <p:nvSpPr>
              <p:cNvPr id="6197" name="Text Box 64"/>
              <p:cNvSpPr txBox="1">
                <a:spLocks noChangeArrowheads="1"/>
              </p:cNvSpPr>
              <p:nvPr/>
            </p:nvSpPr>
            <p:spPr bwMode="auto">
              <a:xfrm>
                <a:off x="1895" y="1777"/>
                <a:ext cx="244" cy="3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</a:rPr>
                  <a:t>_</a:t>
                </a:r>
              </a:p>
            </p:txBody>
          </p:sp>
          <p:sp>
            <p:nvSpPr>
              <p:cNvPr id="6198" name="Text Box 65"/>
              <p:cNvSpPr txBox="1">
                <a:spLocks noChangeArrowheads="1"/>
              </p:cNvSpPr>
              <p:nvPr/>
            </p:nvSpPr>
            <p:spPr bwMode="auto">
              <a:xfrm>
                <a:off x="1661" y="1678"/>
                <a:ext cx="244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</a:rPr>
                  <a:t>_</a:t>
                </a:r>
              </a:p>
            </p:txBody>
          </p:sp>
          <p:sp>
            <p:nvSpPr>
              <p:cNvPr id="6199" name="Text Box 66"/>
              <p:cNvSpPr txBox="1">
                <a:spLocks noChangeArrowheads="1"/>
              </p:cNvSpPr>
              <p:nvPr/>
            </p:nvSpPr>
            <p:spPr bwMode="auto">
              <a:xfrm>
                <a:off x="1895" y="1236"/>
                <a:ext cx="244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</a:rPr>
                  <a:t>_</a:t>
                </a:r>
              </a:p>
            </p:txBody>
          </p:sp>
          <p:sp>
            <p:nvSpPr>
              <p:cNvPr id="6200" name="Text Box 67"/>
              <p:cNvSpPr txBox="1">
                <a:spLocks noChangeArrowheads="1"/>
              </p:cNvSpPr>
              <p:nvPr/>
            </p:nvSpPr>
            <p:spPr bwMode="auto">
              <a:xfrm>
                <a:off x="1634" y="1334"/>
                <a:ext cx="243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400">
                    <a:solidFill>
                      <a:srgbClr val="8E163E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>
                    <a:solidFill>
                      <a:schemeClr val="tx1"/>
                    </a:solidFill>
                    <a:latin typeface="宋体" panose="02010600030101010101" pitchFamily="2" charset="-122"/>
                  </a:rPr>
                  <a:t>_</a:t>
                </a:r>
              </a:p>
            </p:txBody>
          </p:sp>
        </p:grpSp>
        <p:sp>
          <p:nvSpPr>
            <p:cNvPr id="6188" name="Rectangle 68"/>
            <p:cNvSpPr>
              <a:spLocks noChangeArrowheads="1"/>
            </p:cNvSpPr>
            <p:nvPr/>
          </p:nvSpPr>
          <p:spPr bwMode="auto">
            <a:xfrm>
              <a:off x="1451" y="2900"/>
              <a:ext cx="418" cy="305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ct val="0"/>
                </a:spcBef>
              </a:pPr>
              <a:r>
                <a:rPr lang="en-US" altLang="zh-CN" b="1">
                  <a:solidFill>
                    <a:schemeClr val="tx1"/>
                  </a:solidFill>
                  <a:latin typeface="宋体" panose="02010600030101010101" pitchFamily="2" charset="-122"/>
                </a:rPr>
                <a:t>P</a:t>
              </a:r>
            </a:p>
          </p:txBody>
        </p:sp>
        <p:sp>
          <p:nvSpPr>
            <p:cNvPr id="6189" name="Line 69"/>
            <p:cNvSpPr>
              <a:spLocks noChangeShapeType="1"/>
            </p:cNvSpPr>
            <p:nvPr/>
          </p:nvSpPr>
          <p:spPr bwMode="auto">
            <a:xfrm>
              <a:off x="1860" y="3138"/>
              <a:ext cx="7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90" name="Oval 70"/>
            <p:cNvSpPr>
              <a:spLocks noChangeArrowheads="1"/>
            </p:cNvSpPr>
            <p:nvPr/>
          </p:nvSpPr>
          <p:spPr bwMode="auto">
            <a:xfrm>
              <a:off x="1022" y="1706"/>
              <a:ext cx="112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738" anchor="ctr"/>
            <a:lstStyle/>
            <a:p>
              <a:pPr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-</a:t>
              </a:r>
            </a:p>
          </p:txBody>
        </p:sp>
        <p:sp>
          <p:nvSpPr>
            <p:cNvPr id="6191" name="Oval 71"/>
            <p:cNvSpPr>
              <a:spLocks noChangeArrowheads="1"/>
            </p:cNvSpPr>
            <p:nvPr/>
          </p:nvSpPr>
          <p:spPr bwMode="auto">
            <a:xfrm>
              <a:off x="2222" y="1788"/>
              <a:ext cx="112" cy="1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738" anchor="ctr"/>
            <a:lstStyle/>
            <a:p>
              <a:pPr>
                <a:spcBef>
                  <a:spcPct val="0"/>
                </a:spcBef>
              </a:pPr>
              <a:r>
                <a:rPr lang="en-US" altLang="zh-CN">
                  <a:solidFill>
                    <a:schemeClr val="tx1"/>
                  </a:solidFill>
                  <a:latin typeface="宋体" panose="02010600030101010101" pitchFamily="2" charset="-122"/>
                </a:rPr>
                <a:t>-</a:t>
              </a:r>
            </a:p>
          </p:txBody>
        </p:sp>
      </p:grpSp>
      <p:sp>
        <p:nvSpPr>
          <p:cNvPr id="18507" name="AutoShape 75"/>
          <p:cNvSpPr>
            <a:spLocks noChangeArrowheads="1"/>
          </p:cNvSpPr>
          <p:nvPr/>
        </p:nvSpPr>
        <p:spPr bwMode="auto">
          <a:xfrm>
            <a:off x="8146215" y="3916531"/>
            <a:ext cx="190500" cy="252339"/>
          </a:xfrm>
          <a:prstGeom prst="downArrow">
            <a:avLst>
              <a:gd name="adj1" fmla="val 50000"/>
              <a:gd name="adj2" fmla="val 4416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1899" tIns="60949" rIns="121899" bIns="60949" anchor="ctr"/>
          <a:lstStyle/>
          <a:p>
            <a:endParaRPr lang="zh-CN" altLang="en-US"/>
          </a:p>
        </p:txBody>
      </p:sp>
      <p:sp>
        <p:nvSpPr>
          <p:cNvPr id="18508" name="AutoShape 76"/>
          <p:cNvSpPr>
            <a:spLocks noChangeArrowheads="1"/>
          </p:cNvSpPr>
          <p:nvPr/>
        </p:nvSpPr>
        <p:spPr bwMode="auto">
          <a:xfrm>
            <a:off x="10796282" y="3643559"/>
            <a:ext cx="173567" cy="272972"/>
          </a:xfrm>
          <a:prstGeom prst="upArrow">
            <a:avLst>
              <a:gd name="adj1" fmla="val 50000"/>
              <a:gd name="adj2" fmla="val 5243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1899" tIns="60949" rIns="121899" bIns="60949" anchor="ctr"/>
          <a:lstStyle/>
          <a:p>
            <a:endParaRPr lang="zh-CN" altLang="en-US"/>
          </a:p>
        </p:txBody>
      </p:sp>
      <p:sp>
        <p:nvSpPr>
          <p:cNvPr id="18511" name="Text Box 79"/>
          <p:cNvSpPr txBox="1">
            <a:spLocks noChangeArrowheads="1"/>
          </p:cNvSpPr>
          <p:nvPr/>
        </p:nvSpPr>
        <p:spPr bwMode="auto">
          <a:xfrm>
            <a:off x="9214340" y="2449831"/>
            <a:ext cx="1117600" cy="489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899" tIns="60949" rIns="121899" bIns="60949">
            <a:spAutoFit/>
          </a:bodyPr>
          <a:lstStyle>
            <a:lvl1pPr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8E163E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Times New Roman"/>
                <a:ea typeface="楷体" panose="02010609060101010101" pitchFamily="49" charset="-122"/>
              </a:rPr>
              <a:t>R</a:t>
            </a:r>
          </a:p>
        </p:txBody>
      </p:sp>
      <p:sp>
        <p:nvSpPr>
          <p:cNvPr id="3" name="矩形 2"/>
          <p:cNvSpPr/>
          <p:nvPr/>
        </p:nvSpPr>
        <p:spPr>
          <a:xfrm>
            <a:off x="2671128" y="246380"/>
            <a:ext cx="6151245" cy="645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思考：如何产生持续的电流？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4" grpId="0"/>
      <p:bldP spid="18507" grpId="0"/>
      <p:bldP spid="18508" grpId="0"/>
      <p:bldP spid="185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圆角矩形 3"/>
          <p:cNvSpPr/>
          <p:nvPr/>
        </p:nvSpPr>
        <p:spPr>
          <a:xfrm>
            <a:off x="384175" y="321945"/>
            <a:ext cx="1678940" cy="66738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tx1"/>
                </a:solidFill>
              </a:rPr>
              <a:t>2</a:t>
            </a:r>
            <a:r>
              <a:rPr lang="zh-CN" altLang="en-US" sz="2800" b="1">
                <a:solidFill>
                  <a:schemeClr val="tx1"/>
                </a:solidFill>
              </a:rPr>
              <a:t>、电源</a:t>
            </a:r>
          </a:p>
        </p:txBody>
      </p:sp>
      <p:grpSp>
        <p:nvGrpSpPr>
          <p:cNvPr id="5220" name="Group 100"/>
          <p:cNvGrpSpPr/>
          <p:nvPr/>
        </p:nvGrpSpPr>
        <p:grpSpPr>
          <a:xfrm>
            <a:off x="1166178" y="4194175"/>
            <a:ext cx="2895600" cy="1001713"/>
            <a:chOff x="744" y="2642"/>
            <a:chExt cx="1824" cy="631"/>
          </a:xfrm>
        </p:grpSpPr>
        <p:grpSp>
          <p:nvGrpSpPr>
            <p:cNvPr id="5218" name="Group 98"/>
            <p:cNvGrpSpPr/>
            <p:nvPr/>
          </p:nvGrpSpPr>
          <p:grpSpPr>
            <a:xfrm>
              <a:off x="744" y="2642"/>
              <a:ext cx="1824" cy="631"/>
              <a:chOff x="725" y="2628"/>
              <a:chExt cx="1824" cy="631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734" y="3042"/>
                <a:ext cx="700" cy="147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auto">
              <a:xfrm>
                <a:off x="1852" y="3042"/>
                <a:ext cx="674" cy="147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725" y="2672"/>
                <a:ext cx="157" cy="394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 flipH="1">
                <a:off x="2365" y="2628"/>
                <a:ext cx="157" cy="416"/>
              </a:xfrm>
              <a:prstGeom prst="rect">
                <a:avLst/>
              </a:prstGeom>
              <a:solidFill>
                <a:srgbClr val="99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29" name="Line 9"/>
              <p:cNvSpPr>
                <a:spLocks noChangeShapeType="1"/>
              </p:cNvSpPr>
              <p:nvPr/>
            </p:nvSpPr>
            <p:spPr bwMode="auto">
              <a:xfrm flipH="1">
                <a:off x="2365" y="2693"/>
                <a:ext cx="0" cy="3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 flipH="1">
                <a:off x="2524" y="2650"/>
                <a:ext cx="0" cy="5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1" name="Line 11"/>
              <p:cNvSpPr>
                <a:spLocks noChangeShapeType="1"/>
              </p:cNvSpPr>
              <p:nvPr/>
            </p:nvSpPr>
            <p:spPr bwMode="auto">
              <a:xfrm flipV="1">
                <a:off x="1868" y="3038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2" name="Line 12"/>
              <p:cNvSpPr>
                <a:spLocks noChangeShapeType="1"/>
              </p:cNvSpPr>
              <p:nvPr/>
            </p:nvSpPr>
            <p:spPr bwMode="auto">
              <a:xfrm flipH="1">
                <a:off x="734" y="2672"/>
                <a:ext cx="0" cy="5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3" name="Line 13"/>
              <p:cNvSpPr>
                <a:spLocks noChangeShapeType="1"/>
              </p:cNvSpPr>
              <p:nvPr/>
            </p:nvSpPr>
            <p:spPr bwMode="auto">
              <a:xfrm flipV="1">
                <a:off x="893" y="3038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4" name="Line 14"/>
              <p:cNvSpPr>
                <a:spLocks noChangeShapeType="1"/>
              </p:cNvSpPr>
              <p:nvPr/>
            </p:nvSpPr>
            <p:spPr bwMode="auto">
              <a:xfrm flipV="1">
                <a:off x="734" y="3189"/>
                <a:ext cx="7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5" name="Line 15"/>
              <p:cNvSpPr>
                <a:spLocks noChangeShapeType="1"/>
              </p:cNvSpPr>
              <p:nvPr/>
            </p:nvSpPr>
            <p:spPr bwMode="auto">
              <a:xfrm flipH="1">
                <a:off x="884" y="2672"/>
                <a:ext cx="0" cy="3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57" name="Rectangle 37"/>
              <p:cNvSpPr>
                <a:spLocks noChangeArrowheads="1"/>
              </p:cNvSpPr>
              <p:nvPr/>
            </p:nvSpPr>
            <p:spPr bwMode="auto">
              <a:xfrm>
                <a:off x="1434" y="2954"/>
                <a:ext cx="418" cy="305"/>
              </a:xfrm>
              <a:prstGeom prst="rect">
                <a:avLst/>
              </a:prstGeom>
              <a:solidFill>
                <a:srgbClr val="CCFFCC"/>
              </a:solidFill>
              <a:ln w="9525" algn="ctr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latin typeface="Times New Roman" panose="02020603050405020304" pitchFamily="18" charset="0"/>
                  </a:rPr>
                  <a:t>P</a:t>
                </a:r>
              </a:p>
            </p:txBody>
          </p:sp>
          <p:sp>
            <p:nvSpPr>
              <p:cNvPr id="5158" name="Line 38"/>
              <p:cNvSpPr>
                <a:spLocks noChangeShapeType="1"/>
              </p:cNvSpPr>
              <p:nvPr/>
            </p:nvSpPr>
            <p:spPr bwMode="auto">
              <a:xfrm>
                <a:off x="1846" y="3189"/>
                <a:ext cx="70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136" name="Oval 16"/>
            <p:cNvSpPr>
              <a:spLocks noChangeArrowheads="1"/>
            </p:cNvSpPr>
            <p:nvPr/>
          </p:nvSpPr>
          <p:spPr bwMode="auto">
            <a:xfrm>
              <a:off x="754" y="2755"/>
              <a:ext cx="104" cy="93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2419" y="2982"/>
              <a:ext cx="105" cy="93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</p:grpSp>
      <p:grpSp>
        <p:nvGrpSpPr>
          <p:cNvPr id="5223" name="Group 103"/>
          <p:cNvGrpSpPr/>
          <p:nvPr/>
        </p:nvGrpSpPr>
        <p:grpSpPr>
          <a:xfrm>
            <a:off x="626428" y="1763713"/>
            <a:ext cx="3960812" cy="2846387"/>
            <a:chOff x="385" y="1111"/>
            <a:chExt cx="2495" cy="1793"/>
          </a:xfrm>
        </p:grpSpPr>
        <p:sp>
          <p:nvSpPr>
            <p:cNvPr id="5143" name="Text Box 23"/>
            <p:cNvSpPr txBox="1">
              <a:spLocks noChangeArrowheads="1"/>
            </p:cNvSpPr>
            <p:nvPr/>
          </p:nvSpPr>
          <p:spPr bwMode="auto">
            <a:xfrm>
              <a:off x="839" y="2609"/>
              <a:ext cx="258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5" name="Text Box 25"/>
            <p:cNvSpPr txBox="1">
              <a:spLocks noChangeArrowheads="1"/>
            </p:cNvSpPr>
            <p:nvPr/>
          </p:nvSpPr>
          <p:spPr bwMode="auto">
            <a:xfrm>
              <a:off x="555" y="2614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210" name="Freeform 90"/>
            <p:cNvSpPr/>
            <p:nvPr/>
          </p:nvSpPr>
          <p:spPr bwMode="auto">
            <a:xfrm>
              <a:off x="650" y="1163"/>
              <a:ext cx="1970" cy="1127"/>
            </a:xfrm>
            <a:custGeom>
              <a:gdLst>
                <a:gd name="T0" fmla="*/ 169 w 1970"/>
                <a:gd name="T1" fmla="*/ 983 h 999"/>
                <a:gd name="T2" fmla="*/ 19 w 1970"/>
                <a:gd name="T3" fmla="*/ 666 h 999"/>
                <a:gd name="T4" fmla="*/ 286 w 1970"/>
                <a:gd name="T5" fmla="*/ 397 h 999"/>
                <a:gd name="T6" fmla="*/ 546 w 1970"/>
                <a:gd name="T7" fmla="*/ 332 h 999"/>
                <a:gd name="T8" fmla="*/ 784 w 1970"/>
                <a:gd name="T9" fmla="*/ 222 h 999"/>
                <a:gd name="T10" fmla="*/ 829 w 1970"/>
                <a:gd name="T11" fmla="*/ 76 h 999"/>
                <a:gd name="T12" fmla="*/ 967 w 1970"/>
                <a:gd name="T13" fmla="*/ 3 h 999"/>
                <a:gd name="T14" fmla="*/ 1204 w 1970"/>
                <a:gd name="T15" fmla="*/ 57 h 999"/>
                <a:gd name="T16" fmla="*/ 1378 w 1970"/>
                <a:gd name="T17" fmla="*/ 231 h 999"/>
                <a:gd name="T18" fmla="*/ 1599 w 1970"/>
                <a:gd name="T19" fmla="*/ 384 h 999"/>
                <a:gd name="T20" fmla="*/ 1712 w 1970"/>
                <a:gd name="T21" fmla="*/ 374 h 999"/>
                <a:gd name="T22" fmla="*/ 1805 w 1970"/>
                <a:gd name="T23" fmla="*/ 405 h 999"/>
                <a:gd name="T24" fmla="*/ 1953 w 1970"/>
                <a:gd name="T25" fmla="*/ 544 h 999"/>
                <a:gd name="T26" fmla="*/ 1906 w 1970"/>
                <a:gd name="T27" fmla="*/ 680 h 999"/>
                <a:gd name="T28" fmla="*/ 1808 w 1970"/>
                <a:gd name="T29" fmla="*/ 999 h 9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69" h="999">
                  <a:moveTo>
                    <a:pt x="169" y="983"/>
                  </a:moveTo>
                  <a:cubicBezTo>
                    <a:pt x="144" y="930"/>
                    <a:pt x="0" y="764"/>
                    <a:pt x="19" y="666"/>
                  </a:cubicBezTo>
                  <a:cubicBezTo>
                    <a:pt x="38" y="568"/>
                    <a:pt x="198" y="453"/>
                    <a:pt x="286" y="397"/>
                  </a:cubicBezTo>
                  <a:cubicBezTo>
                    <a:pt x="374" y="341"/>
                    <a:pt x="463" y="361"/>
                    <a:pt x="546" y="332"/>
                  </a:cubicBezTo>
                  <a:cubicBezTo>
                    <a:pt x="629" y="303"/>
                    <a:pt x="737" y="265"/>
                    <a:pt x="784" y="222"/>
                  </a:cubicBezTo>
                  <a:cubicBezTo>
                    <a:pt x="831" y="179"/>
                    <a:pt x="798" y="112"/>
                    <a:pt x="829" y="76"/>
                  </a:cubicBezTo>
                  <a:cubicBezTo>
                    <a:pt x="860" y="40"/>
                    <a:pt x="905" y="6"/>
                    <a:pt x="967" y="3"/>
                  </a:cubicBezTo>
                  <a:cubicBezTo>
                    <a:pt x="1029" y="0"/>
                    <a:pt x="1136" y="19"/>
                    <a:pt x="1204" y="57"/>
                  </a:cubicBezTo>
                  <a:cubicBezTo>
                    <a:pt x="1272" y="95"/>
                    <a:pt x="1312" y="177"/>
                    <a:pt x="1378" y="231"/>
                  </a:cubicBezTo>
                  <a:cubicBezTo>
                    <a:pt x="1444" y="285"/>
                    <a:pt x="1543" y="360"/>
                    <a:pt x="1599" y="384"/>
                  </a:cubicBezTo>
                  <a:cubicBezTo>
                    <a:pt x="1655" y="408"/>
                    <a:pt x="1677" y="370"/>
                    <a:pt x="1712" y="374"/>
                  </a:cubicBezTo>
                  <a:cubicBezTo>
                    <a:pt x="1747" y="378"/>
                    <a:pt x="1765" y="377"/>
                    <a:pt x="1805" y="405"/>
                  </a:cubicBezTo>
                  <a:cubicBezTo>
                    <a:pt x="1845" y="434"/>
                    <a:pt x="1936" y="498"/>
                    <a:pt x="1953" y="544"/>
                  </a:cubicBezTo>
                  <a:cubicBezTo>
                    <a:pt x="1970" y="590"/>
                    <a:pt x="1930" y="604"/>
                    <a:pt x="1906" y="680"/>
                  </a:cubicBezTo>
                  <a:cubicBezTo>
                    <a:pt x="1882" y="756"/>
                    <a:pt x="1828" y="933"/>
                    <a:pt x="1808" y="999"/>
                  </a:cubicBezTo>
                </a:path>
              </a:pathLst>
            </a:custGeom>
            <a:noFill/>
            <a:ln w="146050" cap="flat" cmpd="sng">
              <a:solidFill>
                <a:srgbClr val="00CC66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12" name="Freeform 92"/>
            <p:cNvSpPr/>
            <p:nvPr/>
          </p:nvSpPr>
          <p:spPr bwMode="auto">
            <a:xfrm>
              <a:off x="687" y="1210"/>
              <a:ext cx="1877" cy="1043"/>
            </a:xfrm>
            <a:custGeom>
              <a:gdLst>
                <a:gd name="T0" fmla="*/ 162 w 1877"/>
                <a:gd name="T1" fmla="*/ 924 h 924"/>
                <a:gd name="T2" fmla="*/ 18 w 1877"/>
                <a:gd name="T3" fmla="*/ 626 h 924"/>
                <a:gd name="T4" fmla="*/ 274 w 1877"/>
                <a:gd name="T5" fmla="*/ 373 h 924"/>
                <a:gd name="T6" fmla="*/ 646 w 1877"/>
                <a:gd name="T7" fmla="*/ 299 h 924"/>
                <a:gd name="T8" fmla="*/ 811 w 1877"/>
                <a:gd name="T9" fmla="*/ 162 h 924"/>
                <a:gd name="T10" fmla="*/ 856 w 1877"/>
                <a:gd name="T11" fmla="*/ 25 h 924"/>
                <a:gd name="T12" fmla="*/ 984 w 1877"/>
                <a:gd name="T13" fmla="*/ 15 h 924"/>
                <a:gd name="T14" fmla="*/ 1103 w 1877"/>
                <a:gd name="T15" fmla="*/ 43 h 924"/>
                <a:gd name="T16" fmla="*/ 1195 w 1877"/>
                <a:gd name="T17" fmla="*/ 98 h 924"/>
                <a:gd name="T18" fmla="*/ 1295 w 1877"/>
                <a:gd name="T19" fmla="*/ 217 h 924"/>
                <a:gd name="T20" fmla="*/ 1533 w 1877"/>
                <a:gd name="T21" fmla="*/ 381 h 924"/>
                <a:gd name="T22" fmla="*/ 1606 w 1877"/>
                <a:gd name="T23" fmla="*/ 399 h 924"/>
                <a:gd name="T24" fmla="*/ 1725 w 1877"/>
                <a:gd name="T25" fmla="*/ 390 h 924"/>
                <a:gd name="T26" fmla="*/ 1862 w 1877"/>
                <a:gd name="T27" fmla="*/ 509 h 924"/>
                <a:gd name="T28" fmla="*/ 1816 w 1877"/>
                <a:gd name="T29" fmla="*/ 634 h 924"/>
                <a:gd name="T30" fmla="*/ 1752 w 1877"/>
                <a:gd name="T31" fmla="*/ 911 h 9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76" h="924">
                  <a:moveTo>
                    <a:pt x="162" y="924"/>
                  </a:moveTo>
                  <a:cubicBezTo>
                    <a:pt x="137" y="874"/>
                    <a:pt x="0" y="718"/>
                    <a:pt x="18" y="626"/>
                  </a:cubicBezTo>
                  <a:cubicBezTo>
                    <a:pt x="36" y="534"/>
                    <a:pt x="169" y="427"/>
                    <a:pt x="274" y="373"/>
                  </a:cubicBezTo>
                  <a:cubicBezTo>
                    <a:pt x="379" y="319"/>
                    <a:pt x="557" y="334"/>
                    <a:pt x="646" y="299"/>
                  </a:cubicBezTo>
                  <a:cubicBezTo>
                    <a:pt x="735" y="264"/>
                    <a:pt x="776" y="208"/>
                    <a:pt x="811" y="162"/>
                  </a:cubicBezTo>
                  <a:cubicBezTo>
                    <a:pt x="846" y="116"/>
                    <a:pt x="827" y="50"/>
                    <a:pt x="856" y="25"/>
                  </a:cubicBezTo>
                  <a:cubicBezTo>
                    <a:pt x="885" y="0"/>
                    <a:pt x="943" y="12"/>
                    <a:pt x="984" y="15"/>
                  </a:cubicBezTo>
                  <a:cubicBezTo>
                    <a:pt x="1025" y="18"/>
                    <a:pt x="1068" y="29"/>
                    <a:pt x="1103" y="43"/>
                  </a:cubicBezTo>
                  <a:cubicBezTo>
                    <a:pt x="1138" y="57"/>
                    <a:pt x="1163" y="69"/>
                    <a:pt x="1195" y="98"/>
                  </a:cubicBezTo>
                  <a:cubicBezTo>
                    <a:pt x="1227" y="127"/>
                    <a:pt x="1239" y="170"/>
                    <a:pt x="1295" y="217"/>
                  </a:cubicBezTo>
                  <a:cubicBezTo>
                    <a:pt x="1351" y="264"/>
                    <a:pt x="1481" y="351"/>
                    <a:pt x="1533" y="381"/>
                  </a:cubicBezTo>
                  <a:cubicBezTo>
                    <a:pt x="1585" y="411"/>
                    <a:pt x="1574" y="398"/>
                    <a:pt x="1606" y="399"/>
                  </a:cubicBezTo>
                  <a:cubicBezTo>
                    <a:pt x="1638" y="400"/>
                    <a:pt x="1682" y="372"/>
                    <a:pt x="1725" y="390"/>
                  </a:cubicBezTo>
                  <a:cubicBezTo>
                    <a:pt x="1768" y="408"/>
                    <a:pt x="1847" y="468"/>
                    <a:pt x="1862" y="509"/>
                  </a:cubicBezTo>
                  <a:cubicBezTo>
                    <a:pt x="1877" y="550"/>
                    <a:pt x="1834" y="567"/>
                    <a:pt x="1816" y="634"/>
                  </a:cubicBezTo>
                  <a:cubicBezTo>
                    <a:pt x="1798" y="701"/>
                    <a:pt x="1765" y="853"/>
                    <a:pt x="1752" y="911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11" name="Freeform 91"/>
            <p:cNvSpPr/>
            <p:nvPr/>
          </p:nvSpPr>
          <p:spPr bwMode="auto">
            <a:xfrm>
              <a:off x="615" y="1111"/>
              <a:ext cx="2045" cy="1159"/>
            </a:xfrm>
            <a:custGeom>
              <a:gdLst>
                <a:gd name="T0" fmla="*/ 156 w 2045"/>
                <a:gd name="T1" fmla="*/ 1027 h 1027"/>
                <a:gd name="T2" fmla="*/ 20 w 2045"/>
                <a:gd name="T3" fmla="*/ 701 h 1027"/>
                <a:gd name="T4" fmla="*/ 279 w 2045"/>
                <a:gd name="T5" fmla="*/ 419 h 1027"/>
                <a:gd name="T6" fmla="*/ 663 w 2045"/>
                <a:gd name="T7" fmla="*/ 314 h 1027"/>
                <a:gd name="T8" fmla="*/ 764 w 2045"/>
                <a:gd name="T9" fmla="*/ 268 h 1027"/>
                <a:gd name="T10" fmla="*/ 800 w 2045"/>
                <a:gd name="T11" fmla="*/ 213 h 1027"/>
                <a:gd name="T12" fmla="*/ 819 w 2045"/>
                <a:gd name="T13" fmla="*/ 103 h 1027"/>
                <a:gd name="T14" fmla="*/ 919 w 2045"/>
                <a:gd name="T15" fmla="*/ 21 h 1027"/>
                <a:gd name="T16" fmla="*/ 1047 w 2045"/>
                <a:gd name="T17" fmla="*/ 3 h 1027"/>
                <a:gd name="T18" fmla="*/ 1212 w 2045"/>
                <a:gd name="T19" fmla="*/ 39 h 1027"/>
                <a:gd name="T20" fmla="*/ 1322 w 2045"/>
                <a:gd name="T21" fmla="*/ 94 h 1027"/>
                <a:gd name="T22" fmla="*/ 1413 w 2045"/>
                <a:gd name="T23" fmla="*/ 204 h 1027"/>
                <a:gd name="T24" fmla="*/ 1477 w 2045"/>
                <a:gd name="T25" fmla="*/ 268 h 1027"/>
                <a:gd name="T26" fmla="*/ 1651 w 2045"/>
                <a:gd name="T27" fmla="*/ 393 h 1027"/>
                <a:gd name="T28" fmla="*/ 1733 w 2045"/>
                <a:gd name="T29" fmla="*/ 387 h 1027"/>
                <a:gd name="T30" fmla="*/ 1852 w 2045"/>
                <a:gd name="T31" fmla="*/ 387 h 1027"/>
                <a:gd name="T32" fmla="*/ 2022 w 2045"/>
                <a:gd name="T33" fmla="*/ 571 h 1027"/>
                <a:gd name="T34" fmla="*/ 1988 w 2045"/>
                <a:gd name="T35" fmla="*/ 728 h 1027"/>
                <a:gd name="T36" fmla="*/ 1907 w 2045"/>
                <a:gd name="T37" fmla="*/ 999 h 10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45" h="1027">
                  <a:moveTo>
                    <a:pt x="156" y="1027"/>
                  </a:moveTo>
                  <a:cubicBezTo>
                    <a:pt x="133" y="973"/>
                    <a:pt x="0" y="803"/>
                    <a:pt x="20" y="701"/>
                  </a:cubicBezTo>
                  <a:cubicBezTo>
                    <a:pt x="40" y="599"/>
                    <a:pt x="172" y="484"/>
                    <a:pt x="279" y="419"/>
                  </a:cubicBezTo>
                  <a:cubicBezTo>
                    <a:pt x="386" y="354"/>
                    <a:pt x="582" y="339"/>
                    <a:pt x="663" y="314"/>
                  </a:cubicBezTo>
                  <a:cubicBezTo>
                    <a:pt x="744" y="289"/>
                    <a:pt x="741" y="285"/>
                    <a:pt x="764" y="268"/>
                  </a:cubicBezTo>
                  <a:cubicBezTo>
                    <a:pt x="787" y="251"/>
                    <a:pt x="791" y="240"/>
                    <a:pt x="800" y="213"/>
                  </a:cubicBezTo>
                  <a:cubicBezTo>
                    <a:pt x="809" y="186"/>
                    <a:pt x="799" y="135"/>
                    <a:pt x="819" y="103"/>
                  </a:cubicBezTo>
                  <a:cubicBezTo>
                    <a:pt x="839" y="71"/>
                    <a:pt x="881" y="38"/>
                    <a:pt x="919" y="21"/>
                  </a:cubicBezTo>
                  <a:cubicBezTo>
                    <a:pt x="957" y="4"/>
                    <a:pt x="998" y="0"/>
                    <a:pt x="1047" y="3"/>
                  </a:cubicBezTo>
                  <a:cubicBezTo>
                    <a:pt x="1096" y="6"/>
                    <a:pt x="1166" y="24"/>
                    <a:pt x="1212" y="39"/>
                  </a:cubicBezTo>
                  <a:cubicBezTo>
                    <a:pt x="1258" y="54"/>
                    <a:pt x="1289" y="67"/>
                    <a:pt x="1322" y="94"/>
                  </a:cubicBezTo>
                  <a:cubicBezTo>
                    <a:pt x="1355" y="121"/>
                    <a:pt x="1387" y="175"/>
                    <a:pt x="1413" y="204"/>
                  </a:cubicBezTo>
                  <a:cubicBezTo>
                    <a:pt x="1439" y="233"/>
                    <a:pt x="1437" y="237"/>
                    <a:pt x="1477" y="268"/>
                  </a:cubicBezTo>
                  <a:cubicBezTo>
                    <a:pt x="1517" y="299"/>
                    <a:pt x="1608" y="373"/>
                    <a:pt x="1651" y="393"/>
                  </a:cubicBezTo>
                  <a:cubicBezTo>
                    <a:pt x="1694" y="413"/>
                    <a:pt x="1700" y="388"/>
                    <a:pt x="1733" y="387"/>
                  </a:cubicBezTo>
                  <a:cubicBezTo>
                    <a:pt x="1766" y="386"/>
                    <a:pt x="1804" y="356"/>
                    <a:pt x="1852" y="387"/>
                  </a:cubicBezTo>
                  <a:cubicBezTo>
                    <a:pt x="1900" y="418"/>
                    <a:pt x="1999" y="514"/>
                    <a:pt x="2022" y="571"/>
                  </a:cubicBezTo>
                  <a:cubicBezTo>
                    <a:pt x="2045" y="628"/>
                    <a:pt x="2007" y="657"/>
                    <a:pt x="1988" y="728"/>
                  </a:cubicBezTo>
                  <a:cubicBezTo>
                    <a:pt x="1969" y="799"/>
                    <a:pt x="1924" y="943"/>
                    <a:pt x="1907" y="999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38" name="Text Box 18"/>
            <p:cNvSpPr txBox="1">
              <a:spLocks noChangeArrowheads="1"/>
            </p:cNvSpPr>
            <p:nvPr/>
          </p:nvSpPr>
          <p:spPr bwMode="auto">
            <a:xfrm>
              <a:off x="870" y="2375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566" y="2247"/>
              <a:ext cx="471" cy="462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22353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 cap="rnd">
              <a:solidFill>
                <a:schemeClr val="tx1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5140" name="Text Box 20"/>
            <p:cNvSpPr txBox="1">
              <a:spLocks noChangeArrowheads="1"/>
            </p:cNvSpPr>
            <p:nvPr/>
          </p:nvSpPr>
          <p:spPr bwMode="auto">
            <a:xfrm>
              <a:off x="689" y="2053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1" name="Text Box 21"/>
            <p:cNvSpPr txBox="1">
              <a:spLocks noChangeArrowheads="1"/>
            </p:cNvSpPr>
            <p:nvPr/>
          </p:nvSpPr>
          <p:spPr bwMode="auto">
            <a:xfrm>
              <a:off x="470" y="2131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2" name="Text Box 22"/>
            <p:cNvSpPr txBox="1">
              <a:spLocks noChangeArrowheads="1"/>
            </p:cNvSpPr>
            <p:nvPr/>
          </p:nvSpPr>
          <p:spPr bwMode="auto">
            <a:xfrm>
              <a:off x="988" y="2386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385" y="2386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6" name="Text Box 26"/>
            <p:cNvSpPr txBox="1">
              <a:spLocks noChangeArrowheads="1"/>
            </p:cNvSpPr>
            <p:nvPr/>
          </p:nvSpPr>
          <p:spPr bwMode="auto">
            <a:xfrm>
              <a:off x="926" y="2171"/>
              <a:ext cx="2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48" name="Text Box 28"/>
            <p:cNvSpPr txBox="1">
              <a:spLocks noChangeArrowheads="1"/>
            </p:cNvSpPr>
            <p:nvPr/>
          </p:nvSpPr>
          <p:spPr bwMode="auto">
            <a:xfrm>
              <a:off x="2636" y="2227"/>
              <a:ext cx="24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49" name="Text Box 29"/>
            <p:cNvSpPr txBox="1">
              <a:spLocks noChangeArrowheads="1"/>
            </p:cNvSpPr>
            <p:nvPr/>
          </p:nvSpPr>
          <p:spPr bwMode="auto">
            <a:xfrm>
              <a:off x="2568" y="2443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0" name="Text Box 30"/>
            <p:cNvSpPr txBox="1">
              <a:spLocks noChangeArrowheads="1"/>
            </p:cNvSpPr>
            <p:nvPr/>
          </p:nvSpPr>
          <p:spPr bwMode="auto">
            <a:xfrm>
              <a:off x="2558" y="1997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1" name="Oval 31"/>
            <p:cNvSpPr>
              <a:spLocks noChangeArrowheads="1"/>
            </p:cNvSpPr>
            <p:nvPr/>
          </p:nvSpPr>
          <p:spPr bwMode="auto">
            <a:xfrm>
              <a:off x="2218" y="2251"/>
              <a:ext cx="471" cy="460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tint val="12549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2400" b="1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5152" name="Text Box 32"/>
            <p:cNvSpPr txBox="1">
              <a:spLocks noChangeArrowheads="1"/>
            </p:cNvSpPr>
            <p:nvPr/>
          </p:nvSpPr>
          <p:spPr bwMode="auto">
            <a:xfrm>
              <a:off x="1983" y="2188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3" name="Text Box 33"/>
            <p:cNvSpPr txBox="1">
              <a:spLocks noChangeArrowheads="1"/>
            </p:cNvSpPr>
            <p:nvPr/>
          </p:nvSpPr>
          <p:spPr bwMode="auto">
            <a:xfrm>
              <a:off x="2200" y="2500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4" name="Text Box 34"/>
            <p:cNvSpPr txBox="1">
              <a:spLocks noChangeArrowheads="1"/>
            </p:cNvSpPr>
            <p:nvPr/>
          </p:nvSpPr>
          <p:spPr bwMode="auto">
            <a:xfrm>
              <a:off x="2058" y="2358"/>
              <a:ext cx="24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5" name="Text Box 35"/>
            <p:cNvSpPr txBox="1">
              <a:spLocks noChangeArrowheads="1"/>
            </p:cNvSpPr>
            <p:nvPr/>
          </p:nvSpPr>
          <p:spPr bwMode="auto">
            <a:xfrm>
              <a:off x="2322" y="1946"/>
              <a:ext cx="245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56" name="Text Box 36"/>
            <p:cNvSpPr txBox="1">
              <a:spLocks noChangeArrowheads="1"/>
            </p:cNvSpPr>
            <p:nvPr/>
          </p:nvSpPr>
          <p:spPr bwMode="auto">
            <a:xfrm>
              <a:off x="2061" y="2047"/>
              <a:ext cx="24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_</a:t>
              </a:r>
            </a:p>
          </p:txBody>
        </p:sp>
        <p:sp>
          <p:nvSpPr>
            <p:cNvPr id="5124" name="Oval 4"/>
            <p:cNvSpPr>
              <a:spLocks noChangeArrowheads="1"/>
            </p:cNvSpPr>
            <p:nvPr/>
          </p:nvSpPr>
          <p:spPr bwMode="auto">
            <a:xfrm>
              <a:off x="1663" y="1139"/>
              <a:ext cx="112" cy="1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925" y="1536"/>
              <a:ext cx="112" cy="1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5160" name="Oval 40"/>
            <p:cNvSpPr>
              <a:spLocks noChangeArrowheads="1"/>
            </p:cNvSpPr>
            <p:nvPr/>
          </p:nvSpPr>
          <p:spPr bwMode="auto">
            <a:xfrm>
              <a:off x="2201" y="1564"/>
              <a:ext cx="112" cy="1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lang="en-US" altLang="zh-CN" sz="24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5163" name="AutoShape 43"/>
            <p:cNvSpPr>
              <a:spLocks noChangeArrowheads="1"/>
            </p:cNvSpPr>
            <p:nvPr/>
          </p:nvSpPr>
          <p:spPr bwMode="auto">
            <a:xfrm rot="2234833">
              <a:off x="1971" y="1454"/>
              <a:ext cx="272" cy="99"/>
            </a:xfrm>
            <a:prstGeom prst="leftArrow">
              <a:avLst>
                <a:gd name="adj1" fmla="val 50000"/>
                <a:gd name="adj2" fmla="val 68687"/>
              </a:avLst>
            </a:prstGeom>
            <a:solidFill>
              <a:srgbClr val="660066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64" name="AutoShape 44"/>
            <p:cNvSpPr>
              <a:spLocks noChangeArrowheads="1"/>
            </p:cNvSpPr>
            <p:nvPr/>
          </p:nvSpPr>
          <p:spPr bwMode="auto">
            <a:xfrm>
              <a:off x="1397" y="1133"/>
              <a:ext cx="272" cy="98"/>
            </a:xfrm>
            <a:prstGeom prst="leftArrow">
              <a:avLst>
                <a:gd name="adj1" fmla="val 50000"/>
                <a:gd name="adj2" fmla="val 69388"/>
              </a:avLst>
            </a:prstGeom>
            <a:solidFill>
              <a:srgbClr val="660066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65" name="AutoShape 45"/>
            <p:cNvSpPr>
              <a:spLocks noChangeArrowheads="1"/>
            </p:cNvSpPr>
            <p:nvPr/>
          </p:nvSpPr>
          <p:spPr bwMode="auto">
            <a:xfrm rot="-2644264">
              <a:off x="699" y="1635"/>
              <a:ext cx="272" cy="108"/>
            </a:xfrm>
            <a:prstGeom prst="leftArrow">
              <a:avLst>
                <a:gd name="adj1" fmla="val 50000"/>
                <a:gd name="adj2" fmla="val 62963"/>
              </a:avLst>
            </a:prstGeom>
            <a:solidFill>
              <a:srgbClr val="660066"/>
            </a:solidFill>
            <a:ln w="9525" algn="ctr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217" name="Text Box 97"/>
          <p:cNvSpPr txBox="1">
            <a:spLocks noChangeArrowheads="1"/>
          </p:cNvSpPr>
          <p:nvPr/>
        </p:nvSpPr>
        <p:spPr bwMode="auto">
          <a:xfrm>
            <a:off x="1707515" y="5273675"/>
            <a:ext cx="1890713" cy="583565"/>
          </a:xfrm>
          <a:prstGeom prst="rect">
            <a:avLst/>
          </a:prstGeom>
          <a:noFill/>
          <a:ln w="57150" cmpd="thinThick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Times New Roman"/>
                <a:ea typeface="楷体" panose="02010609060101010101" pitchFamily="49" charset="-122"/>
              </a:rPr>
              <a:t>搬运电荷</a:t>
            </a:r>
          </a:p>
        </p:txBody>
      </p:sp>
      <p:sp>
        <p:nvSpPr>
          <p:cNvPr id="5162" name="AutoShape 42"/>
          <p:cNvSpPr>
            <a:spLocks noChangeArrowheads="1"/>
          </p:cNvSpPr>
          <p:nvPr/>
        </p:nvSpPr>
        <p:spPr bwMode="auto">
          <a:xfrm>
            <a:off x="3799840" y="4384675"/>
            <a:ext cx="215900" cy="358775"/>
          </a:xfrm>
          <a:prstGeom prst="upArrow">
            <a:avLst>
              <a:gd name="adj1" fmla="val 50000"/>
              <a:gd name="adj2" fmla="val 4154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61" name="AutoShape 41"/>
          <p:cNvSpPr>
            <a:spLocks noChangeArrowheads="1"/>
          </p:cNvSpPr>
          <p:nvPr/>
        </p:nvSpPr>
        <p:spPr bwMode="auto">
          <a:xfrm>
            <a:off x="1155065" y="4510088"/>
            <a:ext cx="215900" cy="32385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19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4587240" y="1283335"/>
            <a:ext cx="7488555" cy="3550920"/>
          </a:xfrm>
        </p:spPr>
        <p:txBody>
          <a:bodyPr/>
          <a:lstStyle/>
          <a:p>
            <a:pPr marL="0" indent="0" algn="just" latinLnBrk="0">
              <a:lnSpc>
                <a:spcPct val="150000"/>
              </a:lnSpc>
              <a:buFontTx/>
              <a:buNone/>
            </a:pPr>
            <a:r>
              <a:rPr lang="en-US" altLang="zh-CN" sz="3200" b="1">
                <a:latin typeface="Times New Roman" panose="02020603050405020304" pitchFamily="2" charset="-122"/>
                <a:sym typeface="Arial" panose="020b0604020202020204" pitchFamily="34" charset="0"/>
              </a:rPr>
              <a:t>1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、定义：能把自由电子从正极搬到负极的装置</a:t>
            </a:r>
            <a:r>
              <a:rPr lang="en-US" altLang="zh-CN" sz="3200" b="1">
                <a:latin typeface="Times New Roman" panose="02020603050405020304" pitchFamily="2" charset="-122"/>
                <a:sym typeface="Arial" panose="020b0604020202020204" pitchFamily="34" charset="0"/>
              </a:rPr>
              <a:t>.</a:t>
            </a:r>
          </a:p>
          <a:p>
            <a:pPr marL="0" indent="0" algn="just" latinLnBrk="0">
              <a:lnSpc>
                <a:spcPct val="150000"/>
              </a:lnSpc>
              <a:buFontTx/>
              <a:buNone/>
            </a:pPr>
            <a:r>
              <a:rPr lang="en-US" altLang="zh-CN" sz="3200" b="1">
                <a:latin typeface="Times New Roman" panose="02020603050405020304" pitchFamily="2" charset="-122"/>
                <a:sym typeface="Arial" panose="020b0604020202020204" pitchFamily="34" charset="0"/>
              </a:rPr>
              <a:t>2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、作用：保持导体两端的电势差</a:t>
            </a:r>
            <a:r>
              <a:rPr lang="en-US" altLang="zh-CN" sz="3200" b="1">
                <a:latin typeface="Times New Roman" panose="02020603050405020304" pitchFamily="2" charset="-122"/>
                <a:sym typeface="Arial" panose="020b0604020202020204" pitchFamily="34" charset="0"/>
              </a:rPr>
              <a:t>(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电压</a:t>
            </a:r>
            <a:r>
              <a:rPr lang="en-US" altLang="zh-CN" sz="3200" b="1">
                <a:latin typeface="Times New Roman" panose="02020603050405020304" pitchFamily="2" charset="-122"/>
                <a:sym typeface="Arial" panose="020b0604020202020204" pitchFamily="34" charset="0"/>
              </a:rPr>
              <a:t>),</a:t>
            </a:r>
            <a:r>
              <a:rPr lang="zh-CN" altLang="en-US" sz="3200" b="1">
                <a:latin typeface="Times New Roman" panose="02020603050405020304" pitchFamily="2" charset="-122"/>
                <a:sym typeface="Arial" panose="020b0604020202020204" pitchFamily="34" charset="0"/>
              </a:rPr>
              <a:t>使电路有持续的电流</a:t>
            </a:r>
            <a:r>
              <a:rPr lang="en-US" altLang="zh-CN" sz="3200" b="1">
                <a:latin typeface="Times New Roman" panose="02020603050405020304" pitchFamily="2" charset="-122"/>
                <a:sym typeface="Arial" panose="020b0604020202020204" pitchFamily="34" charset="0"/>
              </a:rPr>
              <a:t>.</a:t>
            </a:r>
            <a:endParaRPr lang="en-US" altLang="zh-CN" sz="3200" b="1">
              <a:latin typeface="Times New Roman" panose="02020603050405020304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5" name="Text Box 139"/>
          <p:cNvSpPr txBox="1">
            <a:spLocks noChangeArrowheads="1"/>
          </p:cNvSpPr>
          <p:nvPr/>
        </p:nvSpPr>
        <p:spPr bwMode="auto">
          <a:xfrm>
            <a:off x="347112" y="608581"/>
            <a:ext cx="171450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zh-CN" altLang="en-US" sz="4000" b="1" smtClean="0">
                <a:solidFill>
                  <a:srgbClr val="ED656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问题：</a:t>
            </a:r>
            <a:endParaRPr kumimoji="1" lang="zh-CN" altLang="en-US" sz="4000" b="1" smtClean="0">
              <a:solidFill>
                <a:srgbClr val="ED656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735364" y="1413907"/>
            <a:ext cx="10633946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1" hangingPunct="1">
              <a:spcBef>
                <a:spcPct val="50000"/>
              </a:spcBef>
              <a:defRPr/>
            </a:pPr>
            <a:r>
              <a:rPr kumimoji="1" lang="zh-CN" altLang="en-US" sz="32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电源</a:t>
            </a:r>
            <a:r>
              <a:rPr kumimoji="1"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</a:t>
            </a:r>
            <a:r>
              <a:rPr kumimoji="1"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把电子从</a:t>
            </a:r>
            <a:r>
              <a:rPr kumimoji="1"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kumimoji="1"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搬运到</a:t>
            </a:r>
            <a:r>
              <a:rPr kumimoji="1"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kumimoji="1"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的过程中</a:t>
            </a:r>
            <a:r>
              <a:rPr kumimoji="1"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kumimoji="1"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电子的电势能如何</a:t>
            </a:r>
            <a:r>
              <a:rPr kumimoji="1" lang="zh-CN" altLang="en-US" sz="32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变化？从</a:t>
            </a:r>
            <a:r>
              <a:rPr kumimoji="1"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能量的角度看发挥了怎么样的</a:t>
            </a:r>
            <a:r>
              <a:rPr kumimoji="1" lang="zh-CN" altLang="en-US" sz="32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作用？</a:t>
            </a:r>
          </a:p>
        </p:txBody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562644" y="3147148"/>
            <a:ext cx="5868636" cy="2061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1" hangingPunct="1">
              <a:spcBef>
                <a:spcPct val="50000"/>
              </a:spcBef>
              <a:defRPr/>
            </a:pPr>
            <a:r>
              <a:rPr kumimoji="1" lang="zh-CN" altLang="en-US" sz="32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答</a:t>
            </a:r>
            <a:r>
              <a:rPr kumimoji="1"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：电子的电势能增大，从能量角度看，</a:t>
            </a:r>
            <a:r>
              <a:rPr kumimoji="1"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电源</a:t>
            </a:r>
            <a:r>
              <a:rPr kumimoji="1"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是通过非</a:t>
            </a:r>
            <a:r>
              <a:rPr kumimoji="1"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静电力做功</a:t>
            </a:r>
            <a:r>
              <a:rPr kumimoji="1"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kumimoji="1"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其它形式的能</a:t>
            </a:r>
            <a:r>
              <a:rPr kumimoji="1"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转化为</a:t>
            </a:r>
            <a:r>
              <a:rPr kumimoji="1"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电势能</a:t>
            </a:r>
            <a:r>
              <a:rPr kumimoji="1"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kumimoji="1" lang="zh-CN" altLang="en-US" sz="32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装置。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7353618" y="2867914"/>
            <a:ext cx="3469007" cy="2531186"/>
            <a:chOff x="628968" y="2701925"/>
            <a:chExt cx="3469007" cy="2531186"/>
          </a:xfrm>
        </p:grpSpPr>
        <p:sp>
          <p:nvSpPr>
            <p:cNvPr id="49" name="矩形 48"/>
            <p:cNvSpPr/>
            <p:nvPr/>
          </p:nvSpPr>
          <p:spPr>
            <a:xfrm>
              <a:off x="1148250" y="4221162"/>
              <a:ext cx="214143" cy="524738"/>
            </a:xfrm>
            <a:prstGeom prst="rect">
              <a:avLst/>
            </a:prstGeom>
            <a:solidFill>
              <a:srgbClr val="BFD7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3367575" y="4221162"/>
              <a:ext cx="214143" cy="524738"/>
            </a:xfrm>
            <a:prstGeom prst="rect">
              <a:avLst/>
            </a:prstGeom>
            <a:solidFill>
              <a:srgbClr val="BFD7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628968" y="2701925"/>
              <a:ext cx="3469007" cy="2235200"/>
              <a:chOff x="1189038" y="1857007"/>
              <a:chExt cx="3469007" cy="2235200"/>
            </a:xfrm>
          </p:grpSpPr>
          <p:grpSp>
            <p:nvGrpSpPr>
              <p:cNvPr id="58" name="Group 52"/>
              <p:cNvGrpSpPr/>
              <p:nvPr/>
            </p:nvGrpSpPr>
            <p:grpSpPr>
              <a:xfrm>
                <a:off x="1728788" y="1857007"/>
                <a:ext cx="2413000" cy="2235200"/>
                <a:chOff x="1133" y="1684"/>
                <a:chExt cx="1520" cy="1408"/>
              </a:xfrm>
            </p:grpSpPr>
            <p:sp>
              <p:nvSpPr>
                <p:cNvPr id="79" name="AutoShape 8"/>
                <p:cNvSpPr>
                  <a:spLocks noChangeArrowheads="1"/>
                </p:cNvSpPr>
                <p:nvPr/>
              </p:nvSpPr>
              <p:spPr bwMode="auto">
                <a:xfrm>
                  <a:off x="1133" y="1684"/>
                  <a:ext cx="1520" cy="1408"/>
                </a:xfrm>
                <a:custGeom>
                  <a:gdLst>
                    <a:gd name="G0" fmla="+- 8766 0 0"/>
                    <a:gd name="G1" fmla="+- -11249311 0 0"/>
                    <a:gd name="G2" fmla="+- 0 0 -11249311"/>
                    <a:gd name="T0" fmla="*/ 0 256 1"/>
                    <a:gd name="T1" fmla="*/ 180 256 1"/>
                    <a:gd name="G3" fmla="+- -11249311 T0 T1"/>
                    <a:gd name="T2" fmla="*/ 0 256 1"/>
                    <a:gd name="T3" fmla="*/ 90 256 1"/>
                    <a:gd name="G4" fmla="+- -11249311 T2 T3"/>
                    <a:gd name="G5" fmla="*/ G4 2 1"/>
                    <a:gd name="T4" fmla="*/ 90 256 1"/>
                    <a:gd name="T5" fmla="*/ 0 256 1"/>
                    <a:gd name="G6" fmla="+- -11249311 T4 T5"/>
                    <a:gd name="G7" fmla="*/ G6 2 1"/>
                    <a:gd name="G8" fmla="abs -11249311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8766"/>
                    <a:gd name="G18" fmla="*/ 8766 1 2"/>
                    <a:gd name="G19" fmla="+- G18 5400 0"/>
                    <a:gd name="G20" fmla="cos G19 -11249311"/>
                    <a:gd name="G21" fmla="sin G19 -11249311"/>
                    <a:gd name="G22" fmla="+- G20 10800 0"/>
                    <a:gd name="G23" fmla="+- G21 10800 0"/>
                    <a:gd name="G24" fmla="+- 10800 0 G20"/>
                    <a:gd name="G25" fmla="+- 8766 10800 0"/>
                    <a:gd name="G26" fmla="?: G9 G17 G25"/>
                    <a:gd name="G27" fmla="?: G9 0 21600"/>
                    <a:gd name="G28" fmla="cos 10800 -11249311"/>
                    <a:gd name="G29" fmla="sin 10800 -11249311"/>
                    <a:gd name="G30" fmla="sin 8766 -11249311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249311 G34 0"/>
                    <a:gd name="G36" fmla="?: G6 G35 G31"/>
                    <a:gd name="G37" fmla="+- 21600 0 G36"/>
                    <a:gd name="G38" fmla="?: G4 0 G33"/>
                    <a:gd name="G39" fmla="?: -11249311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120 w 21600"/>
                    <a:gd name="T15" fmla="*/ 9379 h 21600"/>
                    <a:gd name="T16" fmla="*/ 10800 w 21600"/>
                    <a:gd name="T17" fmla="*/ 2034 h 21600"/>
                    <a:gd name="T18" fmla="*/ 20480 w 21600"/>
                    <a:gd name="T19" fmla="*/ 937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2126" y="9527"/>
                      </a:moveTo>
                      <a:cubicBezTo>
                        <a:pt x="2758" y="5223"/>
                        <a:pt x="6450" y="2033"/>
                        <a:pt x="10800" y="2034"/>
                      </a:cubicBezTo>
                      <a:cubicBezTo>
                        <a:pt x="15149" y="2034"/>
                        <a:pt x="18841" y="5223"/>
                        <a:pt x="19473" y="9527"/>
                      </a:cubicBezTo>
                      <a:lnTo>
                        <a:pt x="21485" y="9231"/>
                      </a:lnTo>
                      <a:cubicBezTo>
                        <a:pt x="20707" y="3929"/>
                        <a:pt x="16158" y="-1"/>
                        <a:pt x="10799" y="0"/>
                      </a:cubicBezTo>
                      <a:cubicBezTo>
                        <a:pt x="5441" y="0"/>
                        <a:pt x="892" y="3929"/>
                        <a:pt x="114" y="9231"/>
                      </a:cubicBezTo>
                      <a:close/>
                    </a:path>
                  </a:pathLst>
                </a:custGeom>
                <a:solidFill>
                  <a:srgbClr val="BFD7F3"/>
                </a:solidFill>
                <a:ln w="9525">
                  <a:noFill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0" name="Oval 14"/>
                <p:cNvSpPr>
                  <a:spLocks noChangeArrowheads="1"/>
                </p:cNvSpPr>
                <p:nvPr/>
              </p:nvSpPr>
              <p:spPr bwMode="auto">
                <a:xfrm>
                  <a:off x="1814" y="1685"/>
                  <a:ext cx="113" cy="113"/>
                </a:xfrm>
                <a:prstGeom prst="ellipse">
                  <a:avLst/>
                </a:prstGeom>
                <a:gradFill>
                  <a:gsLst>
                    <a:gs pos="0">
                      <a:srgbClr val="FFF0FA"/>
                    </a:gs>
                    <a:gs pos="73000">
                      <a:srgbClr val="FDB9D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bIns="118800" anchor="ctr"/>
                <a:lstStyle/>
                <a:p>
                  <a:pPr algn="ctr"/>
                  <a:r>
                    <a:rPr kumimoji="0" lang="en-US" altLang="zh-CN" sz="2400"/>
                    <a:t>-</a:t>
                  </a:r>
                </a:p>
              </p:txBody>
            </p:sp>
            <p:sp>
              <p:nvSpPr>
                <p:cNvPr id="81" name="Oval 14"/>
                <p:cNvSpPr>
                  <a:spLocks noChangeArrowheads="1"/>
                </p:cNvSpPr>
                <p:nvPr/>
              </p:nvSpPr>
              <p:spPr bwMode="auto">
                <a:xfrm>
                  <a:off x="1317" y="1905"/>
                  <a:ext cx="113" cy="113"/>
                </a:xfrm>
                <a:prstGeom prst="ellipse">
                  <a:avLst/>
                </a:prstGeom>
                <a:gradFill>
                  <a:gsLst>
                    <a:gs pos="0">
                      <a:srgbClr val="FFF0FA"/>
                    </a:gs>
                    <a:gs pos="73000">
                      <a:srgbClr val="FDB9D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bIns="118800" anchor="ctr"/>
                <a:lstStyle/>
                <a:p>
                  <a:pPr algn="ctr"/>
                  <a:r>
                    <a:rPr kumimoji="0" lang="en-US" altLang="zh-CN" sz="2400"/>
                    <a:t>-</a:t>
                  </a:r>
                </a:p>
              </p:txBody>
            </p:sp>
            <p:sp>
              <p:nvSpPr>
                <p:cNvPr id="82" name="Oval 14"/>
                <p:cNvSpPr>
                  <a:spLocks noChangeArrowheads="1"/>
                </p:cNvSpPr>
                <p:nvPr/>
              </p:nvSpPr>
              <p:spPr bwMode="auto">
                <a:xfrm>
                  <a:off x="2348" y="1905"/>
                  <a:ext cx="113" cy="113"/>
                </a:xfrm>
                <a:prstGeom prst="ellipse">
                  <a:avLst/>
                </a:prstGeom>
                <a:gradFill>
                  <a:gsLst>
                    <a:gs pos="0">
                      <a:srgbClr val="FFF0FA"/>
                    </a:gs>
                    <a:gs pos="73000">
                      <a:srgbClr val="FDB9D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bIns="118800" anchor="ctr"/>
                <a:lstStyle/>
                <a:p>
                  <a:pPr algn="ctr"/>
                  <a:r>
                    <a:rPr kumimoji="0" lang="en-US" altLang="zh-CN" sz="2400"/>
                    <a:t>-</a:t>
                  </a:r>
                </a:p>
              </p:txBody>
            </p:sp>
          </p:grpSp>
          <p:grpSp>
            <p:nvGrpSpPr>
              <p:cNvPr id="59" name="Group 50"/>
              <p:cNvGrpSpPr/>
              <p:nvPr/>
            </p:nvGrpSpPr>
            <p:grpSpPr>
              <a:xfrm>
                <a:off x="1189038" y="2612658"/>
                <a:ext cx="1255713" cy="1033463"/>
                <a:chOff x="793" y="2160"/>
                <a:chExt cx="791" cy="651"/>
              </a:xfrm>
            </p:grpSpPr>
            <p:sp>
              <p:nvSpPr>
                <p:cNvPr id="72" name="Oval 6"/>
                <p:cNvSpPr>
                  <a:spLocks noChangeArrowheads="1"/>
                </p:cNvSpPr>
                <p:nvPr/>
              </p:nvSpPr>
              <p:spPr bwMode="auto">
                <a:xfrm>
                  <a:off x="997" y="2274"/>
                  <a:ext cx="408" cy="4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EFDF7"/>
                    </a:gs>
                    <a:gs pos="73000">
                      <a:srgbClr val="F9D87B"/>
                    </a:gs>
                  </a:gsLst>
                  <a:path path="shape">
                    <a:fillToRect l="50000" t="50000" r="50000" b="50000"/>
                  </a:path>
                </a:gradFill>
                <a:ln w="9525" cap="rnd">
                  <a:noFill/>
                  <a:prstDash val="sysDot"/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kumimoji="0" lang="en-US" altLang="zh-CN" sz="2400" b="1"/>
                    <a:t>A</a:t>
                  </a:r>
                </a:p>
              </p:txBody>
            </p:sp>
            <p:sp>
              <p:nvSpPr>
                <p:cNvPr id="73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793" y="2342"/>
                  <a:ext cx="22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+</a:t>
                  </a:r>
                </a:p>
              </p:txBody>
            </p:sp>
            <p:sp>
              <p:nvSpPr>
                <p:cNvPr id="7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360" y="2365"/>
                  <a:ext cx="22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+</a:t>
                  </a:r>
                </a:p>
              </p:txBody>
            </p:sp>
            <p:sp>
              <p:nvSpPr>
                <p:cNvPr id="75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292" y="2523"/>
                  <a:ext cx="22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+</a:t>
                  </a:r>
                </a:p>
              </p:txBody>
            </p:sp>
            <p:sp>
              <p:nvSpPr>
                <p:cNvPr id="76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884" y="2523"/>
                  <a:ext cx="22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+</a:t>
                  </a:r>
                </a:p>
              </p:txBody>
            </p:sp>
            <p:sp>
              <p:nvSpPr>
                <p:cNvPr id="77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861" y="2160"/>
                  <a:ext cx="22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+</a:t>
                  </a:r>
                </a:p>
              </p:txBody>
            </p:sp>
            <p:sp>
              <p:nvSpPr>
                <p:cNvPr id="7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1292" y="2160"/>
                  <a:ext cx="22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+</a:t>
                  </a:r>
                </a:p>
              </p:txBody>
            </p:sp>
          </p:grpSp>
          <p:grpSp>
            <p:nvGrpSpPr>
              <p:cNvPr id="60" name="Group 51"/>
              <p:cNvGrpSpPr/>
              <p:nvPr/>
            </p:nvGrpSpPr>
            <p:grpSpPr>
              <a:xfrm>
                <a:off x="3392807" y="2487246"/>
                <a:ext cx="1265238" cy="979488"/>
                <a:chOff x="1927" y="2081"/>
                <a:chExt cx="797" cy="617"/>
              </a:xfrm>
            </p:grpSpPr>
            <p:sp>
              <p:nvSpPr>
                <p:cNvPr id="65" name="Oval 7"/>
                <p:cNvSpPr>
                  <a:spLocks noChangeArrowheads="1"/>
                </p:cNvSpPr>
                <p:nvPr/>
              </p:nvSpPr>
              <p:spPr bwMode="auto">
                <a:xfrm>
                  <a:off x="2131" y="2274"/>
                  <a:ext cx="409" cy="4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8FBFE"/>
                    </a:gs>
                    <a:gs pos="78000">
                      <a:srgbClr val="4896DC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kumimoji="0" lang="en-US" altLang="zh-CN" sz="2400" b="1"/>
                    <a:t>B</a:t>
                  </a:r>
                </a:p>
              </p:txBody>
            </p:sp>
            <p:sp>
              <p:nvSpPr>
                <p:cNvPr id="6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1927" y="2274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_</a:t>
                  </a:r>
                </a:p>
              </p:txBody>
            </p:sp>
            <p:sp>
              <p:nvSpPr>
                <p:cNvPr id="67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512" y="2272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_</a:t>
                  </a:r>
                </a:p>
              </p:txBody>
            </p:sp>
            <p:sp>
              <p:nvSpPr>
                <p:cNvPr id="68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2018" y="2410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_</a:t>
                  </a:r>
                </a:p>
              </p:txBody>
            </p:sp>
            <p:sp>
              <p:nvSpPr>
                <p:cNvPr id="69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2485" y="2388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_</a:t>
                  </a:r>
                </a:p>
              </p:txBody>
            </p:sp>
            <p:sp>
              <p:nvSpPr>
                <p:cNvPr id="70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2469" y="2081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_</a:t>
                  </a:r>
                </a:p>
              </p:txBody>
            </p:sp>
            <p:sp>
              <p:nvSpPr>
                <p:cNvPr id="71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1956" y="2100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kumimoji="0" lang="en-US" altLang="zh-CN" sz="2400"/>
                    <a:t>_</a:t>
                  </a:r>
                </a:p>
              </p:txBody>
            </p:sp>
          </p:grpSp>
          <p:sp>
            <p:nvSpPr>
              <p:cNvPr id="61" name="AutoShape 47"/>
              <p:cNvSpPr>
                <a:spLocks noChangeArrowheads="1"/>
              </p:cNvSpPr>
              <p:nvPr/>
            </p:nvSpPr>
            <p:spPr bwMode="auto">
              <a:xfrm rot="21431856">
                <a:off x="2574615" y="1905161"/>
                <a:ext cx="232099" cy="97120"/>
              </a:xfrm>
              <a:prstGeom prst="leftArrow">
                <a:avLst>
                  <a:gd name="adj1" fmla="val 50000"/>
                  <a:gd name="adj2" fmla="val 108703"/>
                </a:avLst>
              </a:prstGeom>
              <a:solidFill>
                <a:schemeClr val="tx1"/>
              </a:solidFill>
              <a:ln w="9525" algn="ctr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2710508" y="1972956"/>
                <a:ext cx="41782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smtClean="0"/>
                  <a:t>H</a:t>
                </a:r>
                <a:endParaRPr lang="zh-CN" altLang="en-US" sz="2800" b="1"/>
              </a:p>
            </p:txBody>
          </p:sp>
          <p:sp>
            <p:nvSpPr>
              <p:cNvPr id="63" name="AutoShape 47"/>
              <p:cNvSpPr>
                <a:spLocks noChangeArrowheads="1"/>
              </p:cNvSpPr>
              <p:nvPr/>
            </p:nvSpPr>
            <p:spPr bwMode="auto">
              <a:xfrm rot="18366688">
                <a:off x="1865151" y="2417912"/>
                <a:ext cx="232099" cy="97120"/>
              </a:xfrm>
              <a:prstGeom prst="leftArrow">
                <a:avLst>
                  <a:gd name="adj1" fmla="val 50000"/>
                  <a:gd name="adj2" fmla="val 108703"/>
                </a:avLst>
              </a:prstGeom>
              <a:solidFill>
                <a:schemeClr val="tx1"/>
              </a:solidFill>
              <a:ln w="9525" algn="ctr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4" name="AutoShape 47"/>
              <p:cNvSpPr>
                <a:spLocks noChangeArrowheads="1"/>
              </p:cNvSpPr>
              <p:nvPr/>
            </p:nvSpPr>
            <p:spPr bwMode="auto">
              <a:xfrm rot="3233313" flipH="1">
                <a:off x="3757771" y="2406859"/>
                <a:ext cx="232099" cy="97120"/>
              </a:xfrm>
              <a:prstGeom prst="leftArrow">
                <a:avLst>
                  <a:gd name="adj1" fmla="val 50000"/>
                  <a:gd name="adj2" fmla="val 108703"/>
                </a:avLst>
              </a:prstGeom>
              <a:solidFill>
                <a:schemeClr val="tx1"/>
              </a:solidFill>
              <a:ln w="9525" algn="ctr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951231" y="4665738"/>
              <a:ext cx="2810194" cy="567373"/>
            </a:xfrm>
            <a:prstGeom prst="rect">
              <a:avLst/>
            </a:prstGeom>
            <a:solidFill>
              <a:srgbClr val="9AB3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2200600" y="4637458"/>
              <a:ext cx="4178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smtClean="0"/>
                <a:t>P</a:t>
              </a:r>
              <a:endParaRPr lang="zh-CN" altLang="en-US" sz="2800" b="1"/>
            </a:p>
          </p:txBody>
        </p:sp>
        <p:sp>
          <p:nvSpPr>
            <p:cNvPr id="54" name="Oval 14"/>
            <p:cNvSpPr>
              <a:spLocks noChangeArrowheads="1"/>
            </p:cNvSpPr>
            <p:nvPr/>
          </p:nvSpPr>
          <p:spPr bwMode="auto">
            <a:xfrm>
              <a:off x="3384393" y="4580012"/>
              <a:ext cx="179388" cy="179388"/>
            </a:xfrm>
            <a:prstGeom prst="ellipse">
              <a:avLst/>
            </a:prstGeom>
            <a:gradFill>
              <a:gsLst>
                <a:gs pos="0">
                  <a:srgbClr val="FFF0FA"/>
                </a:gs>
                <a:gs pos="73000">
                  <a:srgbClr val="FDB9D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kumimoji="0" lang="en-US" altLang="zh-CN" sz="2400"/>
                <a:t>-</a:t>
              </a:r>
            </a:p>
          </p:txBody>
        </p:sp>
        <p:sp>
          <p:nvSpPr>
            <p:cNvPr id="55" name="Oval 14"/>
            <p:cNvSpPr>
              <a:spLocks noChangeArrowheads="1"/>
            </p:cNvSpPr>
            <p:nvPr/>
          </p:nvSpPr>
          <p:spPr bwMode="auto">
            <a:xfrm>
              <a:off x="1175067" y="4580012"/>
              <a:ext cx="179388" cy="179388"/>
            </a:xfrm>
            <a:prstGeom prst="ellipse">
              <a:avLst/>
            </a:prstGeom>
            <a:gradFill>
              <a:gsLst>
                <a:gs pos="0">
                  <a:srgbClr val="FFF0FA"/>
                </a:gs>
                <a:gs pos="73000">
                  <a:srgbClr val="FDB9D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118800" anchor="ctr"/>
            <a:lstStyle/>
            <a:p>
              <a:pPr algn="ctr"/>
              <a:r>
                <a:rPr kumimoji="0" lang="en-US" altLang="zh-CN" sz="2400"/>
                <a:t>-</a:t>
              </a:r>
            </a:p>
          </p:txBody>
        </p:sp>
        <p:sp>
          <p:nvSpPr>
            <p:cNvPr id="56" name="AutoShape 47"/>
            <p:cNvSpPr>
              <a:spLocks noChangeArrowheads="1"/>
            </p:cNvSpPr>
            <p:nvPr/>
          </p:nvSpPr>
          <p:spPr bwMode="auto">
            <a:xfrm rot="5400000">
              <a:off x="3362379" y="4415653"/>
              <a:ext cx="232099" cy="97120"/>
            </a:xfrm>
            <a:prstGeom prst="leftArrow">
              <a:avLst>
                <a:gd name="adj1" fmla="val 50000"/>
                <a:gd name="adj2" fmla="val 108703"/>
              </a:avLst>
            </a:prstGeom>
            <a:solidFill>
              <a:schemeClr val="tx1"/>
            </a:soli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" name="AutoShape 47"/>
            <p:cNvSpPr>
              <a:spLocks noChangeArrowheads="1"/>
            </p:cNvSpPr>
            <p:nvPr/>
          </p:nvSpPr>
          <p:spPr bwMode="auto">
            <a:xfrm rot="16200000" flipV="1">
              <a:off x="1147778" y="4820301"/>
              <a:ext cx="232099" cy="97120"/>
            </a:xfrm>
            <a:prstGeom prst="leftArrow">
              <a:avLst>
                <a:gd name="adj1" fmla="val 50000"/>
                <a:gd name="adj2" fmla="val 108703"/>
              </a:avLst>
            </a:prstGeom>
            <a:solidFill>
              <a:schemeClr val="tx1"/>
            </a:soli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r="http://schemas.openxmlformats.org/officeDocument/2006/relationships" xmlns:a="http://schemas.openxmlformats.org/drawingml/2006/main" name="3_Default Design">
  <a:themeElements>
    <a:clrScheme name="3_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步步高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r="http://schemas.openxmlformats.org/officeDocument/2006/relationships" xmlns:a="http://schemas.openxmlformats.org/drawingml/2006/main" name="15_默认设计模板">
  <a:themeElements>
    <a:clrScheme name="15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5_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r="http://schemas.openxmlformats.org/officeDocument/2006/relationships" xmlns:a="http://schemas.openxmlformats.org/drawingml/2006/main" name="1_诗情画意">
  <a:themeElements>
    <a:clrScheme name="1_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1_诗情画意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r="http://schemas.openxmlformats.org/officeDocument/2006/relationships" xmlns:a="http://schemas.openxmlformats.org/drawingml/2006/main" name="2_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r="http://schemas.openxmlformats.org/officeDocument/2006/relationships" xmlns:a="http://schemas.openxmlformats.org/drawingml/2006/main" name="2_默认设计模板">
  <a:themeElements>
    <a:clrScheme name="14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4_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r="http://schemas.openxmlformats.org/officeDocument/2006/relationships" xmlns:a="http://schemas.openxmlformats.org/drawingml/2006/main" name="3_默认设计模板">
  <a:themeElements>
    <a:clrScheme name="15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5_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r="http://schemas.openxmlformats.org/officeDocument/2006/relationships" xmlns:a="http://schemas.openxmlformats.org/drawingml/2006/main" name="3_诗情画意">
  <a:themeElements>
    <a:clrScheme name="1_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1_诗情画意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r="http://schemas.openxmlformats.org/officeDocument/2006/relationships" xmlns:a="http://schemas.openxmlformats.org/drawingml/2006/main" name="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r="http://schemas.openxmlformats.org/officeDocument/2006/relationships" xmlns:a="http://schemas.openxmlformats.org/drawingml/2006/main" name="2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r="http://schemas.openxmlformats.org/officeDocument/2006/relationships" xmlns:a="http://schemas.openxmlformats.org/drawingml/2006/main" name="1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r="http://schemas.openxmlformats.org/officeDocument/2006/relationships" xmlns:a="http://schemas.openxmlformats.org/drawingml/2006/main" name="2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1_Default Design">
  <a:themeElements>
    <a:clrScheme name="1_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1_Default Design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B0F0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黑体" panose="02010609060101010101" pitchFamily="2" charset="-122"/>
          </a:defRPr>
        </a:defPPr>
      </a:lstStyle>
    </a:spDef>
    <a:lnDef>
      <a:spPr bwMode="auto"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triangle"/>
        </a:ln>
      </a:spPr>
      <a:bodyPr/>
      <a:lstStyle/>
    </a:lnDef>
  </a:objectDefaults>
  <a:extraClrSchemeLst>
    <a:extraClrScheme>
      <a:clrScheme name="1_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r="http://schemas.openxmlformats.org/officeDocument/2006/relationships" xmlns:a="http://schemas.openxmlformats.org/drawingml/2006/main" name="3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r="http://schemas.openxmlformats.org/officeDocument/2006/relationships" xmlns:a="http://schemas.openxmlformats.org/drawingml/2006/main" name="4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r="http://schemas.openxmlformats.org/officeDocument/2006/relationships" xmlns:a="http://schemas.openxmlformats.org/drawingml/2006/main" name="5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r="http://schemas.openxmlformats.org/officeDocument/2006/relationships" xmlns:a="http://schemas.openxmlformats.org/drawingml/2006/main" name="6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r="http://schemas.openxmlformats.org/officeDocument/2006/relationships" xmlns:a="http://schemas.openxmlformats.org/drawingml/2006/main" name="7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r="http://schemas.openxmlformats.org/officeDocument/2006/relationships" xmlns:a="http://schemas.openxmlformats.org/drawingml/2006/main" name="8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r="http://schemas.openxmlformats.org/officeDocument/2006/relationships" xmlns:a="http://schemas.openxmlformats.org/drawingml/2006/main" name="9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r="http://schemas.openxmlformats.org/officeDocument/2006/relationships" xmlns:a="http://schemas.openxmlformats.org/drawingml/2006/main" name="10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8.xml><?xml version="1.0" encoding="utf-8"?>
<a:theme xmlns:r="http://schemas.openxmlformats.org/officeDocument/2006/relationships" xmlns:a="http://schemas.openxmlformats.org/drawingml/2006/main" name="11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9.xml><?xml version="1.0" encoding="utf-8"?>
<a:theme xmlns:r="http://schemas.openxmlformats.org/officeDocument/2006/relationships" xmlns:a="http://schemas.openxmlformats.org/drawingml/2006/main" name="12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2_Default Design">
  <a:themeElements>
    <a:clrScheme name="2_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2_Default Design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r="http://schemas.openxmlformats.org/officeDocument/2006/relationships" xmlns:a="http://schemas.openxmlformats.org/drawingml/2006/main" name="13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r="http://schemas.openxmlformats.org/officeDocument/2006/relationships" xmlns:a="http://schemas.openxmlformats.org/drawingml/2006/main" name="14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2.xml><?xml version="1.0" encoding="utf-8"?>
<a:theme xmlns:r="http://schemas.openxmlformats.org/officeDocument/2006/relationships" xmlns:a="http://schemas.openxmlformats.org/drawingml/2006/main" name="15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3.xml><?xml version="1.0" encoding="utf-8"?>
<a:theme xmlns:r="http://schemas.openxmlformats.org/officeDocument/2006/relationships" xmlns:a="http://schemas.openxmlformats.org/drawingml/2006/main" name="16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4.xml><?xml version="1.0" encoding="utf-8"?>
<a:theme xmlns:r="http://schemas.openxmlformats.org/officeDocument/2006/relationships" xmlns:a="http://schemas.openxmlformats.org/drawingml/2006/main" name="17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5.xml><?xml version="1.0" encoding="utf-8"?>
<a:theme xmlns:r="http://schemas.openxmlformats.org/officeDocument/2006/relationships" xmlns:a="http://schemas.openxmlformats.org/drawingml/2006/main" name="18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6.xml><?xml version="1.0" encoding="utf-8"?>
<a:theme xmlns:r="http://schemas.openxmlformats.org/officeDocument/2006/relationships" xmlns:a="http://schemas.openxmlformats.org/drawingml/2006/main" name="19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7.xml><?xml version="1.0" encoding="utf-8"?>
<a:theme xmlns:r="http://schemas.openxmlformats.org/officeDocument/2006/relationships" xmlns:a="http://schemas.openxmlformats.org/drawingml/2006/main" name="20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8.xml><?xml version="1.0" encoding="utf-8"?>
<a:theme xmlns:r="http://schemas.openxmlformats.org/officeDocument/2006/relationships" xmlns:a="http://schemas.openxmlformats.org/drawingml/2006/main" name="21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9.xml><?xml version="1.0" encoding="utf-8"?>
<a:theme xmlns:r="http://schemas.openxmlformats.org/officeDocument/2006/relationships" xmlns:a="http://schemas.openxmlformats.org/drawingml/2006/main" name="22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4_Default Design">
  <a:themeElements>
    <a:clrScheme name="4_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4_Default Design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0.xml><?xml version="1.0" encoding="utf-8"?>
<a:theme xmlns:r="http://schemas.openxmlformats.org/officeDocument/2006/relationships" xmlns:a="http://schemas.openxmlformats.org/drawingml/2006/main" name="23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1.xml><?xml version="1.0" encoding="utf-8"?>
<a:theme xmlns:r="http://schemas.openxmlformats.org/officeDocument/2006/relationships" xmlns:a="http://schemas.openxmlformats.org/drawingml/2006/main" name="24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2.xml><?xml version="1.0" encoding="utf-8"?>
<a:theme xmlns:r="http://schemas.openxmlformats.org/officeDocument/2006/relationships" xmlns:a="http://schemas.openxmlformats.org/drawingml/2006/main" name="25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3.xml><?xml version="1.0" encoding="utf-8"?>
<a:theme xmlns:r="http://schemas.openxmlformats.org/officeDocument/2006/relationships" xmlns:a="http://schemas.openxmlformats.org/drawingml/2006/main" name="26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4.xml><?xml version="1.0" encoding="utf-8"?>
<a:theme xmlns:r="http://schemas.openxmlformats.org/officeDocument/2006/relationships" xmlns:a="http://schemas.openxmlformats.org/drawingml/2006/main" name="27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5.xml><?xml version="1.0" encoding="utf-8"?>
<a:theme xmlns:r="http://schemas.openxmlformats.org/officeDocument/2006/relationships" xmlns:a="http://schemas.openxmlformats.org/drawingml/2006/main" name="28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6.xml><?xml version="1.0" encoding="utf-8"?>
<a:theme xmlns:r="http://schemas.openxmlformats.org/officeDocument/2006/relationships" xmlns:a="http://schemas.openxmlformats.org/drawingml/2006/main" name="29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7.xml><?xml version="1.0" encoding="utf-8"?>
<a:theme xmlns:r="http://schemas.openxmlformats.org/officeDocument/2006/relationships" xmlns:a="http://schemas.openxmlformats.org/drawingml/2006/main" name="30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8.xml><?xml version="1.0" encoding="utf-8"?>
<a:theme xmlns:r="http://schemas.openxmlformats.org/officeDocument/2006/relationships" xmlns:a="http://schemas.openxmlformats.org/drawingml/2006/main" name="31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9.xml><?xml version="1.0" encoding="utf-8"?>
<a:theme xmlns:r="http://schemas.openxmlformats.org/officeDocument/2006/relationships" xmlns:a="http://schemas.openxmlformats.org/drawingml/2006/main" name="32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r="http://schemas.openxmlformats.org/officeDocument/2006/relationships" xmlns:a="http://schemas.openxmlformats.org/drawingml/2006/main" name="5_Default Design">
  <a:themeElements>
    <a:clrScheme name="5_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5_Default Design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0.xml><?xml version="1.0" encoding="utf-8"?>
<a:theme xmlns:r="http://schemas.openxmlformats.org/officeDocument/2006/relationships"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1.xml><?xml version="1.0" encoding="utf-8"?>
<a:theme xmlns:r="http://schemas.openxmlformats.org/officeDocument/2006/relationships" xmlns:a="http://schemas.openxmlformats.org/drawingml/2006/main" name="4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2.xml><?xml version="1.0" encoding="utf-8"?>
<a:theme xmlns:r="http://schemas.openxmlformats.org/officeDocument/2006/relationships" xmlns:a="http://schemas.openxmlformats.org/drawingml/2006/main" name="33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3.xml><?xml version="1.0" encoding="utf-8"?>
<a:theme xmlns:r="http://schemas.openxmlformats.org/officeDocument/2006/relationships" xmlns:a="http://schemas.openxmlformats.org/drawingml/2006/main" name="34_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4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r="http://schemas.openxmlformats.org/officeDocument/2006/relationships" xmlns:a="http://schemas.openxmlformats.org/drawingml/2006/main" name="6_Default Design">
  <a:themeElements>
    <a:clrScheme name="6_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步步高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r="http://schemas.openxmlformats.org/officeDocument/2006/relationships" xmlns:a="http://schemas.openxmlformats.org/drawingml/2006/main" name="7_Default Design">
  <a:themeElements>
    <a:clrScheme name="7_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7_Default Design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r="http://schemas.openxmlformats.org/officeDocument/2006/relationships"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r="http://schemas.openxmlformats.org/officeDocument/2006/relationships" xmlns:a="http://schemas.openxmlformats.org/drawingml/2006/main" name="14_默认设计模板">
  <a:themeElements>
    <a:clrScheme name="14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4_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315</Paragraphs>
  <Slides>29</Slides>
  <Notes>15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baseType="lpstr" size="46">
      <vt:lpstr>Arial</vt:lpstr>
      <vt:lpstr>黑体</vt:lpstr>
      <vt:lpstr>Times New Roman</vt:lpstr>
      <vt:lpstr>宋体</vt:lpstr>
      <vt:lpstr>Calibri</vt:lpstr>
      <vt:lpstr>Wingdings</vt:lpstr>
      <vt:lpstr>Verdana</vt:lpstr>
      <vt:lpstr>楷体</vt:lpstr>
      <vt:lpstr>Calibri Light</vt:lpstr>
      <vt:lpstr>微软雅黑</vt:lpstr>
      <vt:lpstr>华文行楷</vt:lpstr>
      <vt:lpstr>华文中宋</vt:lpstr>
      <vt:lpstr>华文新魏</vt:lpstr>
      <vt:lpstr>Comic Sans MS</vt:lpstr>
      <vt:lpstr>隶书</vt:lpstr>
      <vt:lpstr>Symbol</vt:lpstr>
      <vt:lpstr>3_Default Design</vt:lpstr>
      <vt:lpstr>电源和电流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电流的微观表达式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2021-08-13T14:58:23.610</cp:lastPrinted>
  <dcterms:created xsi:type="dcterms:W3CDTF">2021-08-13T14:58:23Z</dcterms:created>
  <dcterms:modified xsi:type="dcterms:W3CDTF">2021-08-13T06:58:25Z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