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" ContentType="application/msword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26" r:id="rId3"/>
    <p:sldId id="257" r:id="rId5"/>
    <p:sldId id="258" r:id="rId6"/>
    <p:sldId id="277" r:id="rId7"/>
    <p:sldId id="305" r:id="rId8"/>
    <p:sldId id="306" r:id="rId9"/>
    <p:sldId id="278" r:id="rId10"/>
    <p:sldId id="307" r:id="rId11"/>
    <p:sldId id="308" r:id="rId12"/>
    <p:sldId id="279" r:id="rId13"/>
    <p:sldId id="260" r:id="rId14"/>
    <p:sldId id="301" r:id="rId15"/>
    <p:sldId id="302" r:id="rId16"/>
    <p:sldId id="310" r:id="rId17"/>
    <p:sldId id="311" r:id="rId18"/>
    <p:sldId id="281" r:id="rId19"/>
    <p:sldId id="282" r:id="rId20"/>
    <p:sldId id="271" r:id="rId21"/>
    <p:sldId id="272" r:id="rId22"/>
    <p:sldId id="313" r:id="rId23"/>
    <p:sldId id="297" r:id="rId24"/>
    <p:sldId id="275" r:id="rId25"/>
    <p:sldId id="274" r:id="rId26"/>
    <p:sldId id="312" r:id="rId27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A" lastIdx="0" clrIdx="0"/>
  <p:cmAuthor id="1" name="作者" initials="" lastIdx="0" clrIdx="24"/>
  <p:cmAuthor id="3" name="50429" initials="5" lastIdx="0" clrIdx="2"/>
  <p:cmAuthor id="4" name="林细尘" initials="林" lastIdx="0" clrIdx="3"/>
  <p:cmAuthor id="7" name="1206988966@qq.com" initials="1" lastIdx="0" clrIdx="2"/>
  <p:cmAuthor id="8" name="姜伟光" initials="姜" lastIdx="0" clrIdx="0"/>
  <p:cmAuthor id="5" name="宋洁然" initials="宋" lastIdx="0" clrIdx="1"/>
  <p:cmAuthor id="6" name="ming qiu" initials="m" lastIdx="0" clrIdx="1"/>
  <p:cmAuthor id="10" name="86136" initials="8" lastIdx="0" clrIdx="9"/>
  <p:cmAuthor id="2" name="汤 成功" initials="汤" lastIdx="0" clrIdx="0"/>
  <p:cmAuthor id="9" name="王 昭君" initials="王" lastIdx="0" clrIdx="4"/>
  <p:cmAuthor id="11" name="cqw" initials="c" lastIdx="0" clrIdx="1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637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13.wmf"/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4" Type="http://schemas.openxmlformats.org/officeDocument/2006/relationships/image" Target="../media/image38.wmf"/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5.vml.rels><?xml version="1.0" encoding="UTF-8" standalone="yes"?>
<Relationships xmlns="http://schemas.openxmlformats.org/package/2006/relationships"><Relationship Id="rId4" Type="http://schemas.openxmlformats.org/officeDocument/2006/relationships/image" Target="../media/image56.wmf"/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636.xml"/><Relationship Id="rId5" Type="http://schemas.openxmlformats.org/officeDocument/2006/relationships/tags" Target="../tags/tag635.xml"/><Relationship Id="rId4" Type="http://schemas.openxmlformats.org/officeDocument/2006/relationships/tags" Target="../tags/tag634.xml"/><Relationship Id="rId3" Type="http://schemas.openxmlformats.org/officeDocument/2006/relationships/tags" Target="../tags/tag633.xml"/><Relationship Id="rId2" Type="http://schemas.openxmlformats.org/officeDocument/2006/relationships/tags" Target="../tags/tag632.xml"/><Relationship Id="rId1" Type="http://schemas.openxmlformats.org/officeDocument/2006/relationships/tags" Target="../tags/tag63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/>
          <p:nvPr>
            <p:ph type="sldImg" idx="2"/>
            <p:custDataLst>
              <p:tags r:id="rId3"/>
            </p:custDataLst>
          </p:nvPr>
        </p:nvSpPr>
        <p:spPr/>
      </p:sp>
      <p:sp>
        <p:nvSpPr>
          <p:cNvPr id="3" name="文本占位符 2"/>
          <p:cNvSpPr txBox="1"/>
          <p:nvPr>
            <p:ph type="body" idx="3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cxnSp>
        <p:nvCxnSpPr>
          <p:cNvPr id="6147" name="直接连接符 7"/>
          <p:cNvCxnSpPr/>
          <p:nvPr>
            <p:custDataLst>
              <p:tags r:id="rId3"/>
            </p:custDataLst>
          </p:nvPr>
        </p:nvCxnSpPr>
        <p:spPr>
          <a:xfrm flipH="1">
            <a:off x="215900" y="149225"/>
            <a:ext cx="638175" cy="1000125"/>
          </a:xfrm>
          <a:prstGeom prst="line">
            <a:avLst/>
          </a:prstGeom>
          <a:noFill/>
          <a:ln w="6350">
            <a:solidFill>
              <a:schemeClr val="accent2"/>
            </a:solidFill>
            <a:miter lim="800000"/>
          </a:ln>
        </p:spPr>
      </p:cxnSp>
      <p:cxnSp>
        <p:nvCxnSpPr>
          <p:cNvPr id="6148" name="直接连接符 8"/>
          <p:cNvCxnSpPr/>
          <p:nvPr>
            <p:custDataLst>
              <p:tags r:id="rId4"/>
            </p:custDataLst>
          </p:nvPr>
        </p:nvCxnSpPr>
        <p:spPr>
          <a:xfrm flipH="1">
            <a:off x="474663" y="276225"/>
            <a:ext cx="638175" cy="1000125"/>
          </a:xfrm>
          <a:prstGeom prst="line">
            <a:avLst/>
          </a:prstGeom>
          <a:noFill/>
          <a:ln w="6350">
            <a:solidFill>
              <a:srgbClr val="FFC000"/>
            </a:solidFill>
            <a:miter lim="800000"/>
          </a:ln>
        </p:spPr>
      </p:cxnSp>
      <p:sp>
        <p:nvSpPr>
          <p:cNvPr id="6151" name="日期占位符 1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>
              <a:buClrTx/>
              <a:buFontTx/>
            </a:pPr>
            <a:fld id="{1E6A5A1F-5D8D-41F1-B523-7F691CBF7101}" type="datetime1">
              <a:rPr lang="zh-CN" altLang="en-US" sz="1000">
                <a:solidFill>
                  <a:srgbClr val="898989"/>
                </a:solidFill>
                <a:latin typeface="Arial" panose="020B0604020202020204" pitchFamily="34" charset="0"/>
              </a:rPr>
            </a:fld>
            <a:endParaRPr lang="zh-CN" altLang="en-US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6152" name="页脚占位符 2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algn="ctr">
              <a:buClrTx/>
              <a:buFontTx/>
            </a:pPr>
            <a:endParaRPr lang="zh-CN" altLang="en-US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6153" name="灯片编号占位符 3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algn="r">
              <a:buClrTx/>
              <a:buFontTx/>
            </a:pPr>
            <a:fld id="{5B7E1C20-6354-4F7A-823A-B9B9CDFA93A0}" type="slidenum">
              <a:rPr lang="zh-CN" altLang="en-US" sz="1000">
                <a:solidFill>
                  <a:srgbClr val="898989"/>
                </a:solidFill>
                <a:latin typeface="Arial" panose="020B0604020202020204" pitchFamily="34" charset="0"/>
              </a:rPr>
            </a:fld>
            <a:endParaRPr lang="zh-CN" altLang="en-US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 advTm="2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3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>
              <a:buClrTx/>
              <a:buFontTx/>
            </a:pPr>
            <a:fld id="{CE8FF4CD-EEB9-4660-BC98-3D78021AA159}" type="datetime1">
              <a:rPr lang="zh-CN" altLang="en-US" sz="1000">
                <a:solidFill>
                  <a:srgbClr val="898989"/>
                </a:solidFill>
                <a:latin typeface="Arial" panose="020B0604020202020204" pitchFamily="34" charset="0"/>
              </a:rPr>
            </a:fld>
            <a:endParaRPr lang="zh-CN" altLang="en-US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174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algn="ctr">
              <a:buClrTx/>
              <a:buFontTx/>
            </a:pPr>
            <a:endParaRPr lang="zh-CN" altLang="en-US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175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algn="r">
              <a:buClrTx/>
              <a:buFontTx/>
            </a:pPr>
            <a:fld id="{41F19110-49B4-4DA0-B6C5-9F073735C553}" type="slidenum">
              <a:rPr lang="zh-CN" altLang="en-US" sz="1000">
                <a:solidFill>
                  <a:srgbClr val="898989"/>
                </a:solidFill>
                <a:latin typeface="Arial" panose="020B0604020202020204" pitchFamily="34" charset="0"/>
              </a:rPr>
            </a:fld>
            <a:endParaRPr lang="zh-CN" altLang="en-US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 advTm="2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495686" y="1066601"/>
            <a:ext cx="11199383" cy="7817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eaLnBrk="1" fontAlgn="auto" hangingPunct="0">
              <a:lnSpc>
                <a:spcPct val="150000"/>
              </a:lnSpc>
              <a:spcBef>
                <a:spcPct val="0"/>
              </a:spcBef>
              <a:buNone/>
              <a:defRPr sz="2965" b="1"/>
            </a:lvl1pPr>
            <a:lvl2pPr marL="483870" indent="0" algn="ctr">
              <a:buNone/>
              <a:defRPr sz="2115"/>
            </a:lvl2pPr>
            <a:lvl3pPr marL="967740" indent="0" algn="ctr">
              <a:buNone/>
              <a:defRPr sz="1905"/>
            </a:lvl3pPr>
            <a:lvl4pPr marL="1451610" indent="0" algn="ctr">
              <a:buNone/>
              <a:defRPr sz="1695"/>
            </a:lvl4pPr>
            <a:lvl5pPr marL="1934845" indent="0" algn="ctr">
              <a:buNone/>
              <a:defRPr sz="1695"/>
            </a:lvl5pPr>
            <a:lvl6pPr marL="2418715" indent="0" algn="ctr">
              <a:buNone/>
              <a:defRPr sz="1695"/>
            </a:lvl6pPr>
            <a:lvl7pPr marL="2902585" indent="0" algn="ctr">
              <a:buNone/>
              <a:defRPr sz="1695"/>
            </a:lvl7pPr>
            <a:lvl8pPr marL="3386455" indent="0" algn="ctr">
              <a:buNone/>
              <a:defRPr sz="1695"/>
            </a:lvl8pPr>
            <a:lvl9pPr marL="3870325" indent="0" algn="ctr">
              <a:buNone/>
              <a:defRPr sz="1695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013" y="608013"/>
            <a:ext cx="10969625" cy="706437"/>
          </a:xfrm>
        </p:spPr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  <p:custDataLst>
              <p:tags r:id="rId2"/>
            </p:custDataLst>
          </p:nvPr>
        </p:nvSpPr>
        <p:spPr>
          <a:xfrm>
            <a:off x="609600" y="274638"/>
            <a:ext cx="10972800" cy="585152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09600" y="6245226"/>
            <a:ext cx="2844800" cy="476251"/>
          </a:xfrm>
        </p:spPr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65600" y="6245226"/>
            <a:ext cx="3860800" cy="476251"/>
          </a:xfrm>
        </p:spPr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737600" y="6245226"/>
            <a:ext cx="2844800" cy="476251"/>
          </a:xfrm>
        </p:spPr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tags" Target="../tags/tag82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2.png"/><Relationship Id="rId24" Type="http://schemas.openxmlformats.org/officeDocument/2006/relationships/tags" Target="../tags/tag81.xml"/><Relationship Id="rId23" Type="http://schemas.openxmlformats.org/officeDocument/2006/relationships/tags" Target="../tags/tag80.xml"/><Relationship Id="rId22" Type="http://schemas.openxmlformats.org/officeDocument/2006/relationships/tags" Target="../tags/tag79.xml"/><Relationship Id="rId21" Type="http://schemas.openxmlformats.org/officeDocument/2006/relationships/tags" Target="../tags/tag78.xml"/><Relationship Id="rId20" Type="http://schemas.openxmlformats.org/officeDocument/2006/relationships/tags" Target="../tags/tag77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76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8" name="图片 1073743875" descr="学科网 zxxk.com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image" Target="../media/image4.png"/><Relationship Id="rId7" Type="http://schemas.openxmlformats.org/officeDocument/2006/relationships/tags" Target="../tags/tag88.xml"/><Relationship Id="rId6" Type="http://schemas.openxmlformats.org/officeDocument/2006/relationships/image" Target="../media/image3.png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1" Type="http://schemas.openxmlformats.org/officeDocument/2006/relationships/tags" Target="../tags/tag83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80.xml"/><Relationship Id="rId8" Type="http://schemas.openxmlformats.org/officeDocument/2006/relationships/tags" Target="../tags/tag279.xml"/><Relationship Id="rId7" Type="http://schemas.openxmlformats.org/officeDocument/2006/relationships/tags" Target="../tags/tag278.xml"/><Relationship Id="rId6" Type="http://schemas.openxmlformats.org/officeDocument/2006/relationships/tags" Target="../tags/tag277.xml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2" Type="http://schemas.openxmlformats.org/officeDocument/2006/relationships/vmlDrawing" Target="../drawings/vmlDrawing7.vml"/><Relationship Id="rId21" Type="http://schemas.openxmlformats.org/officeDocument/2006/relationships/slideLayout" Target="../slideLayouts/slideLayout7.xml"/><Relationship Id="rId20" Type="http://schemas.openxmlformats.org/officeDocument/2006/relationships/tags" Target="../tags/tag288.xml"/><Relationship Id="rId2" Type="http://schemas.openxmlformats.org/officeDocument/2006/relationships/tags" Target="../tags/tag273.xml"/><Relationship Id="rId19" Type="http://schemas.openxmlformats.org/officeDocument/2006/relationships/tags" Target="../tags/tag287.xml"/><Relationship Id="rId18" Type="http://schemas.openxmlformats.org/officeDocument/2006/relationships/tags" Target="../tags/tag286.xml"/><Relationship Id="rId17" Type="http://schemas.openxmlformats.org/officeDocument/2006/relationships/tags" Target="../tags/tag285.xml"/><Relationship Id="rId16" Type="http://schemas.openxmlformats.org/officeDocument/2006/relationships/tags" Target="../tags/tag284.xml"/><Relationship Id="rId15" Type="http://schemas.openxmlformats.org/officeDocument/2006/relationships/image" Target="../media/image20.wmf"/><Relationship Id="rId14" Type="http://schemas.openxmlformats.org/officeDocument/2006/relationships/oleObject" Target="../embeddings/oleObject19.bin"/><Relationship Id="rId13" Type="http://schemas.openxmlformats.org/officeDocument/2006/relationships/tags" Target="../tags/tag283.xml"/><Relationship Id="rId12" Type="http://schemas.openxmlformats.org/officeDocument/2006/relationships/image" Target="../media/image29.png"/><Relationship Id="rId11" Type="http://schemas.openxmlformats.org/officeDocument/2006/relationships/tags" Target="../tags/tag282.xml"/><Relationship Id="rId10" Type="http://schemas.openxmlformats.org/officeDocument/2006/relationships/tags" Target="../tags/tag281.xml"/><Relationship Id="rId1" Type="http://schemas.openxmlformats.org/officeDocument/2006/relationships/tags" Target="../tags/tag27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91.xml"/><Relationship Id="rId2" Type="http://schemas.openxmlformats.org/officeDocument/2006/relationships/tags" Target="../tags/tag290.xml"/><Relationship Id="rId1" Type="http://schemas.openxmlformats.org/officeDocument/2006/relationships/tags" Target="../tags/tag289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8.v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93.xml"/><Relationship Id="rId3" Type="http://schemas.openxmlformats.org/officeDocument/2006/relationships/image" Target="../media/image30.emf"/><Relationship Id="rId2" Type="http://schemas.openxmlformats.org/officeDocument/2006/relationships/oleObject" Target="../embeddings/Document1.doc"/><Relationship Id="rId1" Type="http://schemas.openxmlformats.org/officeDocument/2006/relationships/tags" Target="../tags/tag29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emf"/><Relationship Id="rId8" Type="http://schemas.openxmlformats.org/officeDocument/2006/relationships/oleObject" Target="../embeddings/Document4.doc"/><Relationship Id="rId7" Type="http://schemas.openxmlformats.org/officeDocument/2006/relationships/tags" Target="../tags/tag296.xml"/><Relationship Id="rId6" Type="http://schemas.openxmlformats.org/officeDocument/2006/relationships/image" Target="../media/image32.emf"/><Relationship Id="rId5" Type="http://schemas.openxmlformats.org/officeDocument/2006/relationships/oleObject" Target="../embeddings/Document3.doc"/><Relationship Id="rId4" Type="http://schemas.openxmlformats.org/officeDocument/2006/relationships/tags" Target="../tags/tag295.xml"/><Relationship Id="rId3" Type="http://schemas.openxmlformats.org/officeDocument/2006/relationships/image" Target="../media/image31.emf"/><Relationship Id="rId2" Type="http://schemas.openxmlformats.org/officeDocument/2006/relationships/oleObject" Target="../embeddings/Document2.doc"/><Relationship Id="rId12" Type="http://schemas.openxmlformats.org/officeDocument/2006/relationships/vmlDrawing" Target="../drawings/vmlDrawing9.v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97.xml"/><Relationship Id="rId1" Type="http://schemas.openxmlformats.org/officeDocument/2006/relationships/tags" Target="../tags/tag29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1.bin"/><Relationship Id="rId8" Type="http://schemas.openxmlformats.org/officeDocument/2006/relationships/tags" Target="../tags/tag302.xml"/><Relationship Id="rId7" Type="http://schemas.openxmlformats.org/officeDocument/2006/relationships/image" Target="../media/image35.wmf"/><Relationship Id="rId6" Type="http://schemas.openxmlformats.org/officeDocument/2006/relationships/oleObject" Target="../embeddings/oleObject20.bin"/><Relationship Id="rId5" Type="http://schemas.openxmlformats.org/officeDocument/2006/relationships/tags" Target="../tags/tag301.xml"/><Relationship Id="rId4" Type="http://schemas.openxmlformats.org/officeDocument/2006/relationships/image" Target="../media/image34.png"/><Relationship Id="rId3" Type="http://schemas.openxmlformats.org/officeDocument/2006/relationships/tags" Target="../tags/tag300.xml"/><Relationship Id="rId2" Type="http://schemas.openxmlformats.org/officeDocument/2006/relationships/tags" Target="../tags/tag299.xml"/><Relationship Id="rId19" Type="http://schemas.openxmlformats.org/officeDocument/2006/relationships/vmlDrawing" Target="../drawings/vmlDrawing10.vml"/><Relationship Id="rId18" Type="http://schemas.openxmlformats.org/officeDocument/2006/relationships/slideLayout" Target="../slideLayouts/slideLayout18.xml"/><Relationship Id="rId17" Type="http://schemas.openxmlformats.org/officeDocument/2006/relationships/tags" Target="../tags/tag305.xml"/><Relationship Id="rId16" Type="http://schemas.openxmlformats.org/officeDocument/2006/relationships/image" Target="../media/image38.wmf"/><Relationship Id="rId15" Type="http://schemas.openxmlformats.org/officeDocument/2006/relationships/oleObject" Target="../embeddings/oleObject23.bin"/><Relationship Id="rId14" Type="http://schemas.openxmlformats.org/officeDocument/2006/relationships/tags" Target="../tags/tag304.xml"/><Relationship Id="rId13" Type="http://schemas.openxmlformats.org/officeDocument/2006/relationships/image" Target="../media/image37.wmf"/><Relationship Id="rId12" Type="http://schemas.openxmlformats.org/officeDocument/2006/relationships/oleObject" Target="../embeddings/oleObject22.bin"/><Relationship Id="rId11" Type="http://schemas.openxmlformats.org/officeDocument/2006/relationships/tags" Target="../tags/tag303.xml"/><Relationship Id="rId10" Type="http://schemas.openxmlformats.org/officeDocument/2006/relationships/image" Target="../media/image36.wmf"/><Relationship Id="rId1" Type="http://schemas.openxmlformats.org/officeDocument/2006/relationships/tags" Target="../tags/tag298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1.v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307.xml"/><Relationship Id="rId3" Type="http://schemas.openxmlformats.org/officeDocument/2006/relationships/image" Target="../media/image39.emf"/><Relationship Id="rId2" Type="http://schemas.openxmlformats.org/officeDocument/2006/relationships/oleObject" Target="../embeddings/oleObject24.bin"/><Relationship Id="rId1" Type="http://schemas.openxmlformats.org/officeDocument/2006/relationships/tags" Target="../tags/tag306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16.xml"/><Relationship Id="rId8" Type="http://schemas.openxmlformats.org/officeDocument/2006/relationships/tags" Target="../tags/tag315.xml"/><Relationship Id="rId7" Type="http://schemas.openxmlformats.org/officeDocument/2006/relationships/tags" Target="../tags/tag314.xml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tags" Target="../tags/tag310.xml"/><Relationship Id="rId29" Type="http://schemas.openxmlformats.org/officeDocument/2006/relationships/vmlDrawing" Target="../drawings/vmlDrawing12.vml"/><Relationship Id="rId28" Type="http://schemas.openxmlformats.org/officeDocument/2006/relationships/slideLayout" Target="../slideLayouts/slideLayout1.xml"/><Relationship Id="rId27" Type="http://schemas.openxmlformats.org/officeDocument/2006/relationships/tags" Target="../tags/tag330.xml"/><Relationship Id="rId26" Type="http://schemas.openxmlformats.org/officeDocument/2006/relationships/tags" Target="../tags/tag329.xml"/><Relationship Id="rId25" Type="http://schemas.openxmlformats.org/officeDocument/2006/relationships/image" Target="../media/image42.png"/><Relationship Id="rId24" Type="http://schemas.openxmlformats.org/officeDocument/2006/relationships/tags" Target="../tags/tag328.xml"/><Relationship Id="rId23" Type="http://schemas.openxmlformats.org/officeDocument/2006/relationships/image" Target="../media/image41.wmf"/><Relationship Id="rId22" Type="http://schemas.openxmlformats.org/officeDocument/2006/relationships/oleObject" Target="../embeddings/oleObject25.bin"/><Relationship Id="rId21" Type="http://schemas.openxmlformats.org/officeDocument/2006/relationships/tags" Target="../tags/tag327.xml"/><Relationship Id="rId20" Type="http://schemas.openxmlformats.org/officeDocument/2006/relationships/image" Target="../media/image40.png"/><Relationship Id="rId2" Type="http://schemas.openxmlformats.org/officeDocument/2006/relationships/tags" Target="../tags/tag309.xml"/><Relationship Id="rId19" Type="http://schemas.openxmlformats.org/officeDocument/2006/relationships/tags" Target="../tags/tag326.xml"/><Relationship Id="rId18" Type="http://schemas.openxmlformats.org/officeDocument/2006/relationships/tags" Target="../tags/tag325.xml"/><Relationship Id="rId17" Type="http://schemas.openxmlformats.org/officeDocument/2006/relationships/tags" Target="../tags/tag324.xml"/><Relationship Id="rId16" Type="http://schemas.openxmlformats.org/officeDocument/2006/relationships/tags" Target="../tags/tag323.xml"/><Relationship Id="rId15" Type="http://schemas.openxmlformats.org/officeDocument/2006/relationships/tags" Target="../tags/tag322.xml"/><Relationship Id="rId14" Type="http://schemas.openxmlformats.org/officeDocument/2006/relationships/tags" Target="../tags/tag321.xml"/><Relationship Id="rId13" Type="http://schemas.openxmlformats.org/officeDocument/2006/relationships/tags" Target="../tags/tag320.xml"/><Relationship Id="rId12" Type="http://schemas.openxmlformats.org/officeDocument/2006/relationships/tags" Target="../tags/tag319.xml"/><Relationship Id="rId11" Type="http://schemas.openxmlformats.org/officeDocument/2006/relationships/tags" Target="../tags/tag318.xml"/><Relationship Id="rId10" Type="http://schemas.openxmlformats.org/officeDocument/2006/relationships/tags" Target="../tags/tag317.xml"/><Relationship Id="rId1" Type="http://schemas.openxmlformats.org/officeDocument/2006/relationships/tags" Target="../tags/tag308.xml"/></Relationships>
</file>

<file path=ppt/slides/_rels/slide17.xml.rels><?xml version="1.0" encoding="UTF-8" standalone="yes"?>
<Relationships xmlns="http://schemas.openxmlformats.org/package/2006/relationships"><Relationship Id="rId99" Type="http://schemas.openxmlformats.org/officeDocument/2006/relationships/tags" Target="../tags/tag427.xml"/><Relationship Id="rId98" Type="http://schemas.openxmlformats.org/officeDocument/2006/relationships/tags" Target="../tags/tag426.xml"/><Relationship Id="rId97" Type="http://schemas.openxmlformats.org/officeDocument/2006/relationships/tags" Target="../tags/tag425.xml"/><Relationship Id="rId96" Type="http://schemas.openxmlformats.org/officeDocument/2006/relationships/tags" Target="../tags/tag424.xml"/><Relationship Id="rId95" Type="http://schemas.openxmlformats.org/officeDocument/2006/relationships/tags" Target="../tags/tag423.xml"/><Relationship Id="rId94" Type="http://schemas.openxmlformats.org/officeDocument/2006/relationships/tags" Target="../tags/tag422.xml"/><Relationship Id="rId93" Type="http://schemas.openxmlformats.org/officeDocument/2006/relationships/tags" Target="../tags/tag421.xml"/><Relationship Id="rId92" Type="http://schemas.openxmlformats.org/officeDocument/2006/relationships/tags" Target="../tags/tag420.xml"/><Relationship Id="rId91" Type="http://schemas.openxmlformats.org/officeDocument/2006/relationships/tags" Target="../tags/tag419.xml"/><Relationship Id="rId90" Type="http://schemas.openxmlformats.org/officeDocument/2006/relationships/tags" Target="../tags/tag418.xml"/><Relationship Id="rId9" Type="http://schemas.openxmlformats.org/officeDocument/2006/relationships/tags" Target="../tags/tag339.xml"/><Relationship Id="rId89" Type="http://schemas.openxmlformats.org/officeDocument/2006/relationships/tags" Target="../tags/tag417.xml"/><Relationship Id="rId88" Type="http://schemas.openxmlformats.org/officeDocument/2006/relationships/tags" Target="../tags/tag416.xml"/><Relationship Id="rId87" Type="http://schemas.openxmlformats.org/officeDocument/2006/relationships/tags" Target="../tags/tag415.xml"/><Relationship Id="rId86" Type="http://schemas.openxmlformats.org/officeDocument/2006/relationships/tags" Target="../tags/tag414.xml"/><Relationship Id="rId85" Type="http://schemas.openxmlformats.org/officeDocument/2006/relationships/tags" Target="../tags/tag413.xml"/><Relationship Id="rId84" Type="http://schemas.openxmlformats.org/officeDocument/2006/relationships/tags" Target="../tags/tag412.xml"/><Relationship Id="rId83" Type="http://schemas.openxmlformats.org/officeDocument/2006/relationships/tags" Target="../tags/tag411.xml"/><Relationship Id="rId82" Type="http://schemas.openxmlformats.org/officeDocument/2006/relationships/tags" Target="../tags/tag410.xml"/><Relationship Id="rId81" Type="http://schemas.openxmlformats.org/officeDocument/2006/relationships/tags" Target="../tags/tag409.xml"/><Relationship Id="rId80" Type="http://schemas.openxmlformats.org/officeDocument/2006/relationships/tags" Target="../tags/tag408.xml"/><Relationship Id="rId8" Type="http://schemas.openxmlformats.org/officeDocument/2006/relationships/tags" Target="../tags/tag338.xml"/><Relationship Id="rId79" Type="http://schemas.openxmlformats.org/officeDocument/2006/relationships/tags" Target="../tags/tag407.xml"/><Relationship Id="rId78" Type="http://schemas.openxmlformats.org/officeDocument/2006/relationships/tags" Target="../tags/tag406.xml"/><Relationship Id="rId77" Type="http://schemas.openxmlformats.org/officeDocument/2006/relationships/tags" Target="../tags/tag405.xml"/><Relationship Id="rId76" Type="http://schemas.openxmlformats.org/officeDocument/2006/relationships/tags" Target="../tags/tag404.xml"/><Relationship Id="rId75" Type="http://schemas.openxmlformats.org/officeDocument/2006/relationships/tags" Target="../tags/tag403.xml"/><Relationship Id="rId74" Type="http://schemas.openxmlformats.org/officeDocument/2006/relationships/tags" Target="../tags/tag402.xml"/><Relationship Id="rId73" Type="http://schemas.openxmlformats.org/officeDocument/2006/relationships/tags" Target="../tags/tag401.xml"/><Relationship Id="rId72" Type="http://schemas.openxmlformats.org/officeDocument/2006/relationships/tags" Target="../tags/tag400.xml"/><Relationship Id="rId71" Type="http://schemas.openxmlformats.org/officeDocument/2006/relationships/tags" Target="../tags/tag399.xml"/><Relationship Id="rId70" Type="http://schemas.openxmlformats.org/officeDocument/2006/relationships/tags" Target="../tags/tag398.xml"/><Relationship Id="rId7" Type="http://schemas.openxmlformats.org/officeDocument/2006/relationships/tags" Target="../tags/tag337.xml"/><Relationship Id="rId69" Type="http://schemas.openxmlformats.org/officeDocument/2006/relationships/tags" Target="../tags/tag397.xml"/><Relationship Id="rId68" Type="http://schemas.openxmlformats.org/officeDocument/2006/relationships/tags" Target="../tags/tag396.xml"/><Relationship Id="rId67" Type="http://schemas.openxmlformats.org/officeDocument/2006/relationships/tags" Target="../tags/tag395.xml"/><Relationship Id="rId66" Type="http://schemas.openxmlformats.org/officeDocument/2006/relationships/tags" Target="../tags/tag394.xml"/><Relationship Id="rId65" Type="http://schemas.openxmlformats.org/officeDocument/2006/relationships/tags" Target="../tags/tag393.xml"/><Relationship Id="rId64" Type="http://schemas.openxmlformats.org/officeDocument/2006/relationships/tags" Target="../tags/tag392.xml"/><Relationship Id="rId63" Type="http://schemas.openxmlformats.org/officeDocument/2006/relationships/tags" Target="../tags/tag391.xml"/><Relationship Id="rId62" Type="http://schemas.openxmlformats.org/officeDocument/2006/relationships/tags" Target="../tags/tag390.xml"/><Relationship Id="rId61" Type="http://schemas.openxmlformats.org/officeDocument/2006/relationships/tags" Target="../tags/tag389.xml"/><Relationship Id="rId60" Type="http://schemas.openxmlformats.org/officeDocument/2006/relationships/tags" Target="../tags/tag388.xml"/><Relationship Id="rId6" Type="http://schemas.openxmlformats.org/officeDocument/2006/relationships/tags" Target="../tags/tag336.xml"/><Relationship Id="rId59" Type="http://schemas.openxmlformats.org/officeDocument/2006/relationships/tags" Target="../tags/tag387.xml"/><Relationship Id="rId58" Type="http://schemas.openxmlformats.org/officeDocument/2006/relationships/tags" Target="../tags/tag386.xml"/><Relationship Id="rId57" Type="http://schemas.openxmlformats.org/officeDocument/2006/relationships/tags" Target="../tags/tag385.xml"/><Relationship Id="rId56" Type="http://schemas.openxmlformats.org/officeDocument/2006/relationships/tags" Target="../tags/tag384.xml"/><Relationship Id="rId55" Type="http://schemas.openxmlformats.org/officeDocument/2006/relationships/tags" Target="../tags/tag383.xml"/><Relationship Id="rId54" Type="http://schemas.openxmlformats.org/officeDocument/2006/relationships/tags" Target="../tags/tag382.xml"/><Relationship Id="rId53" Type="http://schemas.openxmlformats.org/officeDocument/2006/relationships/tags" Target="../tags/tag381.xml"/><Relationship Id="rId52" Type="http://schemas.openxmlformats.org/officeDocument/2006/relationships/tags" Target="../tags/tag380.xml"/><Relationship Id="rId51" Type="http://schemas.openxmlformats.org/officeDocument/2006/relationships/tags" Target="../tags/tag379.xml"/><Relationship Id="rId50" Type="http://schemas.openxmlformats.org/officeDocument/2006/relationships/image" Target="../media/image43.wmf"/><Relationship Id="rId5" Type="http://schemas.openxmlformats.org/officeDocument/2006/relationships/tags" Target="../tags/tag335.xml"/><Relationship Id="rId49" Type="http://schemas.openxmlformats.org/officeDocument/2006/relationships/oleObject" Target="../embeddings/oleObject26.bin"/><Relationship Id="rId48" Type="http://schemas.openxmlformats.org/officeDocument/2006/relationships/tags" Target="../tags/tag378.xml"/><Relationship Id="rId47" Type="http://schemas.openxmlformats.org/officeDocument/2006/relationships/tags" Target="../tags/tag377.xml"/><Relationship Id="rId46" Type="http://schemas.openxmlformats.org/officeDocument/2006/relationships/tags" Target="../tags/tag376.xml"/><Relationship Id="rId45" Type="http://schemas.openxmlformats.org/officeDocument/2006/relationships/tags" Target="../tags/tag375.xml"/><Relationship Id="rId44" Type="http://schemas.openxmlformats.org/officeDocument/2006/relationships/tags" Target="../tags/tag374.xml"/><Relationship Id="rId43" Type="http://schemas.openxmlformats.org/officeDocument/2006/relationships/tags" Target="../tags/tag373.xml"/><Relationship Id="rId42" Type="http://schemas.openxmlformats.org/officeDocument/2006/relationships/tags" Target="../tags/tag372.xml"/><Relationship Id="rId41" Type="http://schemas.openxmlformats.org/officeDocument/2006/relationships/tags" Target="../tags/tag371.xml"/><Relationship Id="rId40" Type="http://schemas.openxmlformats.org/officeDocument/2006/relationships/tags" Target="../tags/tag370.xml"/><Relationship Id="rId4" Type="http://schemas.openxmlformats.org/officeDocument/2006/relationships/tags" Target="../tags/tag334.xml"/><Relationship Id="rId39" Type="http://schemas.openxmlformats.org/officeDocument/2006/relationships/tags" Target="../tags/tag369.xml"/><Relationship Id="rId38" Type="http://schemas.openxmlformats.org/officeDocument/2006/relationships/tags" Target="../tags/tag368.xml"/><Relationship Id="rId37" Type="http://schemas.openxmlformats.org/officeDocument/2006/relationships/tags" Target="../tags/tag367.xml"/><Relationship Id="rId36" Type="http://schemas.openxmlformats.org/officeDocument/2006/relationships/tags" Target="../tags/tag366.xml"/><Relationship Id="rId35" Type="http://schemas.openxmlformats.org/officeDocument/2006/relationships/tags" Target="../tags/tag365.xml"/><Relationship Id="rId34" Type="http://schemas.openxmlformats.org/officeDocument/2006/relationships/tags" Target="../tags/tag364.xml"/><Relationship Id="rId33" Type="http://schemas.openxmlformats.org/officeDocument/2006/relationships/tags" Target="../tags/tag363.xml"/><Relationship Id="rId32" Type="http://schemas.openxmlformats.org/officeDocument/2006/relationships/tags" Target="../tags/tag362.xml"/><Relationship Id="rId31" Type="http://schemas.openxmlformats.org/officeDocument/2006/relationships/tags" Target="../tags/tag361.xml"/><Relationship Id="rId30" Type="http://schemas.openxmlformats.org/officeDocument/2006/relationships/tags" Target="../tags/tag360.xml"/><Relationship Id="rId3" Type="http://schemas.openxmlformats.org/officeDocument/2006/relationships/tags" Target="../tags/tag333.xml"/><Relationship Id="rId29" Type="http://schemas.openxmlformats.org/officeDocument/2006/relationships/tags" Target="../tags/tag359.xml"/><Relationship Id="rId28" Type="http://schemas.openxmlformats.org/officeDocument/2006/relationships/tags" Target="../tags/tag358.xml"/><Relationship Id="rId27" Type="http://schemas.openxmlformats.org/officeDocument/2006/relationships/tags" Target="../tags/tag357.xml"/><Relationship Id="rId26" Type="http://schemas.openxmlformats.org/officeDocument/2006/relationships/tags" Target="../tags/tag356.xml"/><Relationship Id="rId25" Type="http://schemas.openxmlformats.org/officeDocument/2006/relationships/tags" Target="../tags/tag355.xml"/><Relationship Id="rId24" Type="http://schemas.openxmlformats.org/officeDocument/2006/relationships/tags" Target="../tags/tag354.xml"/><Relationship Id="rId23" Type="http://schemas.openxmlformats.org/officeDocument/2006/relationships/tags" Target="../tags/tag353.xml"/><Relationship Id="rId22" Type="http://schemas.openxmlformats.org/officeDocument/2006/relationships/tags" Target="../tags/tag352.xml"/><Relationship Id="rId21" Type="http://schemas.openxmlformats.org/officeDocument/2006/relationships/tags" Target="../tags/tag351.xml"/><Relationship Id="rId20" Type="http://schemas.openxmlformats.org/officeDocument/2006/relationships/tags" Target="../tags/tag350.xml"/><Relationship Id="rId2" Type="http://schemas.openxmlformats.org/officeDocument/2006/relationships/tags" Target="../tags/tag332.xml"/><Relationship Id="rId19" Type="http://schemas.openxmlformats.org/officeDocument/2006/relationships/tags" Target="../tags/tag349.xml"/><Relationship Id="rId18" Type="http://schemas.openxmlformats.org/officeDocument/2006/relationships/tags" Target="../tags/tag348.xml"/><Relationship Id="rId17" Type="http://schemas.openxmlformats.org/officeDocument/2006/relationships/tags" Target="../tags/tag347.xml"/><Relationship Id="rId16" Type="http://schemas.openxmlformats.org/officeDocument/2006/relationships/tags" Target="../tags/tag346.xml"/><Relationship Id="rId15" Type="http://schemas.openxmlformats.org/officeDocument/2006/relationships/tags" Target="../tags/tag345.xml"/><Relationship Id="rId14" Type="http://schemas.openxmlformats.org/officeDocument/2006/relationships/tags" Target="../tags/tag344.xml"/><Relationship Id="rId135" Type="http://schemas.openxmlformats.org/officeDocument/2006/relationships/vmlDrawing" Target="../drawings/vmlDrawing13.vml"/><Relationship Id="rId134" Type="http://schemas.openxmlformats.org/officeDocument/2006/relationships/slideLayout" Target="../slideLayouts/slideLayout2.xml"/><Relationship Id="rId133" Type="http://schemas.openxmlformats.org/officeDocument/2006/relationships/image" Target="../media/image44.wmf"/><Relationship Id="rId132" Type="http://schemas.openxmlformats.org/officeDocument/2006/relationships/oleObject" Target="../embeddings/oleObject27.bin"/><Relationship Id="rId131" Type="http://schemas.openxmlformats.org/officeDocument/2006/relationships/tags" Target="../tags/tag459.xml"/><Relationship Id="rId130" Type="http://schemas.openxmlformats.org/officeDocument/2006/relationships/tags" Target="../tags/tag458.xml"/><Relationship Id="rId13" Type="http://schemas.openxmlformats.org/officeDocument/2006/relationships/tags" Target="../tags/tag343.xml"/><Relationship Id="rId129" Type="http://schemas.openxmlformats.org/officeDocument/2006/relationships/tags" Target="../tags/tag457.xml"/><Relationship Id="rId128" Type="http://schemas.openxmlformats.org/officeDocument/2006/relationships/tags" Target="../tags/tag456.xml"/><Relationship Id="rId127" Type="http://schemas.openxmlformats.org/officeDocument/2006/relationships/tags" Target="../tags/tag455.xml"/><Relationship Id="rId126" Type="http://schemas.openxmlformats.org/officeDocument/2006/relationships/tags" Target="../tags/tag454.xml"/><Relationship Id="rId125" Type="http://schemas.openxmlformats.org/officeDocument/2006/relationships/tags" Target="../tags/tag453.xml"/><Relationship Id="rId124" Type="http://schemas.openxmlformats.org/officeDocument/2006/relationships/tags" Target="../tags/tag452.xml"/><Relationship Id="rId123" Type="http://schemas.openxmlformats.org/officeDocument/2006/relationships/tags" Target="../tags/tag451.xml"/><Relationship Id="rId122" Type="http://schemas.openxmlformats.org/officeDocument/2006/relationships/tags" Target="../tags/tag450.xml"/><Relationship Id="rId121" Type="http://schemas.openxmlformats.org/officeDocument/2006/relationships/tags" Target="../tags/tag449.xml"/><Relationship Id="rId120" Type="http://schemas.openxmlformats.org/officeDocument/2006/relationships/tags" Target="../tags/tag448.xml"/><Relationship Id="rId12" Type="http://schemas.openxmlformats.org/officeDocument/2006/relationships/tags" Target="../tags/tag342.xml"/><Relationship Id="rId119" Type="http://schemas.openxmlformats.org/officeDocument/2006/relationships/tags" Target="../tags/tag447.xml"/><Relationship Id="rId118" Type="http://schemas.openxmlformats.org/officeDocument/2006/relationships/tags" Target="../tags/tag446.xml"/><Relationship Id="rId117" Type="http://schemas.openxmlformats.org/officeDocument/2006/relationships/tags" Target="../tags/tag445.xml"/><Relationship Id="rId116" Type="http://schemas.openxmlformats.org/officeDocument/2006/relationships/tags" Target="../tags/tag444.xml"/><Relationship Id="rId115" Type="http://schemas.openxmlformats.org/officeDocument/2006/relationships/tags" Target="../tags/tag443.xml"/><Relationship Id="rId114" Type="http://schemas.openxmlformats.org/officeDocument/2006/relationships/tags" Target="../tags/tag442.xml"/><Relationship Id="rId113" Type="http://schemas.openxmlformats.org/officeDocument/2006/relationships/tags" Target="../tags/tag441.xml"/><Relationship Id="rId112" Type="http://schemas.openxmlformats.org/officeDocument/2006/relationships/tags" Target="../tags/tag440.xml"/><Relationship Id="rId111" Type="http://schemas.openxmlformats.org/officeDocument/2006/relationships/tags" Target="../tags/tag439.xml"/><Relationship Id="rId110" Type="http://schemas.openxmlformats.org/officeDocument/2006/relationships/tags" Target="../tags/tag438.xml"/><Relationship Id="rId11" Type="http://schemas.openxmlformats.org/officeDocument/2006/relationships/tags" Target="../tags/tag341.xml"/><Relationship Id="rId109" Type="http://schemas.openxmlformats.org/officeDocument/2006/relationships/tags" Target="../tags/tag437.xml"/><Relationship Id="rId108" Type="http://schemas.openxmlformats.org/officeDocument/2006/relationships/tags" Target="../tags/tag436.xml"/><Relationship Id="rId107" Type="http://schemas.openxmlformats.org/officeDocument/2006/relationships/tags" Target="../tags/tag435.xml"/><Relationship Id="rId106" Type="http://schemas.openxmlformats.org/officeDocument/2006/relationships/tags" Target="../tags/tag434.xml"/><Relationship Id="rId105" Type="http://schemas.openxmlformats.org/officeDocument/2006/relationships/tags" Target="../tags/tag433.xml"/><Relationship Id="rId104" Type="http://schemas.openxmlformats.org/officeDocument/2006/relationships/tags" Target="../tags/tag432.xml"/><Relationship Id="rId103" Type="http://schemas.openxmlformats.org/officeDocument/2006/relationships/tags" Target="../tags/tag431.xml"/><Relationship Id="rId102" Type="http://schemas.openxmlformats.org/officeDocument/2006/relationships/tags" Target="../tags/tag430.xml"/><Relationship Id="rId101" Type="http://schemas.openxmlformats.org/officeDocument/2006/relationships/tags" Target="../tags/tag429.xml"/><Relationship Id="rId100" Type="http://schemas.openxmlformats.org/officeDocument/2006/relationships/tags" Target="../tags/tag428.xml"/><Relationship Id="rId10" Type="http://schemas.openxmlformats.org/officeDocument/2006/relationships/tags" Target="../tags/tag340.xml"/><Relationship Id="rId1" Type="http://schemas.openxmlformats.org/officeDocument/2006/relationships/tags" Target="../tags/tag33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65.xml"/><Relationship Id="rId8" Type="http://schemas.openxmlformats.org/officeDocument/2006/relationships/tags" Target="../tags/tag464.xml"/><Relationship Id="rId7" Type="http://schemas.openxmlformats.org/officeDocument/2006/relationships/image" Target="../media/image47.png"/><Relationship Id="rId6" Type="http://schemas.openxmlformats.org/officeDocument/2006/relationships/tags" Target="../tags/tag463.xml"/><Relationship Id="rId5" Type="http://schemas.openxmlformats.org/officeDocument/2006/relationships/tags" Target="../tags/tag462.xml"/><Relationship Id="rId4" Type="http://schemas.openxmlformats.org/officeDocument/2006/relationships/image" Target="../media/image46.png"/><Relationship Id="rId3" Type="http://schemas.openxmlformats.org/officeDocument/2006/relationships/tags" Target="../tags/tag461.xml"/><Relationship Id="rId2" Type="http://schemas.openxmlformats.org/officeDocument/2006/relationships/image" Target="../media/image45.png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466.xml"/><Relationship Id="rId1" Type="http://schemas.openxmlformats.org/officeDocument/2006/relationships/tags" Target="../tags/tag460.xml"/></Relationships>
</file>

<file path=ppt/slides/_rels/slide19.xml.rels><?xml version="1.0" encoding="UTF-8" standalone="yes"?>
<Relationships xmlns="http://schemas.openxmlformats.org/package/2006/relationships"><Relationship Id="rId99" Type="http://schemas.openxmlformats.org/officeDocument/2006/relationships/tags" Target="../tags/tag563.xml"/><Relationship Id="rId98" Type="http://schemas.openxmlformats.org/officeDocument/2006/relationships/tags" Target="../tags/tag562.xml"/><Relationship Id="rId97" Type="http://schemas.openxmlformats.org/officeDocument/2006/relationships/tags" Target="../tags/tag561.xml"/><Relationship Id="rId96" Type="http://schemas.openxmlformats.org/officeDocument/2006/relationships/tags" Target="../tags/tag560.xml"/><Relationship Id="rId95" Type="http://schemas.openxmlformats.org/officeDocument/2006/relationships/tags" Target="../tags/tag559.xml"/><Relationship Id="rId94" Type="http://schemas.openxmlformats.org/officeDocument/2006/relationships/tags" Target="../tags/tag558.xml"/><Relationship Id="rId93" Type="http://schemas.openxmlformats.org/officeDocument/2006/relationships/tags" Target="../tags/tag557.xml"/><Relationship Id="rId92" Type="http://schemas.openxmlformats.org/officeDocument/2006/relationships/tags" Target="../tags/tag556.xml"/><Relationship Id="rId91" Type="http://schemas.openxmlformats.org/officeDocument/2006/relationships/tags" Target="../tags/tag555.xml"/><Relationship Id="rId90" Type="http://schemas.openxmlformats.org/officeDocument/2006/relationships/tags" Target="../tags/tag554.xml"/><Relationship Id="rId9" Type="http://schemas.openxmlformats.org/officeDocument/2006/relationships/tags" Target="../tags/tag475.xml"/><Relationship Id="rId89" Type="http://schemas.openxmlformats.org/officeDocument/2006/relationships/tags" Target="../tags/tag553.xml"/><Relationship Id="rId88" Type="http://schemas.openxmlformats.org/officeDocument/2006/relationships/tags" Target="../tags/tag552.xml"/><Relationship Id="rId87" Type="http://schemas.openxmlformats.org/officeDocument/2006/relationships/tags" Target="../tags/tag551.xml"/><Relationship Id="rId86" Type="http://schemas.openxmlformats.org/officeDocument/2006/relationships/tags" Target="../tags/tag550.xml"/><Relationship Id="rId85" Type="http://schemas.openxmlformats.org/officeDocument/2006/relationships/tags" Target="../tags/tag549.xml"/><Relationship Id="rId84" Type="http://schemas.openxmlformats.org/officeDocument/2006/relationships/tags" Target="../tags/tag548.xml"/><Relationship Id="rId83" Type="http://schemas.openxmlformats.org/officeDocument/2006/relationships/tags" Target="../tags/tag547.xml"/><Relationship Id="rId82" Type="http://schemas.openxmlformats.org/officeDocument/2006/relationships/tags" Target="../tags/tag546.xml"/><Relationship Id="rId81" Type="http://schemas.openxmlformats.org/officeDocument/2006/relationships/tags" Target="../tags/tag545.xml"/><Relationship Id="rId80" Type="http://schemas.openxmlformats.org/officeDocument/2006/relationships/tags" Target="../tags/tag544.xml"/><Relationship Id="rId8" Type="http://schemas.openxmlformats.org/officeDocument/2006/relationships/tags" Target="../tags/tag474.xml"/><Relationship Id="rId79" Type="http://schemas.openxmlformats.org/officeDocument/2006/relationships/tags" Target="../tags/tag543.xml"/><Relationship Id="rId78" Type="http://schemas.openxmlformats.org/officeDocument/2006/relationships/tags" Target="../tags/tag542.xml"/><Relationship Id="rId77" Type="http://schemas.openxmlformats.org/officeDocument/2006/relationships/tags" Target="../tags/tag541.xml"/><Relationship Id="rId76" Type="http://schemas.openxmlformats.org/officeDocument/2006/relationships/tags" Target="../tags/tag540.xml"/><Relationship Id="rId75" Type="http://schemas.openxmlformats.org/officeDocument/2006/relationships/tags" Target="../tags/tag539.xml"/><Relationship Id="rId74" Type="http://schemas.openxmlformats.org/officeDocument/2006/relationships/tags" Target="../tags/tag538.xml"/><Relationship Id="rId73" Type="http://schemas.openxmlformats.org/officeDocument/2006/relationships/tags" Target="../tags/tag537.xml"/><Relationship Id="rId72" Type="http://schemas.openxmlformats.org/officeDocument/2006/relationships/tags" Target="../tags/tag536.xml"/><Relationship Id="rId71" Type="http://schemas.openxmlformats.org/officeDocument/2006/relationships/tags" Target="../tags/tag535.xml"/><Relationship Id="rId70" Type="http://schemas.openxmlformats.org/officeDocument/2006/relationships/tags" Target="../tags/tag534.xml"/><Relationship Id="rId7" Type="http://schemas.openxmlformats.org/officeDocument/2006/relationships/tags" Target="../tags/tag473.xml"/><Relationship Id="rId69" Type="http://schemas.openxmlformats.org/officeDocument/2006/relationships/tags" Target="../tags/tag533.xml"/><Relationship Id="rId68" Type="http://schemas.openxmlformats.org/officeDocument/2006/relationships/tags" Target="../tags/tag532.xml"/><Relationship Id="rId67" Type="http://schemas.openxmlformats.org/officeDocument/2006/relationships/tags" Target="../tags/tag531.xml"/><Relationship Id="rId66" Type="http://schemas.openxmlformats.org/officeDocument/2006/relationships/tags" Target="../tags/tag530.xml"/><Relationship Id="rId65" Type="http://schemas.openxmlformats.org/officeDocument/2006/relationships/tags" Target="../tags/tag529.xml"/><Relationship Id="rId64" Type="http://schemas.openxmlformats.org/officeDocument/2006/relationships/tags" Target="../tags/tag528.xml"/><Relationship Id="rId63" Type="http://schemas.openxmlformats.org/officeDocument/2006/relationships/tags" Target="../tags/tag527.xml"/><Relationship Id="rId62" Type="http://schemas.openxmlformats.org/officeDocument/2006/relationships/tags" Target="../tags/tag526.xml"/><Relationship Id="rId61" Type="http://schemas.openxmlformats.org/officeDocument/2006/relationships/tags" Target="../tags/tag525.xml"/><Relationship Id="rId60" Type="http://schemas.openxmlformats.org/officeDocument/2006/relationships/tags" Target="../tags/tag524.xml"/><Relationship Id="rId6" Type="http://schemas.openxmlformats.org/officeDocument/2006/relationships/tags" Target="../tags/tag472.xml"/><Relationship Id="rId59" Type="http://schemas.openxmlformats.org/officeDocument/2006/relationships/tags" Target="../tags/tag523.xml"/><Relationship Id="rId58" Type="http://schemas.openxmlformats.org/officeDocument/2006/relationships/tags" Target="../tags/tag522.xml"/><Relationship Id="rId57" Type="http://schemas.openxmlformats.org/officeDocument/2006/relationships/tags" Target="../tags/tag521.xml"/><Relationship Id="rId56" Type="http://schemas.openxmlformats.org/officeDocument/2006/relationships/tags" Target="../tags/tag520.xml"/><Relationship Id="rId55" Type="http://schemas.openxmlformats.org/officeDocument/2006/relationships/tags" Target="../tags/tag519.xml"/><Relationship Id="rId54" Type="http://schemas.openxmlformats.org/officeDocument/2006/relationships/tags" Target="../tags/tag518.xml"/><Relationship Id="rId53" Type="http://schemas.openxmlformats.org/officeDocument/2006/relationships/tags" Target="../tags/tag517.xml"/><Relationship Id="rId52" Type="http://schemas.openxmlformats.org/officeDocument/2006/relationships/tags" Target="../tags/tag516.xml"/><Relationship Id="rId51" Type="http://schemas.openxmlformats.org/officeDocument/2006/relationships/tags" Target="../tags/tag515.xml"/><Relationship Id="rId50" Type="http://schemas.openxmlformats.org/officeDocument/2006/relationships/image" Target="../media/image48.wmf"/><Relationship Id="rId5" Type="http://schemas.openxmlformats.org/officeDocument/2006/relationships/tags" Target="../tags/tag471.xml"/><Relationship Id="rId49" Type="http://schemas.openxmlformats.org/officeDocument/2006/relationships/oleObject" Target="../embeddings/oleObject28.bin"/><Relationship Id="rId48" Type="http://schemas.openxmlformats.org/officeDocument/2006/relationships/tags" Target="../tags/tag514.xml"/><Relationship Id="rId47" Type="http://schemas.openxmlformats.org/officeDocument/2006/relationships/tags" Target="../tags/tag513.xml"/><Relationship Id="rId46" Type="http://schemas.openxmlformats.org/officeDocument/2006/relationships/tags" Target="../tags/tag512.xml"/><Relationship Id="rId45" Type="http://schemas.openxmlformats.org/officeDocument/2006/relationships/tags" Target="../tags/tag511.xml"/><Relationship Id="rId44" Type="http://schemas.openxmlformats.org/officeDocument/2006/relationships/tags" Target="../tags/tag510.xml"/><Relationship Id="rId43" Type="http://schemas.openxmlformats.org/officeDocument/2006/relationships/tags" Target="../tags/tag509.xml"/><Relationship Id="rId42" Type="http://schemas.openxmlformats.org/officeDocument/2006/relationships/tags" Target="../tags/tag508.xml"/><Relationship Id="rId41" Type="http://schemas.openxmlformats.org/officeDocument/2006/relationships/tags" Target="../tags/tag507.xml"/><Relationship Id="rId40" Type="http://schemas.openxmlformats.org/officeDocument/2006/relationships/tags" Target="../tags/tag506.xml"/><Relationship Id="rId4" Type="http://schemas.openxmlformats.org/officeDocument/2006/relationships/tags" Target="../tags/tag470.xml"/><Relationship Id="rId39" Type="http://schemas.openxmlformats.org/officeDocument/2006/relationships/tags" Target="../tags/tag505.xml"/><Relationship Id="rId38" Type="http://schemas.openxmlformats.org/officeDocument/2006/relationships/tags" Target="../tags/tag504.xml"/><Relationship Id="rId37" Type="http://schemas.openxmlformats.org/officeDocument/2006/relationships/tags" Target="../tags/tag503.xml"/><Relationship Id="rId36" Type="http://schemas.openxmlformats.org/officeDocument/2006/relationships/tags" Target="../tags/tag502.xml"/><Relationship Id="rId35" Type="http://schemas.openxmlformats.org/officeDocument/2006/relationships/tags" Target="../tags/tag501.xml"/><Relationship Id="rId34" Type="http://schemas.openxmlformats.org/officeDocument/2006/relationships/tags" Target="../tags/tag500.xml"/><Relationship Id="rId33" Type="http://schemas.openxmlformats.org/officeDocument/2006/relationships/tags" Target="../tags/tag499.xml"/><Relationship Id="rId32" Type="http://schemas.openxmlformats.org/officeDocument/2006/relationships/tags" Target="../tags/tag498.xml"/><Relationship Id="rId31" Type="http://schemas.openxmlformats.org/officeDocument/2006/relationships/tags" Target="../tags/tag497.xml"/><Relationship Id="rId30" Type="http://schemas.openxmlformats.org/officeDocument/2006/relationships/tags" Target="../tags/tag496.xml"/><Relationship Id="rId3" Type="http://schemas.openxmlformats.org/officeDocument/2006/relationships/tags" Target="../tags/tag469.xml"/><Relationship Id="rId29" Type="http://schemas.openxmlformats.org/officeDocument/2006/relationships/tags" Target="../tags/tag495.xml"/><Relationship Id="rId28" Type="http://schemas.openxmlformats.org/officeDocument/2006/relationships/tags" Target="../tags/tag494.xml"/><Relationship Id="rId27" Type="http://schemas.openxmlformats.org/officeDocument/2006/relationships/tags" Target="../tags/tag493.xml"/><Relationship Id="rId26" Type="http://schemas.openxmlformats.org/officeDocument/2006/relationships/tags" Target="../tags/tag492.xml"/><Relationship Id="rId25" Type="http://schemas.openxmlformats.org/officeDocument/2006/relationships/tags" Target="../tags/tag491.xml"/><Relationship Id="rId24" Type="http://schemas.openxmlformats.org/officeDocument/2006/relationships/tags" Target="../tags/tag490.xml"/><Relationship Id="rId23" Type="http://schemas.openxmlformats.org/officeDocument/2006/relationships/tags" Target="../tags/tag489.xml"/><Relationship Id="rId22" Type="http://schemas.openxmlformats.org/officeDocument/2006/relationships/tags" Target="../tags/tag488.xml"/><Relationship Id="rId21" Type="http://schemas.openxmlformats.org/officeDocument/2006/relationships/tags" Target="../tags/tag487.xml"/><Relationship Id="rId20" Type="http://schemas.openxmlformats.org/officeDocument/2006/relationships/tags" Target="../tags/tag486.xml"/><Relationship Id="rId2" Type="http://schemas.openxmlformats.org/officeDocument/2006/relationships/tags" Target="../tags/tag468.xml"/><Relationship Id="rId19" Type="http://schemas.openxmlformats.org/officeDocument/2006/relationships/tags" Target="../tags/tag485.xml"/><Relationship Id="rId18" Type="http://schemas.openxmlformats.org/officeDocument/2006/relationships/tags" Target="../tags/tag484.xml"/><Relationship Id="rId17" Type="http://schemas.openxmlformats.org/officeDocument/2006/relationships/tags" Target="../tags/tag483.xml"/><Relationship Id="rId16" Type="http://schemas.openxmlformats.org/officeDocument/2006/relationships/tags" Target="../tags/tag482.xml"/><Relationship Id="rId15" Type="http://schemas.openxmlformats.org/officeDocument/2006/relationships/tags" Target="../tags/tag481.xml"/><Relationship Id="rId14" Type="http://schemas.openxmlformats.org/officeDocument/2006/relationships/tags" Target="../tags/tag480.xml"/><Relationship Id="rId134" Type="http://schemas.openxmlformats.org/officeDocument/2006/relationships/vmlDrawing" Target="../drawings/vmlDrawing14.vml"/><Relationship Id="rId133" Type="http://schemas.openxmlformats.org/officeDocument/2006/relationships/slideLayout" Target="../slideLayouts/slideLayout2.xml"/><Relationship Id="rId132" Type="http://schemas.openxmlformats.org/officeDocument/2006/relationships/image" Target="../media/image49.wmf"/><Relationship Id="rId131" Type="http://schemas.openxmlformats.org/officeDocument/2006/relationships/oleObject" Target="../embeddings/oleObject29.bin"/><Relationship Id="rId130" Type="http://schemas.openxmlformats.org/officeDocument/2006/relationships/tags" Target="../tags/tag594.xml"/><Relationship Id="rId13" Type="http://schemas.openxmlformats.org/officeDocument/2006/relationships/tags" Target="../tags/tag479.xml"/><Relationship Id="rId129" Type="http://schemas.openxmlformats.org/officeDocument/2006/relationships/tags" Target="../tags/tag593.xml"/><Relationship Id="rId128" Type="http://schemas.openxmlformats.org/officeDocument/2006/relationships/tags" Target="../tags/tag592.xml"/><Relationship Id="rId127" Type="http://schemas.openxmlformats.org/officeDocument/2006/relationships/tags" Target="../tags/tag591.xml"/><Relationship Id="rId126" Type="http://schemas.openxmlformats.org/officeDocument/2006/relationships/tags" Target="../tags/tag590.xml"/><Relationship Id="rId125" Type="http://schemas.openxmlformats.org/officeDocument/2006/relationships/tags" Target="../tags/tag589.xml"/><Relationship Id="rId124" Type="http://schemas.openxmlformats.org/officeDocument/2006/relationships/tags" Target="../tags/tag588.xml"/><Relationship Id="rId123" Type="http://schemas.openxmlformats.org/officeDocument/2006/relationships/tags" Target="../tags/tag587.xml"/><Relationship Id="rId122" Type="http://schemas.openxmlformats.org/officeDocument/2006/relationships/tags" Target="../tags/tag586.xml"/><Relationship Id="rId121" Type="http://schemas.openxmlformats.org/officeDocument/2006/relationships/tags" Target="../tags/tag585.xml"/><Relationship Id="rId120" Type="http://schemas.openxmlformats.org/officeDocument/2006/relationships/tags" Target="../tags/tag584.xml"/><Relationship Id="rId12" Type="http://schemas.openxmlformats.org/officeDocument/2006/relationships/tags" Target="../tags/tag478.xml"/><Relationship Id="rId119" Type="http://schemas.openxmlformats.org/officeDocument/2006/relationships/tags" Target="../tags/tag583.xml"/><Relationship Id="rId118" Type="http://schemas.openxmlformats.org/officeDocument/2006/relationships/tags" Target="../tags/tag582.xml"/><Relationship Id="rId117" Type="http://schemas.openxmlformats.org/officeDocument/2006/relationships/tags" Target="../tags/tag581.xml"/><Relationship Id="rId116" Type="http://schemas.openxmlformats.org/officeDocument/2006/relationships/tags" Target="../tags/tag580.xml"/><Relationship Id="rId115" Type="http://schemas.openxmlformats.org/officeDocument/2006/relationships/tags" Target="../tags/tag579.xml"/><Relationship Id="rId114" Type="http://schemas.openxmlformats.org/officeDocument/2006/relationships/tags" Target="../tags/tag578.xml"/><Relationship Id="rId113" Type="http://schemas.openxmlformats.org/officeDocument/2006/relationships/tags" Target="../tags/tag577.xml"/><Relationship Id="rId112" Type="http://schemas.openxmlformats.org/officeDocument/2006/relationships/tags" Target="../tags/tag576.xml"/><Relationship Id="rId111" Type="http://schemas.openxmlformats.org/officeDocument/2006/relationships/tags" Target="../tags/tag575.xml"/><Relationship Id="rId110" Type="http://schemas.openxmlformats.org/officeDocument/2006/relationships/tags" Target="../tags/tag574.xml"/><Relationship Id="rId11" Type="http://schemas.openxmlformats.org/officeDocument/2006/relationships/tags" Target="../tags/tag477.xml"/><Relationship Id="rId109" Type="http://schemas.openxmlformats.org/officeDocument/2006/relationships/tags" Target="../tags/tag573.xml"/><Relationship Id="rId108" Type="http://schemas.openxmlformats.org/officeDocument/2006/relationships/tags" Target="../tags/tag572.xml"/><Relationship Id="rId107" Type="http://schemas.openxmlformats.org/officeDocument/2006/relationships/tags" Target="../tags/tag571.xml"/><Relationship Id="rId106" Type="http://schemas.openxmlformats.org/officeDocument/2006/relationships/tags" Target="../tags/tag570.xml"/><Relationship Id="rId105" Type="http://schemas.openxmlformats.org/officeDocument/2006/relationships/tags" Target="../tags/tag569.xml"/><Relationship Id="rId104" Type="http://schemas.openxmlformats.org/officeDocument/2006/relationships/tags" Target="../tags/tag568.xml"/><Relationship Id="rId103" Type="http://schemas.openxmlformats.org/officeDocument/2006/relationships/tags" Target="../tags/tag567.xml"/><Relationship Id="rId102" Type="http://schemas.openxmlformats.org/officeDocument/2006/relationships/tags" Target="../tags/tag566.xml"/><Relationship Id="rId101" Type="http://schemas.openxmlformats.org/officeDocument/2006/relationships/tags" Target="../tags/tag565.xml"/><Relationship Id="rId100" Type="http://schemas.openxmlformats.org/officeDocument/2006/relationships/tags" Target="../tags/tag564.xml"/><Relationship Id="rId10" Type="http://schemas.openxmlformats.org/officeDocument/2006/relationships/tags" Target="../tags/tag476.xml"/><Relationship Id="rId1" Type="http://schemas.openxmlformats.org/officeDocument/2006/relationships/tags" Target="../tags/tag46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image" Target="../media/image8.png"/><Relationship Id="rId5" Type="http://schemas.openxmlformats.org/officeDocument/2006/relationships/tags" Target="../tags/tag94.xml"/><Relationship Id="rId41" Type="http://schemas.openxmlformats.org/officeDocument/2006/relationships/slideLayout" Target="../slideLayouts/slideLayout2.xml"/><Relationship Id="rId40" Type="http://schemas.openxmlformats.org/officeDocument/2006/relationships/tags" Target="../tags/tag128.xml"/><Relationship Id="rId4" Type="http://schemas.openxmlformats.org/officeDocument/2006/relationships/image" Target="../media/image7.png"/><Relationship Id="rId39" Type="http://schemas.openxmlformats.org/officeDocument/2006/relationships/tags" Target="../tags/tag127.xml"/><Relationship Id="rId38" Type="http://schemas.openxmlformats.org/officeDocument/2006/relationships/tags" Target="../tags/tag126.xml"/><Relationship Id="rId37" Type="http://schemas.openxmlformats.org/officeDocument/2006/relationships/tags" Target="../tags/tag125.xml"/><Relationship Id="rId36" Type="http://schemas.openxmlformats.org/officeDocument/2006/relationships/tags" Target="../tags/tag124.xml"/><Relationship Id="rId35" Type="http://schemas.openxmlformats.org/officeDocument/2006/relationships/tags" Target="../tags/tag123.xml"/><Relationship Id="rId34" Type="http://schemas.openxmlformats.org/officeDocument/2006/relationships/tags" Target="../tags/tag122.xml"/><Relationship Id="rId33" Type="http://schemas.openxmlformats.org/officeDocument/2006/relationships/tags" Target="../tags/tag121.xml"/><Relationship Id="rId32" Type="http://schemas.openxmlformats.org/officeDocument/2006/relationships/tags" Target="../tags/tag120.xml"/><Relationship Id="rId31" Type="http://schemas.openxmlformats.org/officeDocument/2006/relationships/tags" Target="../tags/tag119.xml"/><Relationship Id="rId30" Type="http://schemas.openxmlformats.org/officeDocument/2006/relationships/tags" Target="../tags/tag118.xml"/><Relationship Id="rId3" Type="http://schemas.openxmlformats.org/officeDocument/2006/relationships/tags" Target="../tags/tag93.xml"/><Relationship Id="rId29" Type="http://schemas.openxmlformats.org/officeDocument/2006/relationships/tags" Target="../tags/tag117.xml"/><Relationship Id="rId28" Type="http://schemas.openxmlformats.org/officeDocument/2006/relationships/tags" Target="../tags/tag116.xml"/><Relationship Id="rId27" Type="http://schemas.openxmlformats.org/officeDocument/2006/relationships/tags" Target="../tags/tag115.xml"/><Relationship Id="rId26" Type="http://schemas.openxmlformats.org/officeDocument/2006/relationships/tags" Target="../tags/tag114.xml"/><Relationship Id="rId25" Type="http://schemas.openxmlformats.org/officeDocument/2006/relationships/tags" Target="../tags/tag113.xml"/><Relationship Id="rId24" Type="http://schemas.openxmlformats.org/officeDocument/2006/relationships/tags" Target="../tags/tag112.xml"/><Relationship Id="rId23" Type="http://schemas.openxmlformats.org/officeDocument/2006/relationships/tags" Target="../tags/tag111.xml"/><Relationship Id="rId22" Type="http://schemas.openxmlformats.org/officeDocument/2006/relationships/tags" Target="../tags/tag110.xml"/><Relationship Id="rId21" Type="http://schemas.openxmlformats.org/officeDocument/2006/relationships/tags" Target="../tags/tag109.xml"/><Relationship Id="rId20" Type="http://schemas.openxmlformats.org/officeDocument/2006/relationships/tags" Target="../tags/tag108.xml"/><Relationship Id="rId2" Type="http://schemas.openxmlformats.org/officeDocument/2006/relationships/image" Target="../media/image6.png"/><Relationship Id="rId19" Type="http://schemas.openxmlformats.org/officeDocument/2006/relationships/tags" Target="../tags/tag107.xml"/><Relationship Id="rId18" Type="http://schemas.openxmlformats.org/officeDocument/2006/relationships/tags" Target="../tags/tag106.xml"/><Relationship Id="rId17" Type="http://schemas.openxmlformats.org/officeDocument/2006/relationships/tags" Target="../tags/tag105.xml"/><Relationship Id="rId16" Type="http://schemas.openxmlformats.org/officeDocument/2006/relationships/tags" Target="../tags/tag104.xml"/><Relationship Id="rId15" Type="http://schemas.openxmlformats.org/officeDocument/2006/relationships/tags" Target="../tags/tag103.xml"/><Relationship Id="rId14" Type="http://schemas.openxmlformats.org/officeDocument/2006/relationships/tags" Target="../tags/tag102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tags" Target="../tags/tag92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601.xml"/><Relationship Id="rId8" Type="http://schemas.openxmlformats.org/officeDocument/2006/relationships/tags" Target="../tags/tag600.xml"/><Relationship Id="rId7" Type="http://schemas.openxmlformats.org/officeDocument/2006/relationships/image" Target="../media/image45.png"/><Relationship Id="rId6" Type="http://schemas.openxmlformats.org/officeDocument/2006/relationships/tags" Target="../tags/tag599.xml"/><Relationship Id="rId5" Type="http://schemas.openxmlformats.org/officeDocument/2006/relationships/tags" Target="../tags/tag598.xml"/><Relationship Id="rId4" Type="http://schemas.openxmlformats.org/officeDocument/2006/relationships/tags" Target="../tags/tag597.xml"/><Relationship Id="rId3" Type="http://schemas.openxmlformats.org/officeDocument/2006/relationships/image" Target="../media/image50.png"/><Relationship Id="rId2" Type="http://schemas.openxmlformats.org/officeDocument/2006/relationships/tags" Target="../tags/tag596.xm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52.png"/><Relationship Id="rId15" Type="http://schemas.openxmlformats.org/officeDocument/2006/relationships/tags" Target="../tags/tag605.xml"/><Relationship Id="rId14" Type="http://schemas.openxmlformats.org/officeDocument/2006/relationships/image" Target="../media/image51.png"/><Relationship Id="rId13" Type="http://schemas.openxmlformats.org/officeDocument/2006/relationships/tags" Target="../tags/tag604.xml"/><Relationship Id="rId12" Type="http://schemas.openxmlformats.org/officeDocument/2006/relationships/tags" Target="../tags/tag603.xml"/><Relationship Id="rId11" Type="http://schemas.openxmlformats.org/officeDocument/2006/relationships/tags" Target="../tags/tag602.xml"/><Relationship Id="rId10" Type="http://schemas.openxmlformats.org/officeDocument/2006/relationships/image" Target="../media/image46.png"/><Relationship Id="rId1" Type="http://schemas.openxmlformats.org/officeDocument/2006/relationships/tags" Target="../tags/tag595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1.bin"/><Relationship Id="rId8" Type="http://schemas.openxmlformats.org/officeDocument/2006/relationships/tags" Target="../tags/tag611.xml"/><Relationship Id="rId7" Type="http://schemas.openxmlformats.org/officeDocument/2006/relationships/image" Target="../media/image53.wmf"/><Relationship Id="rId6" Type="http://schemas.openxmlformats.org/officeDocument/2006/relationships/oleObject" Target="../embeddings/oleObject30.bin"/><Relationship Id="rId5" Type="http://schemas.openxmlformats.org/officeDocument/2006/relationships/tags" Target="../tags/tag610.xml"/><Relationship Id="rId4" Type="http://schemas.openxmlformats.org/officeDocument/2006/relationships/tags" Target="../tags/tag609.xml"/><Relationship Id="rId3" Type="http://schemas.openxmlformats.org/officeDocument/2006/relationships/tags" Target="../tags/tag608.xml"/><Relationship Id="rId29" Type="http://schemas.openxmlformats.org/officeDocument/2006/relationships/vmlDrawing" Target="../drawings/vmlDrawing15.vml"/><Relationship Id="rId28" Type="http://schemas.openxmlformats.org/officeDocument/2006/relationships/slideLayout" Target="../slideLayouts/slideLayout1.xml"/><Relationship Id="rId27" Type="http://schemas.openxmlformats.org/officeDocument/2006/relationships/audio" Target="../media/audio6.wav"/><Relationship Id="rId26" Type="http://schemas.openxmlformats.org/officeDocument/2006/relationships/audio" Target="../media/audio5.wav"/><Relationship Id="rId25" Type="http://schemas.openxmlformats.org/officeDocument/2006/relationships/audio" Target="../media/audio4.wav"/><Relationship Id="rId24" Type="http://schemas.openxmlformats.org/officeDocument/2006/relationships/audio" Target="../media/audio3.wav"/><Relationship Id="rId23" Type="http://schemas.openxmlformats.org/officeDocument/2006/relationships/audio" Target="../media/audio2.wav"/><Relationship Id="rId22" Type="http://schemas.openxmlformats.org/officeDocument/2006/relationships/audio" Target="../media/audio1.wav"/><Relationship Id="rId21" Type="http://schemas.openxmlformats.org/officeDocument/2006/relationships/tags" Target="../tags/tag616.xml"/><Relationship Id="rId20" Type="http://schemas.openxmlformats.org/officeDocument/2006/relationships/image" Target="../media/image58.png"/><Relationship Id="rId2" Type="http://schemas.openxmlformats.org/officeDocument/2006/relationships/tags" Target="../tags/tag607.xml"/><Relationship Id="rId19" Type="http://schemas.openxmlformats.org/officeDocument/2006/relationships/tags" Target="../tags/tag615.xml"/><Relationship Id="rId18" Type="http://schemas.openxmlformats.org/officeDocument/2006/relationships/image" Target="../media/image57.png"/><Relationship Id="rId17" Type="http://schemas.openxmlformats.org/officeDocument/2006/relationships/tags" Target="../tags/tag614.xml"/><Relationship Id="rId16" Type="http://schemas.openxmlformats.org/officeDocument/2006/relationships/image" Target="../media/image56.wmf"/><Relationship Id="rId15" Type="http://schemas.openxmlformats.org/officeDocument/2006/relationships/oleObject" Target="../embeddings/oleObject33.bin"/><Relationship Id="rId14" Type="http://schemas.openxmlformats.org/officeDocument/2006/relationships/tags" Target="../tags/tag613.xml"/><Relationship Id="rId13" Type="http://schemas.openxmlformats.org/officeDocument/2006/relationships/image" Target="../media/image55.wmf"/><Relationship Id="rId12" Type="http://schemas.openxmlformats.org/officeDocument/2006/relationships/oleObject" Target="../embeddings/oleObject32.bin"/><Relationship Id="rId11" Type="http://schemas.openxmlformats.org/officeDocument/2006/relationships/tags" Target="../tags/tag612.xml"/><Relationship Id="rId10" Type="http://schemas.openxmlformats.org/officeDocument/2006/relationships/image" Target="../media/image54.wmf"/><Relationship Id="rId1" Type="http://schemas.openxmlformats.org/officeDocument/2006/relationships/tags" Target="../tags/tag606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620.xml"/><Relationship Id="rId4" Type="http://schemas.openxmlformats.org/officeDocument/2006/relationships/tags" Target="../tags/tag619.xml"/><Relationship Id="rId3" Type="http://schemas.openxmlformats.org/officeDocument/2006/relationships/tags" Target="../tags/tag618.xml"/><Relationship Id="rId2" Type="http://schemas.openxmlformats.org/officeDocument/2006/relationships/image" Target="../media/image59.png"/><Relationship Id="rId1" Type="http://schemas.openxmlformats.org/officeDocument/2006/relationships/tags" Target="../tags/tag617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23.xml"/><Relationship Id="rId2" Type="http://schemas.openxmlformats.org/officeDocument/2006/relationships/tags" Target="../tags/tag622.xml"/><Relationship Id="rId1" Type="http://schemas.openxmlformats.org/officeDocument/2006/relationships/tags" Target="../tags/tag621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628.xml"/><Relationship Id="rId8" Type="http://schemas.openxmlformats.org/officeDocument/2006/relationships/image" Target="../media/image63.emf"/><Relationship Id="rId7" Type="http://schemas.openxmlformats.org/officeDocument/2006/relationships/tags" Target="../tags/tag627.xml"/><Relationship Id="rId6" Type="http://schemas.openxmlformats.org/officeDocument/2006/relationships/image" Target="../media/image62.png"/><Relationship Id="rId5" Type="http://schemas.openxmlformats.org/officeDocument/2006/relationships/tags" Target="../tags/tag626.xml"/><Relationship Id="rId4" Type="http://schemas.openxmlformats.org/officeDocument/2006/relationships/image" Target="../media/image61.emf"/><Relationship Id="rId3" Type="http://schemas.openxmlformats.org/officeDocument/2006/relationships/tags" Target="../tags/tag625.xml"/><Relationship Id="rId2" Type="http://schemas.openxmlformats.org/officeDocument/2006/relationships/image" Target="../media/image60.png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630.xml"/><Relationship Id="rId10" Type="http://schemas.openxmlformats.org/officeDocument/2006/relationships/tags" Target="../tags/tag629.xml"/><Relationship Id="rId1" Type="http://schemas.openxmlformats.org/officeDocument/2006/relationships/tags" Target="../tags/tag62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34.xml"/><Relationship Id="rId8" Type="http://schemas.openxmlformats.org/officeDocument/2006/relationships/tags" Target="../tags/tag133.xml"/><Relationship Id="rId7" Type="http://schemas.openxmlformats.org/officeDocument/2006/relationships/image" Target="../media/image7.png"/><Relationship Id="rId67" Type="http://schemas.openxmlformats.org/officeDocument/2006/relationships/slideLayout" Target="../slideLayouts/slideLayout2.xml"/><Relationship Id="rId66" Type="http://schemas.openxmlformats.org/officeDocument/2006/relationships/tags" Target="../tags/tag190.xml"/><Relationship Id="rId65" Type="http://schemas.openxmlformats.org/officeDocument/2006/relationships/image" Target="../media/image9.png"/><Relationship Id="rId64" Type="http://schemas.openxmlformats.org/officeDocument/2006/relationships/tags" Target="../tags/tag189.xml"/><Relationship Id="rId63" Type="http://schemas.openxmlformats.org/officeDocument/2006/relationships/tags" Target="../tags/tag188.xml"/><Relationship Id="rId62" Type="http://schemas.openxmlformats.org/officeDocument/2006/relationships/tags" Target="../tags/tag187.xml"/><Relationship Id="rId61" Type="http://schemas.openxmlformats.org/officeDocument/2006/relationships/tags" Target="../tags/tag186.xml"/><Relationship Id="rId60" Type="http://schemas.openxmlformats.org/officeDocument/2006/relationships/tags" Target="../tags/tag185.xml"/><Relationship Id="rId6" Type="http://schemas.openxmlformats.org/officeDocument/2006/relationships/tags" Target="../tags/tag132.xml"/><Relationship Id="rId59" Type="http://schemas.openxmlformats.org/officeDocument/2006/relationships/tags" Target="../tags/tag184.xml"/><Relationship Id="rId58" Type="http://schemas.openxmlformats.org/officeDocument/2006/relationships/tags" Target="../tags/tag183.xml"/><Relationship Id="rId57" Type="http://schemas.openxmlformats.org/officeDocument/2006/relationships/tags" Target="../tags/tag182.xml"/><Relationship Id="rId56" Type="http://schemas.openxmlformats.org/officeDocument/2006/relationships/tags" Target="../tags/tag181.xml"/><Relationship Id="rId55" Type="http://schemas.openxmlformats.org/officeDocument/2006/relationships/tags" Target="../tags/tag180.xml"/><Relationship Id="rId54" Type="http://schemas.openxmlformats.org/officeDocument/2006/relationships/tags" Target="../tags/tag179.xml"/><Relationship Id="rId53" Type="http://schemas.openxmlformats.org/officeDocument/2006/relationships/tags" Target="../tags/tag178.xml"/><Relationship Id="rId52" Type="http://schemas.openxmlformats.org/officeDocument/2006/relationships/tags" Target="../tags/tag177.xml"/><Relationship Id="rId51" Type="http://schemas.openxmlformats.org/officeDocument/2006/relationships/tags" Target="../tags/tag176.xml"/><Relationship Id="rId50" Type="http://schemas.openxmlformats.org/officeDocument/2006/relationships/tags" Target="../tags/tag175.xml"/><Relationship Id="rId5" Type="http://schemas.openxmlformats.org/officeDocument/2006/relationships/image" Target="../media/image8.png"/><Relationship Id="rId49" Type="http://schemas.openxmlformats.org/officeDocument/2006/relationships/tags" Target="../tags/tag174.xml"/><Relationship Id="rId48" Type="http://schemas.openxmlformats.org/officeDocument/2006/relationships/tags" Target="../tags/tag173.xml"/><Relationship Id="rId47" Type="http://schemas.openxmlformats.org/officeDocument/2006/relationships/tags" Target="../tags/tag172.xml"/><Relationship Id="rId46" Type="http://schemas.openxmlformats.org/officeDocument/2006/relationships/tags" Target="../tags/tag171.xml"/><Relationship Id="rId45" Type="http://schemas.openxmlformats.org/officeDocument/2006/relationships/tags" Target="../tags/tag170.xml"/><Relationship Id="rId44" Type="http://schemas.openxmlformats.org/officeDocument/2006/relationships/tags" Target="../tags/tag169.xml"/><Relationship Id="rId43" Type="http://schemas.openxmlformats.org/officeDocument/2006/relationships/tags" Target="../tags/tag168.xml"/><Relationship Id="rId42" Type="http://schemas.openxmlformats.org/officeDocument/2006/relationships/tags" Target="../tags/tag167.xml"/><Relationship Id="rId41" Type="http://schemas.openxmlformats.org/officeDocument/2006/relationships/tags" Target="../tags/tag166.xml"/><Relationship Id="rId40" Type="http://schemas.openxmlformats.org/officeDocument/2006/relationships/tags" Target="../tags/tag165.xml"/><Relationship Id="rId4" Type="http://schemas.openxmlformats.org/officeDocument/2006/relationships/tags" Target="../tags/tag131.xml"/><Relationship Id="rId39" Type="http://schemas.openxmlformats.org/officeDocument/2006/relationships/tags" Target="../tags/tag164.xml"/><Relationship Id="rId38" Type="http://schemas.openxmlformats.org/officeDocument/2006/relationships/tags" Target="../tags/tag163.xml"/><Relationship Id="rId37" Type="http://schemas.openxmlformats.org/officeDocument/2006/relationships/tags" Target="../tags/tag162.xml"/><Relationship Id="rId36" Type="http://schemas.openxmlformats.org/officeDocument/2006/relationships/tags" Target="../tags/tag161.xml"/><Relationship Id="rId35" Type="http://schemas.openxmlformats.org/officeDocument/2006/relationships/tags" Target="../tags/tag160.xml"/><Relationship Id="rId34" Type="http://schemas.openxmlformats.org/officeDocument/2006/relationships/tags" Target="../tags/tag159.xml"/><Relationship Id="rId33" Type="http://schemas.openxmlformats.org/officeDocument/2006/relationships/tags" Target="../tags/tag158.xml"/><Relationship Id="rId32" Type="http://schemas.openxmlformats.org/officeDocument/2006/relationships/tags" Target="../tags/tag157.xml"/><Relationship Id="rId31" Type="http://schemas.openxmlformats.org/officeDocument/2006/relationships/tags" Target="../tags/tag156.xml"/><Relationship Id="rId30" Type="http://schemas.openxmlformats.org/officeDocument/2006/relationships/tags" Target="../tags/tag155.xml"/><Relationship Id="rId3" Type="http://schemas.openxmlformats.org/officeDocument/2006/relationships/image" Target="../media/image6.png"/><Relationship Id="rId29" Type="http://schemas.openxmlformats.org/officeDocument/2006/relationships/tags" Target="../tags/tag154.xml"/><Relationship Id="rId28" Type="http://schemas.openxmlformats.org/officeDocument/2006/relationships/tags" Target="../tags/tag153.xml"/><Relationship Id="rId27" Type="http://schemas.openxmlformats.org/officeDocument/2006/relationships/tags" Target="../tags/tag152.xml"/><Relationship Id="rId26" Type="http://schemas.openxmlformats.org/officeDocument/2006/relationships/tags" Target="../tags/tag151.xml"/><Relationship Id="rId25" Type="http://schemas.openxmlformats.org/officeDocument/2006/relationships/tags" Target="../tags/tag150.xml"/><Relationship Id="rId24" Type="http://schemas.openxmlformats.org/officeDocument/2006/relationships/tags" Target="../tags/tag149.xml"/><Relationship Id="rId23" Type="http://schemas.openxmlformats.org/officeDocument/2006/relationships/tags" Target="../tags/tag148.xml"/><Relationship Id="rId22" Type="http://schemas.openxmlformats.org/officeDocument/2006/relationships/tags" Target="../tags/tag147.xml"/><Relationship Id="rId21" Type="http://schemas.openxmlformats.org/officeDocument/2006/relationships/tags" Target="../tags/tag146.xml"/><Relationship Id="rId20" Type="http://schemas.openxmlformats.org/officeDocument/2006/relationships/tags" Target="../tags/tag145.xml"/><Relationship Id="rId2" Type="http://schemas.openxmlformats.org/officeDocument/2006/relationships/tags" Target="../tags/tag130.xml"/><Relationship Id="rId19" Type="http://schemas.openxmlformats.org/officeDocument/2006/relationships/tags" Target="../tags/tag144.xml"/><Relationship Id="rId18" Type="http://schemas.openxmlformats.org/officeDocument/2006/relationships/tags" Target="../tags/tag143.xml"/><Relationship Id="rId17" Type="http://schemas.openxmlformats.org/officeDocument/2006/relationships/tags" Target="../tags/tag142.xml"/><Relationship Id="rId16" Type="http://schemas.openxmlformats.org/officeDocument/2006/relationships/tags" Target="../tags/tag141.xml"/><Relationship Id="rId15" Type="http://schemas.openxmlformats.org/officeDocument/2006/relationships/tags" Target="../tags/tag140.xml"/><Relationship Id="rId14" Type="http://schemas.openxmlformats.org/officeDocument/2006/relationships/tags" Target="../tags/tag139.xml"/><Relationship Id="rId13" Type="http://schemas.openxmlformats.org/officeDocument/2006/relationships/tags" Target="../tags/tag138.xml"/><Relationship Id="rId12" Type="http://schemas.openxmlformats.org/officeDocument/2006/relationships/tags" Target="../tags/tag137.xml"/><Relationship Id="rId11" Type="http://schemas.openxmlformats.org/officeDocument/2006/relationships/tags" Target="../tags/tag136.xml"/><Relationship Id="rId10" Type="http://schemas.openxmlformats.org/officeDocument/2006/relationships/tags" Target="../tags/tag135.xml"/><Relationship Id="rId1" Type="http://schemas.openxmlformats.org/officeDocument/2006/relationships/tags" Target="../tags/tag12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98.xml"/><Relationship Id="rId8" Type="http://schemas.openxmlformats.org/officeDocument/2006/relationships/tags" Target="../tags/tag197.xml"/><Relationship Id="rId7" Type="http://schemas.openxmlformats.org/officeDocument/2006/relationships/tags" Target="../tags/tag196.xml"/><Relationship Id="rId6" Type="http://schemas.openxmlformats.org/officeDocument/2006/relationships/tags" Target="../tags/tag195.xml"/><Relationship Id="rId5" Type="http://schemas.openxmlformats.org/officeDocument/2006/relationships/tags" Target="../tags/tag194.xml"/><Relationship Id="rId4" Type="http://schemas.openxmlformats.org/officeDocument/2006/relationships/tags" Target="../tags/tag193.xml"/><Relationship Id="rId33" Type="http://schemas.openxmlformats.org/officeDocument/2006/relationships/vmlDrawing" Target="../drawings/vmlDrawing1.vml"/><Relationship Id="rId32" Type="http://schemas.openxmlformats.org/officeDocument/2006/relationships/slideLayout" Target="../slideLayouts/slideLayout2.xml"/><Relationship Id="rId31" Type="http://schemas.openxmlformats.org/officeDocument/2006/relationships/tags" Target="../tags/tag212.xml"/><Relationship Id="rId30" Type="http://schemas.openxmlformats.org/officeDocument/2006/relationships/image" Target="../media/image13.wmf"/><Relationship Id="rId3" Type="http://schemas.openxmlformats.org/officeDocument/2006/relationships/image" Target="../media/image4.png"/><Relationship Id="rId29" Type="http://schemas.openxmlformats.org/officeDocument/2006/relationships/oleObject" Target="../embeddings/oleObject4.bin"/><Relationship Id="rId28" Type="http://schemas.openxmlformats.org/officeDocument/2006/relationships/tags" Target="../tags/tag211.xml"/><Relationship Id="rId27" Type="http://schemas.openxmlformats.org/officeDocument/2006/relationships/tags" Target="../tags/tag210.xml"/><Relationship Id="rId26" Type="http://schemas.openxmlformats.org/officeDocument/2006/relationships/tags" Target="../tags/tag209.xml"/><Relationship Id="rId25" Type="http://schemas.openxmlformats.org/officeDocument/2006/relationships/tags" Target="../tags/tag208.xml"/><Relationship Id="rId24" Type="http://schemas.openxmlformats.org/officeDocument/2006/relationships/tags" Target="../tags/tag207.xml"/><Relationship Id="rId23" Type="http://schemas.openxmlformats.org/officeDocument/2006/relationships/tags" Target="../tags/tag206.xml"/><Relationship Id="rId22" Type="http://schemas.openxmlformats.org/officeDocument/2006/relationships/tags" Target="../tags/tag205.xml"/><Relationship Id="rId21" Type="http://schemas.openxmlformats.org/officeDocument/2006/relationships/tags" Target="../tags/tag204.xml"/><Relationship Id="rId20" Type="http://schemas.openxmlformats.org/officeDocument/2006/relationships/tags" Target="../tags/tag203.xml"/><Relationship Id="rId2" Type="http://schemas.openxmlformats.org/officeDocument/2006/relationships/tags" Target="../tags/tag192.xml"/><Relationship Id="rId19" Type="http://schemas.openxmlformats.org/officeDocument/2006/relationships/image" Target="../media/image12.wmf"/><Relationship Id="rId18" Type="http://schemas.openxmlformats.org/officeDocument/2006/relationships/oleObject" Target="../embeddings/oleObject3.bin"/><Relationship Id="rId17" Type="http://schemas.openxmlformats.org/officeDocument/2006/relationships/tags" Target="../tags/tag202.xml"/><Relationship Id="rId16" Type="http://schemas.openxmlformats.org/officeDocument/2006/relationships/image" Target="../media/image11.wmf"/><Relationship Id="rId15" Type="http://schemas.openxmlformats.org/officeDocument/2006/relationships/oleObject" Target="../embeddings/oleObject2.bin"/><Relationship Id="rId14" Type="http://schemas.openxmlformats.org/officeDocument/2006/relationships/tags" Target="../tags/tag201.xml"/><Relationship Id="rId13" Type="http://schemas.openxmlformats.org/officeDocument/2006/relationships/image" Target="../media/image10.wmf"/><Relationship Id="rId12" Type="http://schemas.openxmlformats.org/officeDocument/2006/relationships/oleObject" Target="../embeddings/oleObject1.bin"/><Relationship Id="rId11" Type="http://schemas.openxmlformats.org/officeDocument/2006/relationships/tags" Target="../tags/tag200.xml"/><Relationship Id="rId10" Type="http://schemas.openxmlformats.org/officeDocument/2006/relationships/tags" Target="../tags/tag199.xml"/><Relationship Id="rId1" Type="http://schemas.openxmlformats.org/officeDocument/2006/relationships/tags" Target="../tags/tag19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19.xml"/><Relationship Id="rId8" Type="http://schemas.openxmlformats.org/officeDocument/2006/relationships/tags" Target="../tags/tag218.xml"/><Relationship Id="rId7" Type="http://schemas.openxmlformats.org/officeDocument/2006/relationships/tags" Target="../tags/tag217.x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image" Target="../media/image14.wmf"/><Relationship Id="rId3" Type="http://schemas.openxmlformats.org/officeDocument/2006/relationships/oleObject" Target="../embeddings/oleObject5.bin"/><Relationship Id="rId2" Type="http://schemas.openxmlformats.org/officeDocument/2006/relationships/tags" Target="../tags/tag214.xml"/><Relationship Id="rId19" Type="http://schemas.openxmlformats.org/officeDocument/2006/relationships/vmlDrawing" Target="../drawings/vmlDrawing2.vml"/><Relationship Id="rId18" Type="http://schemas.openxmlformats.org/officeDocument/2006/relationships/slideLayout" Target="../slideLayouts/slideLayout7.xml"/><Relationship Id="rId17" Type="http://schemas.openxmlformats.org/officeDocument/2006/relationships/image" Target="../media/image17.wmf"/><Relationship Id="rId16" Type="http://schemas.openxmlformats.org/officeDocument/2006/relationships/oleObject" Target="../embeddings/oleObject8.bin"/><Relationship Id="rId15" Type="http://schemas.openxmlformats.org/officeDocument/2006/relationships/tags" Target="../tags/tag221.xml"/><Relationship Id="rId14" Type="http://schemas.openxmlformats.org/officeDocument/2006/relationships/image" Target="../media/image16.wmf"/><Relationship Id="rId13" Type="http://schemas.openxmlformats.org/officeDocument/2006/relationships/oleObject" Target="../embeddings/oleObject7.bin"/><Relationship Id="rId12" Type="http://schemas.openxmlformats.org/officeDocument/2006/relationships/tags" Target="../tags/tag220.xml"/><Relationship Id="rId11" Type="http://schemas.openxmlformats.org/officeDocument/2006/relationships/image" Target="../media/image15.wmf"/><Relationship Id="rId10" Type="http://schemas.openxmlformats.org/officeDocument/2006/relationships/oleObject" Target="../embeddings/oleObject6.bin"/><Relationship Id="rId1" Type="http://schemas.openxmlformats.org/officeDocument/2006/relationships/tags" Target="../tags/tag21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28.xml"/><Relationship Id="rId8" Type="http://schemas.openxmlformats.org/officeDocument/2006/relationships/tags" Target="../tags/tag227.xml"/><Relationship Id="rId7" Type="http://schemas.openxmlformats.org/officeDocument/2006/relationships/image" Target="../media/image18.wmf"/><Relationship Id="rId6" Type="http://schemas.openxmlformats.org/officeDocument/2006/relationships/oleObject" Target="../embeddings/oleObject9.bin"/><Relationship Id="rId5" Type="http://schemas.openxmlformats.org/officeDocument/2006/relationships/tags" Target="../tags/tag226.xml"/><Relationship Id="rId4" Type="http://schemas.openxmlformats.org/officeDocument/2006/relationships/tags" Target="../tags/tag225.xml"/><Relationship Id="rId3" Type="http://schemas.openxmlformats.org/officeDocument/2006/relationships/tags" Target="../tags/tag224.xml"/><Relationship Id="rId2" Type="http://schemas.openxmlformats.org/officeDocument/2006/relationships/tags" Target="../tags/tag223.xml"/><Relationship Id="rId12" Type="http://schemas.openxmlformats.org/officeDocument/2006/relationships/vmlDrawing" Target="../drawings/vmlDrawing3.v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29.xml"/><Relationship Id="rId1" Type="http://schemas.openxmlformats.org/officeDocument/2006/relationships/tags" Target="../tags/tag22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37.xml"/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image" Target="../media/image5.png"/><Relationship Id="rId34" Type="http://schemas.openxmlformats.org/officeDocument/2006/relationships/vmlDrawing" Target="../drawings/vmlDrawing4.vml"/><Relationship Id="rId33" Type="http://schemas.openxmlformats.org/officeDocument/2006/relationships/slideLayout" Target="../slideLayouts/slideLayout7.xml"/><Relationship Id="rId32" Type="http://schemas.openxmlformats.org/officeDocument/2006/relationships/image" Target="../media/image22.wmf"/><Relationship Id="rId31" Type="http://schemas.openxmlformats.org/officeDocument/2006/relationships/oleObject" Target="../embeddings/oleObject12.bin"/><Relationship Id="rId30" Type="http://schemas.openxmlformats.org/officeDocument/2006/relationships/tags" Target="../tags/tag253.xml"/><Relationship Id="rId3" Type="http://schemas.openxmlformats.org/officeDocument/2006/relationships/tags" Target="../tags/tag232.xml"/><Relationship Id="rId29" Type="http://schemas.openxmlformats.org/officeDocument/2006/relationships/image" Target="../media/image21.wmf"/><Relationship Id="rId28" Type="http://schemas.openxmlformats.org/officeDocument/2006/relationships/oleObject" Target="../embeddings/oleObject11.bin"/><Relationship Id="rId27" Type="http://schemas.openxmlformats.org/officeDocument/2006/relationships/tags" Target="../tags/tag252.xml"/><Relationship Id="rId26" Type="http://schemas.openxmlformats.org/officeDocument/2006/relationships/tags" Target="../tags/tag251.xml"/><Relationship Id="rId25" Type="http://schemas.openxmlformats.org/officeDocument/2006/relationships/tags" Target="../tags/tag250.xml"/><Relationship Id="rId24" Type="http://schemas.openxmlformats.org/officeDocument/2006/relationships/tags" Target="../tags/tag249.xml"/><Relationship Id="rId23" Type="http://schemas.openxmlformats.org/officeDocument/2006/relationships/tags" Target="../tags/tag248.xml"/><Relationship Id="rId22" Type="http://schemas.openxmlformats.org/officeDocument/2006/relationships/tags" Target="../tags/tag247.xml"/><Relationship Id="rId21" Type="http://schemas.openxmlformats.org/officeDocument/2006/relationships/tags" Target="../tags/tag246.xml"/><Relationship Id="rId20" Type="http://schemas.openxmlformats.org/officeDocument/2006/relationships/tags" Target="../tags/tag245.xml"/><Relationship Id="rId2" Type="http://schemas.openxmlformats.org/officeDocument/2006/relationships/tags" Target="../tags/tag231.xml"/><Relationship Id="rId19" Type="http://schemas.openxmlformats.org/officeDocument/2006/relationships/tags" Target="../tags/tag244.xml"/><Relationship Id="rId18" Type="http://schemas.openxmlformats.org/officeDocument/2006/relationships/image" Target="../media/image20.wmf"/><Relationship Id="rId17" Type="http://schemas.openxmlformats.org/officeDocument/2006/relationships/oleObject" Target="../embeddings/oleObject10.bin"/><Relationship Id="rId16" Type="http://schemas.openxmlformats.org/officeDocument/2006/relationships/tags" Target="../tags/tag243.xml"/><Relationship Id="rId15" Type="http://schemas.openxmlformats.org/officeDocument/2006/relationships/tags" Target="../tags/tag242.xml"/><Relationship Id="rId14" Type="http://schemas.openxmlformats.org/officeDocument/2006/relationships/image" Target="../media/image19.png"/><Relationship Id="rId13" Type="http://schemas.openxmlformats.org/officeDocument/2006/relationships/tags" Target="../tags/tag241.xml"/><Relationship Id="rId12" Type="http://schemas.openxmlformats.org/officeDocument/2006/relationships/tags" Target="../tags/tag240.xml"/><Relationship Id="rId11" Type="http://schemas.openxmlformats.org/officeDocument/2006/relationships/tags" Target="../tags/tag239.xml"/><Relationship Id="rId10" Type="http://schemas.openxmlformats.org/officeDocument/2006/relationships/tags" Target="../tags/tag238.xml"/><Relationship Id="rId1" Type="http://schemas.openxmlformats.org/officeDocument/2006/relationships/tags" Target="../tags/tag23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wmf"/><Relationship Id="rId8" Type="http://schemas.openxmlformats.org/officeDocument/2006/relationships/oleObject" Target="../embeddings/oleObject14.bin"/><Relationship Id="rId7" Type="http://schemas.openxmlformats.org/officeDocument/2006/relationships/tags" Target="../tags/tag258.x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3.bin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9" Type="http://schemas.openxmlformats.org/officeDocument/2006/relationships/vmlDrawing" Target="../drawings/vmlDrawing5.vml"/><Relationship Id="rId18" Type="http://schemas.openxmlformats.org/officeDocument/2006/relationships/slideLayout" Target="../slideLayouts/slideLayout7.xml"/><Relationship Id="rId17" Type="http://schemas.openxmlformats.org/officeDocument/2006/relationships/image" Target="../media/image26.png"/><Relationship Id="rId16" Type="http://schemas.openxmlformats.org/officeDocument/2006/relationships/tags" Target="../tags/tag262.xml"/><Relationship Id="rId15" Type="http://schemas.openxmlformats.org/officeDocument/2006/relationships/oleObject" Target="../embeddings/oleObject16.bin"/><Relationship Id="rId14" Type="http://schemas.openxmlformats.org/officeDocument/2006/relationships/tags" Target="../tags/tag261.xml"/><Relationship Id="rId13" Type="http://schemas.openxmlformats.org/officeDocument/2006/relationships/tags" Target="../tags/tag260.xml"/><Relationship Id="rId12" Type="http://schemas.openxmlformats.org/officeDocument/2006/relationships/image" Target="../media/image25.wmf"/><Relationship Id="rId11" Type="http://schemas.openxmlformats.org/officeDocument/2006/relationships/oleObject" Target="../embeddings/oleObject15.bin"/><Relationship Id="rId10" Type="http://schemas.openxmlformats.org/officeDocument/2006/relationships/tags" Target="../tags/tag259.xml"/><Relationship Id="rId1" Type="http://schemas.openxmlformats.org/officeDocument/2006/relationships/tags" Target="../tags/tag25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image" Target="../media/image27.wmf"/><Relationship Id="rId7" Type="http://schemas.openxmlformats.org/officeDocument/2006/relationships/oleObject" Target="../embeddings/oleObject17.bin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tags" Target="../tags/tag266.xml"/><Relationship Id="rId3" Type="http://schemas.openxmlformats.org/officeDocument/2006/relationships/tags" Target="../tags/tag265.xml"/><Relationship Id="rId2" Type="http://schemas.openxmlformats.org/officeDocument/2006/relationships/tags" Target="../tags/tag264.xml"/><Relationship Id="rId15" Type="http://schemas.openxmlformats.org/officeDocument/2006/relationships/vmlDrawing" Target="../drawings/vmlDrawing6.vml"/><Relationship Id="rId14" Type="http://schemas.openxmlformats.org/officeDocument/2006/relationships/slideLayout" Target="../slideLayouts/slideLayout7.xml"/><Relationship Id="rId13" Type="http://schemas.openxmlformats.org/officeDocument/2006/relationships/image" Target="../media/image28.wmf"/><Relationship Id="rId12" Type="http://schemas.openxmlformats.org/officeDocument/2006/relationships/oleObject" Target="../embeddings/oleObject18.bin"/><Relationship Id="rId11" Type="http://schemas.openxmlformats.org/officeDocument/2006/relationships/tags" Target="../tags/tag271.xml"/><Relationship Id="rId10" Type="http://schemas.openxmlformats.org/officeDocument/2006/relationships/tags" Target="../tags/tag270.xml"/><Relationship Id="rId1" Type="http://schemas.openxmlformats.org/officeDocument/2006/relationships/tags" Target="../tags/tag2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WordArt 4"/>
          <p:cNvSpPr>
            <a:spLocks noTextEdit="1"/>
          </p:cNvSpPr>
          <p:nvPr>
            <p:custDataLst>
              <p:tags r:id="rId1"/>
            </p:custDataLst>
          </p:nvPr>
        </p:nvSpPr>
        <p:spPr>
          <a:xfrm>
            <a:off x="2304736" y="2948149"/>
            <a:ext cx="6074911" cy="9617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 defTabSz="914400">
              <a:buClrTx/>
              <a:buSzTx/>
              <a:buFontTx/>
            </a:pPr>
            <a:r>
              <a:rPr lang="en-US" altLang="zh-CN" sz="7195" b="1">
                <a:noFill/>
                <a:effectLst>
                  <a:outerShdw blurRad="38100" dist="38100" dir="270000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1.3 平抛运动1.3 平抛运动</a:t>
            </a:r>
            <a:endParaRPr lang="en-US" altLang="zh-CN" sz="7195" b="1">
              <a:noFill/>
              <a:effectLst>
                <a:outerShdw blurRad="38100" dist="38100" dir="2700000">
                  <a:srgbClr val="000000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矩形 2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65780" y="1358900"/>
            <a:ext cx="606044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188" tIns="58595" rIns="117188" bIns="58595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600" b="1">
                <a:solidFill>
                  <a:srgbClr val="001A4D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  <a:sym typeface="+mn-ea"/>
              </a:rPr>
              <a:t>第十一章   电路及其应用</a:t>
            </a:r>
            <a:endParaRPr lang="zh-CN" altLang="en-US" sz="3600" b="1">
              <a:solidFill>
                <a:srgbClr val="001A4D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华文新魏" panose="02010800040101010101" pitchFamily="2" charset="-122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3600" b="1">
                <a:solidFill>
                  <a:srgbClr val="001A4D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   </a:t>
            </a:r>
            <a:endParaRPr lang="zh-CN" altLang="en-US" sz="3600" b="1">
              <a:solidFill>
                <a:srgbClr val="001A4D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华文新魏" panose="02010800040101010101" pitchFamily="2" charset="-122"/>
            </a:endParaRPr>
          </a:p>
        </p:txBody>
      </p:sp>
      <p:sp>
        <p:nvSpPr>
          <p:cNvPr id="3" name="矩形 2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350010" y="2278380"/>
            <a:ext cx="9092565" cy="929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188" tIns="58595" rIns="117188" bIns="58595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400" b="1" smtClean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 四节 串联电路和并联电路</a:t>
            </a:r>
            <a:endParaRPr lang="zh-CN" altLang="en-US" sz="4400" b="1" smtClean="0">
              <a:solidFill>
                <a:schemeClr val="accent1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1497965" y="638810"/>
            <a:ext cx="1606550" cy="70675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rPr>
              <a:t>高中物理必修第</a:t>
            </a:r>
            <a:r>
              <a:rPr lang="zh-CN" altLang="en-US" sz="2000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三</a:t>
            </a:r>
            <a:r>
              <a: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rPr>
              <a:t>册</a:t>
            </a:r>
            <a:endParaRPr lang="zh-CN" altLang="en-US" sz="20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608" y="366859"/>
            <a:ext cx="943084" cy="94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839595" y="4140200"/>
            <a:ext cx="4457700" cy="23082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502400" y="3909695"/>
            <a:ext cx="3634105" cy="267779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620" y="141605"/>
            <a:ext cx="283972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电阻的串联与并联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aphicFrame>
        <p:nvGraphicFramePr>
          <p:cNvPr id="12297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313690" y="899795"/>
          <a:ext cx="11272520" cy="4723765"/>
        </p:xfrm>
        <a:graphic>
          <a:graphicData uri="http://schemas.openxmlformats.org/drawingml/2006/table">
            <a:tbl>
              <a:tblPr/>
              <a:tblGrid>
                <a:gridCol w="1131907"/>
                <a:gridCol w="5155228"/>
                <a:gridCol w="4985385"/>
              </a:tblGrid>
              <a:tr h="1063625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汉仪游园体W" panose="00020600040101010101" charset="-122"/>
                          <a:ea typeface="汉仪游园体W" panose="00020600040101010101" charset="-122"/>
                          <a:cs typeface="汉仪游园体W" panose="00020600040101010101" charset="-122"/>
                        </a:rPr>
                        <a:t> 电路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汉仪游园体W" panose="00020600040101010101" charset="-122"/>
                        <a:ea typeface="汉仪游园体W" panose="00020600040101010101" charset="-122"/>
                        <a:cs typeface="汉仪游园体W" panose="00020600040101010101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汉仪游园体W" panose="00020600040101010101" charset="-122"/>
                          <a:ea typeface="汉仪游园体W" panose="00020600040101010101" charset="-122"/>
                          <a:cs typeface="汉仪游园体W" panose="00020600040101010101" charset="-122"/>
                        </a:rPr>
                        <a:t>名称 　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汉仪游园体W" panose="00020600040101010101" charset="-122"/>
                        <a:ea typeface="汉仪游园体W" panose="00020600040101010101" charset="-122"/>
                        <a:cs typeface="汉仪游园体W" panose="00020600040101010101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串联电路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lang="zh-CN" altLang="zh-CN" sz="2000" b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并联电路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8565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电流关系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1740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电压</a:t>
                      </a:r>
                      <a:r>
                        <a:rPr lang="zh-CN" altLang="zh-CN" sz="2000" b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关系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835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电阻</a:t>
                      </a:r>
                      <a:r>
                        <a:rPr lang="zh-CN" altLang="zh-CN" sz="2000" b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关系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矩形 6"/>
          <p:cNvSpPr/>
          <p:nvPr>
            <p:custDataLst>
              <p:tags r:id="rId3"/>
            </p:custDataLst>
          </p:nvPr>
        </p:nvSpPr>
        <p:spPr>
          <a:xfrm>
            <a:off x="4153678" y="2357532"/>
            <a:ext cx="1967230" cy="460375"/>
          </a:xfrm>
          <a:prstGeom prst="rect">
            <a:avLst/>
          </a:prstGeom>
          <a:solidFill>
            <a:schemeClr val="accent4"/>
          </a:solidFill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SzTx/>
            </a:pP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1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2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=…=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n</a:t>
            </a:r>
            <a:endParaRPr lang="zh-CN" altLang="en-US" sz="2400" b="1" baseline="-250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3138170" y="3782695"/>
            <a:ext cx="2515235" cy="553085"/>
          </a:xfrm>
          <a:prstGeom prst="rect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…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i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n</a:t>
            </a:r>
            <a:endParaRPr lang="en-US" altLang="zh-CN" sz="2000" b="1" i="1" baseline="-25000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2872105" y="5070475"/>
            <a:ext cx="3048000" cy="553085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zh-CN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总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…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en-US" altLang="zh-CN" sz="2000" b="1" i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n</a:t>
            </a:r>
            <a:endParaRPr lang="en-US" altLang="zh-CN" sz="2000" b="1" i="1" baseline="-25000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0" name="文本框 29"/>
          <p:cNvSpPr txBox="1"/>
          <p:nvPr>
            <p:custDataLst>
              <p:tags r:id="rId6"/>
            </p:custDataLst>
          </p:nvPr>
        </p:nvSpPr>
        <p:spPr>
          <a:xfrm>
            <a:off x="2259965" y="2265045"/>
            <a:ext cx="183261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各处电流相等，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1" name="文本框 30"/>
          <p:cNvSpPr txBox="1"/>
          <p:nvPr>
            <p:custDataLst>
              <p:tags r:id="rId7"/>
            </p:custDataLst>
          </p:nvPr>
        </p:nvSpPr>
        <p:spPr>
          <a:xfrm>
            <a:off x="2270760" y="3197225"/>
            <a:ext cx="330835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总电压等于各部分电压之和，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2" name="文本框 31"/>
          <p:cNvSpPr txBox="1"/>
          <p:nvPr>
            <p:custDataLst>
              <p:tags r:id="rId8"/>
            </p:custDataLst>
          </p:nvPr>
        </p:nvSpPr>
        <p:spPr>
          <a:xfrm>
            <a:off x="2332990" y="4402455"/>
            <a:ext cx="376301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总电阻等于各部分电阻之和，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2320" name="矩形 6"/>
          <p:cNvSpPr/>
          <p:nvPr>
            <p:custDataLst>
              <p:tags r:id="rId9"/>
            </p:custDataLst>
          </p:nvPr>
        </p:nvSpPr>
        <p:spPr>
          <a:xfrm>
            <a:off x="7717298" y="2441352"/>
            <a:ext cx="2165068" cy="461962"/>
          </a:xfrm>
          <a:prstGeom prst="rect">
            <a:avLst/>
          </a:prstGeom>
          <a:solidFill>
            <a:schemeClr val="accent4"/>
          </a:solidFill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SzTx/>
            </a:pP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1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+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2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+=…+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n</a:t>
            </a:r>
            <a:endParaRPr lang="zh-CN" altLang="en-US" sz="2400" b="1" baseline="-250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61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8089265" y="4867275"/>
                <a:ext cx="2856230" cy="548640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95" b="1" i="1" smtClean="0">
                            <a:solidFill>
                              <a:schemeClr val="tx1"/>
                            </a:solidFill>
                            <a:latin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  <m:r>
                      <a:rPr lang="en-US" altLang="zh-CN" sz="2095" b="1" i="0" smtClean="0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  <m:r>
                      <a:rPr kumimoji="1" lang="zh-CN" altLang="en-US" sz="2095" b="1" i="0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</a:rPr>
                      <m:t>＝</m:t>
                    </m:r>
                    <m:r>
                      <a:rPr kumimoji="1" lang="en-US" altLang="zh-CN" sz="2095" b="1" i="0" smtClean="0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</a:rPr>
                      <m:t> </m:t>
                    </m:r>
                    <m:f>
                      <m:fPr>
                        <m:ctrlPr>
                          <a:rPr lang="en-US" altLang="zh-CN" sz="2095" b="1" i="1" smtClean="0">
                            <a:solidFill>
                              <a:schemeClr val="tx1"/>
                            </a:solidFill>
                            <a:latin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𝑹</m:t>
                        </m:r>
                        <m:r>
                          <a:rPr lang="en-US" altLang="zh-CN" sz="2095" b="1" i="1" baseline="-25000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  <m:r>
                      <a:rPr lang="en-US" altLang="zh-CN" sz="2095" b="1" i="0" baseline="-25000" smtClean="0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sz="2095" b="1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CN" sz="2095" b="1" i="0" smtClean="0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altLang="zh-CN" sz="2095" b="1" i="1" smtClean="0">
                            <a:solidFill>
                              <a:schemeClr val="tx1"/>
                            </a:solidFill>
                            <a:latin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𝑹</m:t>
                        </m:r>
                        <m:r>
                          <a:rPr lang="en-US" altLang="zh-CN" sz="2095" b="1" i="1" baseline="-25000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095" b="1" smtClean="0">
                    <a:solidFill>
                      <a:schemeClr val="tx1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/>
                  </a:rPr>
                  <a:t> +</a:t>
                </a:r>
                <a:r>
                  <a:rPr lang="en-US" altLang="zh-CN" sz="2095" b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…+</a:t>
                </a:r>
                <a:r>
                  <a:rPr lang="en-US" altLang="zh-CN" sz="2095" b="1" smtClean="0">
                    <a:solidFill>
                      <a:schemeClr val="tx1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𝑹</m:t>
                        </m:r>
                        <m:r>
                          <a:rPr lang="en-US" altLang="zh-CN" sz="2095" b="1" i="1" baseline="-25000">
                            <a:solidFill>
                              <a:schemeClr val="tx1"/>
                            </a:solidFill>
                            <a:uFillTx/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endParaRPr lang="zh-CN" altLang="en-US" sz="2095" b="1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/>
                </a:endParaRPr>
              </a:p>
            </p:txBody>
          </p:sp>
        </mc:Choice>
        <mc:Fallback>
          <p:sp>
            <p:nvSpPr>
              <p:cNvPr id="43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1"/>
                </p:custDataLst>
              </p:nvPr>
            </p:nvSpPr>
            <p:spPr>
              <a:xfrm>
                <a:off x="8089265" y="4867275"/>
                <a:ext cx="2856230" cy="548640"/>
              </a:xfrm>
              <a:prstGeom prst="rect">
                <a:avLst/>
              </a:prstGeom>
              <a:blipFill rotWithShape="1">
                <a:blip r:embed="rId12"/>
                <a:stretch>
                  <a:fillRect b="-5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对象 11"/>
          <p:cNvGraphicFramePr>
            <a:graphicFrameLocks noChangeAspect="1"/>
          </p:cNvGraphicFramePr>
          <p:nvPr>
            <p:custDataLst>
              <p:tags r:id="rId13"/>
            </p:custDataLst>
          </p:nvPr>
        </p:nvGraphicFramePr>
        <p:xfrm>
          <a:off x="8308340" y="5711190"/>
          <a:ext cx="2102485" cy="585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" r:id="rId14" imgW="1524000" imgH="431800" progId="Equation.KSEE3">
                  <p:embed/>
                </p:oleObj>
              </mc:Choice>
              <mc:Fallback>
                <p:oleObj name="" r:id="rId14" imgW="1524000" imgH="4318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308340" y="5711190"/>
                        <a:ext cx="2102485" cy="585470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文本框 14"/>
          <p:cNvSpPr txBox="1"/>
          <p:nvPr>
            <p:custDataLst>
              <p:tags r:id="rId16"/>
            </p:custDataLst>
          </p:nvPr>
        </p:nvSpPr>
        <p:spPr>
          <a:xfrm>
            <a:off x="7003415" y="1880870"/>
            <a:ext cx="340741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总电流等于各支路电流之和，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17"/>
            </p:custDataLst>
          </p:nvPr>
        </p:nvSpPr>
        <p:spPr>
          <a:xfrm>
            <a:off x="6760845" y="3157220"/>
            <a:ext cx="2957195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各支路两端电压相等，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7" name="文本框 16"/>
          <p:cNvSpPr txBox="1"/>
          <p:nvPr>
            <p:custDataLst>
              <p:tags r:id="rId18"/>
            </p:custDataLst>
          </p:nvPr>
        </p:nvSpPr>
        <p:spPr>
          <a:xfrm>
            <a:off x="7486650" y="3608705"/>
            <a:ext cx="2800985" cy="553085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…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i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n</a:t>
            </a:r>
            <a:endParaRPr kumimoji="0" lang="zh-CN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9"/>
            </p:custDataLst>
          </p:nvPr>
        </p:nvSpPr>
        <p:spPr>
          <a:xfrm>
            <a:off x="6760845" y="4433570"/>
            <a:ext cx="389255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总电阻的倒数等于各支路电阻的倒数之和，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20"/>
            </p:custDataLst>
          </p:nvPr>
        </p:nvSpPr>
        <p:spPr>
          <a:xfrm>
            <a:off x="675640" y="5883275"/>
            <a:ext cx="6811010" cy="428625"/>
          </a:xfrm>
          <a:prstGeom prst="rect">
            <a:avLst/>
          </a:prstGeom>
          <a:solidFill>
            <a:schemeClr val="accent2"/>
          </a:solidFill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200" b="1">
                <a:solidFill>
                  <a:srgbClr val="0000FF"/>
                </a:solidFill>
                <a:latin typeface="汉仪游园体W" panose="00020600040101010101" charset="-122"/>
                <a:ea typeface="汉仪游园体W" panose="00020600040101010101" charset="-122"/>
                <a:cs typeface="Times New Roman" panose="02020603050405020304"/>
                <a:sym typeface="+mn-ea"/>
              </a:rPr>
              <a:t>重要结论：</a:t>
            </a:r>
            <a:r>
              <a:rPr lang="zh-CN" altLang="en-US" sz="2200" b="1">
                <a:latin typeface="汉仪游园体W" panose="00020600040101010101" charset="-122"/>
                <a:ea typeface="汉仪游园体W" panose="00020600040101010101" charset="-122"/>
                <a:cs typeface="Times New Roman" panose="02020603050405020304"/>
                <a:sym typeface="+mn-ea"/>
              </a:rPr>
              <a:t>串、并联</a:t>
            </a:r>
            <a:r>
              <a:rPr lang="zh-CN" altLang="en-US" sz="22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汉仪游园体W" panose="00020600040101010101" charset="-122"/>
                <a:ea typeface="汉仪游园体W" panose="00020600040101010101" charset="-122"/>
                <a:cs typeface="黑体" panose="02010609060101010101" pitchFamily="49" charset="-122"/>
                <a:sym typeface="Calibri" panose="020F0502020204030204"/>
              </a:rPr>
              <a:t>电路中</a:t>
            </a:r>
            <a:r>
              <a:rPr lang="zh-CN" altLang="en-US" sz="2200" b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汉仪游园体W" panose="00020600040101010101" charset="-122"/>
                <a:ea typeface="汉仪游园体W" panose="00020600040101010101" charset="-122"/>
                <a:cs typeface="黑体" panose="02010609060101010101" pitchFamily="49" charset="-122"/>
                <a:sym typeface="Calibri" panose="020F0502020204030204"/>
              </a:rPr>
              <a:t>一个电阻</a:t>
            </a:r>
            <a:r>
              <a:rPr lang="zh-CN" altLang="en-US" sz="22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汉仪游园体W" panose="00020600040101010101" charset="-122"/>
                <a:ea typeface="汉仪游园体W" panose="00020600040101010101" charset="-122"/>
                <a:cs typeface="黑体" panose="02010609060101010101" pitchFamily="49" charset="-122"/>
                <a:sym typeface="Calibri" panose="020F0502020204030204"/>
              </a:rPr>
              <a:t>增大，</a:t>
            </a:r>
            <a:r>
              <a:rPr lang="zh-CN" altLang="en-US" sz="2200" b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汉仪游园体W" panose="00020600040101010101" charset="-122"/>
                <a:ea typeface="汉仪游园体W" panose="00020600040101010101" charset="-122"/>
                <a:cs typeface="黑体" panose="02010609060101010101" pitchFamily="49" charset="-122"/>
                <a:sym typeface="Calibri" panose="020F0502020204030204"/>
              </a:rPr>
              <a:t>总电阻</a:t>
            </a:r>
            <a:r>
              <a:rPr lang="zh-CN" altLang="en-US" sz="22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汉仪游园体W" panose="00020600040101010101" charset="-122"/>
                <a:ea typeface="汉仪游园体W" panose="00020600040101010101" charset="-122"/>
                <a:cs typeface="黑体" panose="02010609060101010101" pitchFamily="49" charset="-122"/>
                <a:sym typeface="Calibri" panose="020F0502020204030204"/>
              </a:rPr>
              <a:t>增大</a:t>
            </a:r>
            <a:endParaRPr kumimoji="0" lang="zh-CN" altLang="en-US" sz="2200" b="1" i="0" baseline="0">
              <a:ln>
                <a:noFill/>
              </a:ln>
              <a:solidFill>
                <a:srgbClr val="000000"/>
              </a:solidFill>
              <a:effectLst/>
              <a:uFillTx/>
              <a:latin typeface="汉仪游园体W" panose="00020600040101010101" charset="-122"/>
              <a:ea typeface="汉仪游园体W" panose="00020600040101010101" charset="-122"/>
              <a:cs typeface="黑体" panose="02010609060101010101" pitchFamily="49" charset="-122"/>
              <a:sym typeface="Calibri" panose="020F050202020403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48030" y="1015365"/>
            <a:ext cx="1092581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noProof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【例</a:t>
            </a:r>
            <a:r>
              <a:rPr lang="en-US" altLang="zh-CN" sz="2800" noProof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</a:t>
            </a:r>
            <a:r>
              <a:rPr lang="zh-CN" altLang="en-US" sz="2800" noProof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】</a:t>
            </a:r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有一盏灯泡，额定电压U</a:t>
            </a:r>
            <a:r>
              <a:rPr lang="zh-CN" altLang="en-US" sz="2800" baseline="-250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</a:t>
            </a:r>
            <a:r>
              <a:rPr lang="en-US" altLang="zh-CN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40</a:t>
            </a:r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V，正常工作时通过的电流I=</a:t>
            </a:r>
            <a:r>
              <a:rPr lang="en-US" altLang="zh-CN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5.0</a:t>
            </a:r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A，若应急使用在U=220V的照明电路中，可以如何连接？</a:t>
            </a:r>
            <a:endParaRPr lang="zh-CN" altLang="en-US" sz="28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5065394" y="2184399"/>
            <a:ext cx="385953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串联一个</a:t>
            </a:r>
            <a:r>
              <a:rPr lang="en-US" altLang="zh-CN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36Ω</a:t>
            </a: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的电阻</a:t>
            </a:r>
            <a:endParaRPr lang="zh-CN" altLang="en-US" sz="3200" b="1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练习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6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492060" y="1351599"/>
          <a:ext cx="11207878" cy="439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" r:id="rId2" imgW="10544175" imgH="4143375" progId="Word.Document.8">
                  <p:embed/>
                </p:oleObj>
              </mc:Choice>
              <mc:Fallback>
                <p:oleObj name="" r:id="rId2" imgW="10544175" imgH="414337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2060" y="1351599"/>
                        <a:ext cx="11207878" cy="43957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练习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4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516824" y="574676"/>
          <a:ext cx="10474548" cy="345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" r:id="rId2" imgW="10534650" imgH="3486150" progId="Word.Document.8">
                  <p:embed/>
                </p:oleObj>
              </mc:Choice>
              <mc:Fallback>
                <p:oleObj name="" r:id="rId2" imgW="10534650" imgH="34861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16824" y="574676"/>
                        <a:ext cx="10474548" cy="345916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516824" y="5870576"/>
          <a:ext cx="10522167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" r:id="rId5" imgW="10525125" imgH="609600" progId="Word.Document.8">
                  <p:embed/>
                </p:oleObj>
              </mc:Choice>
              <mc:Fallback>
                <p:oleObj name="" r:id="rId5" imgW="10525125" imgH="60960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6824" y="5870576"/>
                        <a:ext cx="10522167" cy="60801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0" name="Object 5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324762" y="4449764"/>
          <a:ext cx="10474549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" r:id="rId8" imgW="10534650" imgH="1533525" progId="Word.Document.8">
                  <p:embed/>
                </p:oleObj>
              </mc:Choice>
              <mc:Fallback>
                <p:oleObj name="" r:id="rId8" imgW="10534650" imgH="153352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4762" y="4449764"/>
                        <a:ext cx="10474549" cy="15128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/>
          <p:cNvSpPr txBox="1"/>
          <p:nvPr>
            <p:custDataLst>
              <p:tags r:id="rId10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练习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5527" y="1185333"/>
            <a:ext cx="11045613" cy="3992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90000"/>
              </a:lnSpc>
              <a:spcBef>
                <a:spcPct val="0"/>
              </a:spcBef>
              <a:buNone/>
            </a:pPr>
            <a:r>
              <a:rPr lang="zh-CN" altLang="en-US" sz="2665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</a:t>
            </a:r>
            <a:r>
              <a:rPr lang="zh-CN" altLang="en-US" sz="2665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例</a:t>
            </a:r>
            <a:r>
              <a:rPr lang="en-US" altLang="zh-CN" sz="2665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2665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】</a:t>
            </a:r>
            <a:r>
              <a:rPr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如图所示，滑动变阻器的总阻值为</a:t>
            </a:r>
            <a:r>
              <a:rPr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R</a:t>
            </a:r>
            <a:r>
              <a:rPr lang="en-US" sz="2665" b="1" baseline="-25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0</a:t>
            </a:r>
            <a:r>
              <a:rPr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，定值电阻的阻值为R</a:t>
            </a:r>
            <a:r>
              <a:rPr lang="zh-CN"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endParaRPr lang="zh-CN" sz="2665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90000"/>
              </a:lnSpc>
              <a:spcBef>
                <a:spcPct val="0"/>
              </a:spcBef>
              <a:buNone/>
            </a:pPr>
            <a:r>
              <a:rPr lang="zh-CN"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要使定值电阻的两端电压是电源提供的恒定电压U的一半，滑动触头P应滑到的位置是（　　）</a:t>
            </a:r>
            <a:endParaRPr sz="2665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90000"/>
              </a:lnSpc>
              <a:spcBef>
                <a:spcPct val="0"/>
              </a:spcBef>
              <a:buNone/>
            </a:pPr>
            <a:r>
              <a:rPr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A．距a端</a:t>
            </a:r>
            <a:r>
              <a:rPr lang="en-US"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处	B．距a端</a:t>
            </a:r>
            <a:r>
              <a:rPr lang="en-US"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处</a:t>
            </a:r>
            <a:endParaRPr sz="2665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90000"/>
              </a:lnSpc>
              <a:spcBef>
                <a:spcPct val="0"/>
              </a:spcBef>
              <a:buNone/>
            </a:pPr>
            <a:r>
              <a:rPr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C．距a端</a:t>
            </a:r>
            <a:r>
              <a:rPr lang="en-US"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2665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处	D．无论调到什么位置均不能满足要求</a:t>
            </a:r>
            <a:endParaRPr sz="2665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4576022" y="3055832"/>
            <a:ext cx="310515" cy="5308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60958" tIns="60958" rIns="60958" bIns="60958" numCol="1" spcCol="38100" rtlCol="0" anchor="t" forceAA="0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665" b="1">
                <a:ln>
                  <a:noFill/>
                </a:ln>
                <a:solidFill>
                  <a:srgbClr val="FF0000"/>
                </a:solidFill>
                <a:effectLst/>
                <a:uFillTx/>
                <a:sym typeface="Arial" panose="020B0604020202020204"/>
              </a:rPr>
              <a:t>B</a:t>
            </a:r>
            <a:endParaRPr kumimoji="0" lang="en-US" altLang="zh-CN" sz="2665" b="1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1302496202" name="图片 130249620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068647" y="3212253"/>
            <a:ext cx="2075180" cy="1800013"/>
          </a:xfrm>
          <a:prstGeom prst="rect">
            <a:avLst/>
          </a:prstGeom>
        </p:spPr>
      </p:pic>
      <p:graphicFrame>
        <p:nvGraphicFramePr>
          <p:cNvPr id="2" name="对象 -2147482574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941493" y="2205567"/>
          <a:ext cx="940647" cy="65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" r:id="rId6" imgW="571500" imgH="393700" progId="Equation.DSMT4">
                  <p:embed/>
                </p:oleObj>
              </mc:Choice>
              <mc:Fallback>
                <p:oleObj name="" r:id="rId6" imgW="571500" imgH="3937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41493" y="2205567"/>
                        <a:ext cx="940647" cy="6510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-2147482573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2196253" y="3776980"/>
          <a:ext cx="215900" cy="591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" r:id="rId9" imgW="139700" imgH="393700" progId="Equation.DSMT4">
                  <p:embed/>
                </p:oleObj>
              </mc:Choice>
              <mc:Fallback>
                <p:oleObj name="" r:id="rId9" imgW="139700" imgH="3937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96253" y="3776980"/>
                        <a:ext cx="215900" cy="5918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-2147482572"/>
          <p:cNvGraphicFramePr>
            <a:graphicFrameLocks noChangeAspect="1"/>
          </p:cNvGraphicFramePr>
          <p:nvPr>
            <p:custDataLst>
              <p:tags r:id="rId11"/>
            </p:custDataLst>
          </p:nvPr>
        </p:nvGraphicFramePr>
        <p:xfrm>
          <a:off x="4606713" y="3832860"/>
          <a:ext cx="279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" r:id="rId12" imgW="152400" imgH="393700" progId="Equation.DSMT4">
                  <p:embed/>
                </p:oleObj>
              </mc:Choice>
              <mc:Fallback>
                <p:oleObj name="" r:id="rId12" imgW="152400" imgH="3937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606713" y="3832860"/>
                        <a:ext cx="279400" cy="558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-2147482571"/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2193713" y="4536440"/>
          <a:ext cx="218440" cy="560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" r:id="rId15" imgW="152400" imgH="393700" progId="Equation.DSMT4">
                  <p:embed/>
                </p:oleObj>
              </mc:Choice>
              <mc:Fallback>
                <p:oleObj name="" r:id="rId15" imgW="152400" imgH="3937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193713" y="4536440"/>
                        <a:ext cx="218440" cy="56049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练习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512127" y="1860867"/>
          <a:ext cx="11167745" cy="3331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" r:id="rId2" imgW="6027420" imgH="1798320" progId="Word.Document.8">
                  <p:embed/>
                </p:oleObj>
              </mc:Choice>
              <mc:Fallback>
                <p:oleObj name="" r:id="rId2" imgW="6027420" imgH="179832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12127" y="1860867"/>
                        <a:ext cx="11167745" cy="33318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练习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9"/>
          <p:cNvSpPr txBox="1"/>
          <p:nvPr>
            <p:custDataLst>
              <p:tags r:id="rId1"/>
            </p:custDataLst>
          </p:nvPr>
        </p:nvSpPr>
        <p:spPr>
          <a:xfrm>
            <a:off x="358775" y="1557020"/>
            <a:ext cx="4246880" cy="5835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灵敏电流表(表头)</a:t>
            </a:r>
            <a:endParaRPr lang="zh-CN" altLang="en-US" sz="3200" b="1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2291" name="Text Box 20"/>
          <p:cNvSpPr txBox="1"/>
          <p:nvPr>
            <p:custDataLst>
              <p:tags r:id="rId2"/>
            </p:custDataLst>
          </p:nvPr>
        </p:nvSpPr>
        <p:spPr>
          <a:xfrm>
            <a:off x="588010" y="2400300"/>
            <a:ext cx="18716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作用：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68" name="Text Box 21"/>
          <p:cNvSpPr txBox="1"/>
          <p:nvPr>
            <p:custDataLst>
              <p:tags r:id="rId3"/>
            </p:custDataLst>
          </p:nvPr>
        </p:nvSpPr>
        <p:spPr>
          <a:xfrm>
            <a:off x="2246630" y="2400300"/>
            <a:ext cx="39608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测量微小电流和电压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7" name="Rectangle 3"/>
          <p:cNvSpPr/>
          <p:nvPr>
            <p:custDataLst>
              <p:tags r:id="rId4"/>
            </p:custDataLst>
          </p:nvPr>
        </p:nvSpPr>
        <p:spPr>
          <a:xfrm>
            <a:off x="587693" y="3164523"/>
            <a:ext cx="30276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三个主要参数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316" name="Rectangle 4"/>
          <p:cNvSpPr/>
          <p:nvPr>
            <p:custDataLst>
              <p:tags r:id="rId5"/>
            </p:custDataLst>
          </p:nvPr>
        </p:nvSpPr>
        <p:spPr>
          <a:xfrm>
            <a:off x="1199198" y="3798253"/>
            <a:ext cx="401764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内阻</a:t>
            </a:r>
            <a:r>
              <a:rPr lang="zh-CN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电流计内阻</a:t>
            </a:r>
            <a:r>
              <a:rPr lang="zh-CN" altLang="zh-CN" sz="32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zh-CN" sz="3200" i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endParaRPr lang="zh-CN" altLang="zh-CN" sz="3200" i="1" baseline="-250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317" name="Rectangle 5"/>
          <p:cNvSpPr/>
          <p:nvPr>
            <p:custDataLst>
              <p:tags r:id="rId6"/>
            </p:custDataLst>
          </p:nvPr>
        </p:nvSpPr>
        <p:spPr>
          <a:xfrm>
            <a:off x="1199198" y="4485958"/>
            <a:ext cx="390461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量程：满偏电流 </a:t>
            </a:r>
            <a:r>
              <a:rPr lang="zh-CN" altLang="zh-CN" sz="3200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zh-CN" sz="3200" i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endParaRPr lang="zh-CN" altLang="zh-CN" sz="3200" i="1" baseline="-250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318" name="Rectangle 6"/>
          <p:cNvSpPr/>
          <p:nvPr>
            <p:custDataLst>
              <p:tags r:id="rId7"/>
            </p:custDataLst>
          </p:nvPr>
        </p:nvSpPr>
        <p:spPr>
          <a:xfrm>
            <a:off x="1199198" y="5174139"/>
            <a:ext cx="3671887" cy="58356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r>
              <a:rPr lang="zh-CN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③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满偏电压</a:t>
            </a:r>
            <a:r>
              <a:rPr lang="zh-CN" altLang="zh-CN" sz="32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r>
              <a:rPr lang="zh-CN" altLang="zh-CN" sz="3200" i="1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</a:t>
            </a:r>
            <a:endParaRPr lang="zh-CN" altLang="zh-CN" sz="3200" i="1" baseline="-250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302" name="Text Box 8"/>
          <p:cNvSpPr txBox="1"/>
          <p:nvPr>
            <p:custDataLst>
              <p:tags r:id="rId8"/>
            </p:custDataLst>
          </p:nvPr>
        </p:nvSpPr>
        <p:spPr>
          <a:xfrm>
            <a:off x="587693" y="5871528"/>
            <a:ext cx="30276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电路图符号：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Group 57"/>
          <p:cNvGrpSpPr/>
          <p:nvPr>
            <p:custDataLst>
              <p:tags r:id="rId9"/>
            </p:custDataLst>
          </p:nvPr>
        </p:nvGrpSpPr>
        <p:grpSpPr>
          <a:xfrm>
            <a:off x="3813493" y="5872163"/>
            <a:ext cx="2016125" cy="584199"/>
            <a:chOff x="0" y="0"/>
            <a:chExt cx="1270" cy="368"/>
          </a:xfrm>
        </p:grpSpPr>
        <p:sp>
          <p:nvSpPr>
            <p:cNvPr id="12309" name="Line 10"/>
            <p:cNvSpPr/>
            <p:nvPr>
              <p:custDataLst>
                <p:tags r:id="rId10"/>
              </p:custDataLst>
            </p:nvPr>
          </p:nvSpPr>
          <p:spPr>
            <a:xfrm>
              <a:off x="0" y="211"/>
              <a:ext cx="49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/>
            <a:lstStyle/>
            <a:p/>
          </p:txBody>
        </p:sp>
        <p:sp>
          <p:nvSpPr>
            <p:cNvPr id="12310" name="Line 11"/>
            <p:cNvSpPr/>
            <p:nvPr>
              <p:custDataLst>
                <p:tags r:id="rId11"/>
              </p:custDataLst>
            </p:nvPr>
          </p:nvSpPr>
          <p:spPr>
            <a:xfrm>
              <a:off x="771" y="211"/>
              <a:ext cx="49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/>
            <a:lstStyle/>
            <a:p/>
          </p:txBody>
        </p:sp>
        <p:sp>
          <p:nvSpPr>
            <p:cNvPr id="12311" name="Oval 12"/>
            <p:cNvSpPr/>
            <p:nvPr>
              <p:custDataLst>
                <p:tags r:id="rId12"/>
              </p:custDataLst>
            </p:nvPr>
          </p:nvSpPr>
          <p:spPr>
            <a:xfrm>
              <a:off x="499" y="55"/>
              <a:ext cx="275" cy="312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endParaRPr lang="zh-CN" altLang="zh-CN">
                <a:latin typeface="Arial" panose="020B0604020202020204" pitchFamily="34" charset="0"/>
              </a:endParaRPr>
            </a:p>
          </p:txBody>
        </p:sp>
        <p:sp>
          <p:nvSpPr>
            <p:cNvPr id="12312" name="Text Box 13"/>
            <p:cNvSpPr txBox="1"/>
            <p:nvPr>
              <p:custDataLst>
                <p:tags r:id="rId13"/>
              </p:custDataLst>
            </p:nvPr>
          </p:nvSpPr>
          <p:spPr>
            <a:xfrm>
              <a:off x="427" y="0"/>
              <a:ext cx="408" cy="368"/>
            </a:xfrm>
            <a:prstGeom prst="rect">
              <a:avLst/>
            </a:prstGeom>
            <a:ln>
              <a:noFill/>
            </a:ln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zh-CN" sz="3200" b="1">
                  <a:solidFill>
                    <a:schemeClr val="tx1"/>
                  </a:solidFill>
                  <a:latin typeface="宋体" panose="02010600030101010101" pitchFamily="2" charset="-122"/>
                </a:rPr>
                <a:t>G</a:t>
              </a:r>
              <a:endParaRPr lang="zh-CN" altLang="zh-CN" sz="3200" b="1">
                <a:solidFill>
                  <a:schemeClr val="tx1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5" name="Group 62"/>
          <p:cNvGrpSpPr/>
          <p:nvPr>
            <p:custDataLst>
              <p:tags r:id="rId14"/>
            </p:custDataLst>
          </p:nvPr>
        </p:nvGrpSpPr>
        <p:grpSpPr>
          <a:xfrm>
            <a:off x="6510338" y="5959475"/>
            <a:ext cx="2016125" cy="495300"/>
            <a:chOff x="0" y="-20"/>
            <a:chExt cx="1270" cy="312"/>
          </a:xfrm>
        </p:grpSpPr>
        <p:sp>
          <p:nvSpPr>
            <p:cNvPr id="12305" name="Line 15"/>
            <p:cNvSpPr/>
            <p:nvPr>
              <p:custDataLst>
                <p:tags r:id="rId15"/>
              </p:custDataLst>
            </p:nvPr>
          </p:nvSpPr>
          <p:spPr>
            <a:xfrm>
              <a:off x="0" y="136"/>
              <a:ext cx="49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/>
            <a:lstStyle/>
            <a:p/>
          </p:txBody>
        </p:sp>
        <p:sp>
          <p:nvSpPr>
            <p:cNvPr id="12306" name="Line 16"/>
            <p:cNvSpPr/>
            <p:nvPr>
              <p:custDataLst>
                <p:tags r:id="rId16"/>
              </p:custDataLst>
            </p:nvPr>
          </p:nvSpPr>
          <p:spPr>
            <a:xfrm>
              <a:off x="771" y="136"/>
              <a:ext cx="49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/>
            <a:lstStyle/>
            <a:p/>
          </p:txBody>
        </p:sp>
        <p:sp>
          <p:nvSpPr>
            <p:cNvPr id="12307" name="Oval 17"/>
            <p:cNvSpPr/>
            <p:nvPr>
              <p:custDataLst>
                <p:tags r:id="rId17"/>
              </p:custDataLst>
            </p:nvPr>
          </p:nvSpPr>
          <p:spPr>
            <a:xfrm>
              <a:off x="499" y="-20"/>
              <a:ext cx="275" cy="312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endParaRPr lang="zh-CN" altLang="zh-CN">
                <a:latin typeface="Arial" panose="020B0604020202020204" pitchFamily="34" charset="0"/>
              </a:endParaRPr>
            </a:p>
          </p:txBody>
        </p:sp>
        <p:sp>
          <p:nvSpPr>
            <p:cNvPr id="12308" name="Line 18"/>
            <p:cNvSpPr/>
            <p:nvPr>
              <p:custDataLst>
                <p:tags r:id="rId18"/>
              </p:custDataLst>
            </p:nvPr>
          </p:nvSpPr>
          <p:spPr>
            <a:xfrm flipH="1" flipV="1">
              <a:off x="635" y="42"/>
              <a:ext cx="0" cy="181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/>
            <a:lstStyle/>
            <a:p/>
          </p:txBody>
        </p:sp>
      </p:grpSp>
      <p:pic>
        <p:nvPicPr>
          <p:cNvPr id="28678" name="图片 30726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lum contrast="35999"/>
          </a:blip>
          <a:srcRect l="16927" t="13742" r="16928" b="50169"/>
          <a:stretch>
            <a:fillRect/>
          </a:stretch>
        </p:blipFill>
        <p:spPr>
          <a:xfrm>
            <a:off x="5870575" y="4035743"/>
            <a:ext cx="3313113" cy="1484312"/>
          </a:xfrm>
          <a:prstGeom prst="rect">
            <a:avLst/>
          </a:prstGeom>
          <a:noFill/>
          <a:ln w="28575" cap="flat" cmpd="sng">
            <a:solidFill>
              <a:schemeClr val="accent1">
                <a:shade val="50000"/>
              </a:schemeClr>
            </a:solidFill>
            <a:prstDash val="dashDot"/>
            <a:miter/>
            <a:headEnd type="none" w="med" len="med"/>
            <a:tailEnd type="none" w="med" len="med"/>
          </a:ln>
        </p:spPr>
      </p:pic>
      <p:graphicFrame>
        <p:nvGraphicFramePr>
          <p:cNvPr id="606210" name="Object 2"/>
          <p:cNvGraphicFramePr>
            <a:graphicFrameLocks noChangeAspect="1"/>
          </p:cNvGraphicFramePr>
          <p:nvPr>
            <p:custDataLst>
              <p:tags r:id="rId21"/>
            </p:custDataLst>
          </p:nvPr>
        </p:nvGraphicFramePr>
        <p:xfrm>
          <a:off x="3813781" y="5195570"/>
          <a:ext cx="1519604" cy="5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" r:id="rId22" imgW="660400" imgH="241300" progId="Equation.DSMT4">
                  <p:embed/>
                </p:oleObj>
              </mc:Choice>
              <mc:Fallback>
                <p:oleObj name="" r:id="rId22" imgW="660400" imgH="2413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3813781" y="5195570"/>
                        <a:ext cx="1519604" cy="540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图片 20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6882130" y="1628140"/>
            <a:ext cx="3224530" cy="1968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文本框 6"/>
          <p:cNvSpPr txBox="1"/>
          <p:nvPr>
            <p:custDataLst>
              <p:tags r:id="rId26"/>
            </p:custDataLst>
          </p:nvPr>
        </p:nvSpPr>
        <p:spPr>
          <a:xfrm>
            <a:off x="1017270" y="837565"/>
            <a:ext cx="101574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常用的电流表和电压表都是由小量程的电流表G改装而成的。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文本框 5"/>
          <p:cNvSpPr txBox="1"/>
          <p:nvPr>
            <p:custDataLst>
              <p:tags r:id="rId27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电表的改装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316" grpId="0"/>
      <p:bldP spid="11317" grpId="0"/>
      <p:bldP spid="113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61"/>
          <p:cNvSpPr txBox="1"/>
          <p:nvPr>
            <p:custDataLst>
              <p:tags r:id="rId1"/>
            </p:custDataLst>
          </p:nvPr>
        </p:nvSpPr>
        <p:spPr>
          <a:xfrm>
            <a:off x="336550" y="553085"/>
            <a:ext cx="1048258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改装电压表</a:t>
            </a:r>
            <a:endParaRPr lang="en-US" altLang="zh-CN" sz="2800" b="1">
              <a:solidFill>
                <a:srgbClr val="000000"/>
              </a:solidFill>
              <a:highlight>
                <a:srgbClr val="FFFF00"/>
              </a:highligh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8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en-US" sz="2800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表头</a:t>
            </a:r>
            <a:r>
              <a:rPr lang="en-US" altLang="zh-CN" sz="2800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en-US" sz="28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＿联一个</a:t>
            </a:r>
            <a:r>
              <a:rPr lang="zh-CN" altLang="en-US" sz="28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</a:t>
            </a:r>
            <a:r>
              <a:rPr lang="zh-CN" altLang="en-US" sz="28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＿</a:t>
            </a:r>
            <a:r>
              <a:rPr lang="zh-CN" altLang="en-US" sz="28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的电阻，可把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改装成</a:t>
            </a:r>
            <a:r>
              <a:rPr lang="zh-CN" altLang="en-US" sz="2800" b="1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电压表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3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01317" y="2558755"/>
            <a:ext cx="1512888" cy="647700"/>
          </a:xfrm>
          <a:prstGeom prst="rect">
            <a:avLst/>
          </a:prstGeom>
          <a:noFill/>
          <a:ln w="47625" cap="rnd" algn="ctr">
            <a:solidFill>
              <a:srgbClr val="00B050"/>
            </a:solidFill>
            <a:prstDash val="sysDash"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64" name="Group 8"/>
          <p:cNvGrpSpPr/>
          <p:nvPr>
            <p:custDataLst>
              <p:tags r:id="rId3"/>
            </p:custDataLst>
          </p:nvPr>
        </p:nvGrpSpPr>
        <p:grpSpPr>
          <a:xfrm>
            <a:off x="2944080" y="2654005"/>
            <a:ext cx="2900362" cy="615950"/>
            <a:chOff x="463" y="2975"/>
            <a:chExt cx="1827" cy="388"/>
          </a:xfrm>
        </p:grpSpPr>
        <p:grpSp>
          <p:nvGrpSpPr>
            <p:cNvPr id="65" name="Group 9"/>
            <p:cNvGrpSpPr/>
            <p:nvPr>
              <p:custDataLst>
                <p:tags r:id="rId4"/>
              </p:custDataLst>
            </p:nvPr>
          </p:nvGrpSpPr>
          <p:grpSpPr>
            <a:xfrm>
              <a:off x="463" y="2975"/>
              <a:ext cx="1827" cy="182"/>
              <a:chOff x="463" y="3047"/>
              <a:chExt cx="1827" cy="182"/>
            </a:xfrm>
          </p:grpSpPr>
          <p:sp>
            <p:nvSpPr>
              <p:cNvPr id="66" name="Line 10"/>
              <p:cNvSpPr>
                <a:spLocks noChangeShapeType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513" y="3136"/>
                <a:ext cx="1723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7" name="Oval 11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463" y="3117"/>
                <a:ext cx="44" cy="4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8" name="Oval 12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2246" y="3116"/>
                <a:ext cx="44" cy="4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9" name="Line 13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649" y="3136"/>
                <a:ext cx="136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tailEnd type="triangl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0" name="Oval 14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1103" y="3047"/>
                <a:ext cx="180" cy="182"/>
              </a:xfrm>
              <a:prstGeom prst="ellipse">
                <a:avLst/>
              </a:prstGeom>
              <a:solidFill>
                <a:sysClr val="window" lastClr="FFFFFF"/>
              </a:solidFill>
              <a:ln w="28575" algn="ctr">
                <a:solidFill>
                  <a:srgbClr val="FF0000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1" name="Line 15"/>
              <p:cNvSpPr>
                <a:spLocks noChangeShapeType="1"/>
              </p:cNvSpPr>
              <p:nvPr>
                <p:custDataLst>
                  <p:tags r:id="rId10"/>
                </p:custDataLst>
              </p:nvPr>
            </p:nvSpPr>
            <p:spPr bwMode="auto">
              <a:xfrm flipH="1" flipV="1">
                <a:off x="1193" y="3091"/>
                <a:ext cx="0" cy="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tailEnd type="triangl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2" name="Rectangle 16"/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1465" y="3091"/>
                <a:ext cx="272" cy="91"/>
              </a:xfrm>
              <a:prstGeom prst="rect">
                <a:avLst/>
              </a:prstGeom>
              <a:solidFill>
                <a:sysClr val="window" lastClr="FFFFFF"/>
              </a:solidFill>
              <a:ln w="28575" algn="ctr">
                <a:solidFill>
                  <a:srgbClr val="FF0000"/>
                </a:solidFill>
                <a:miter lim="800000"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3" name="Text Box 17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567" y="3062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I</a:t>
              </a:r>
              <a:r>
                <a:rPr kumimoji="1" lang="en-US" altLang="zh-CN" sz="2000" b="1" i="0" u="none" strike="noStrike" kern="0" cap="none" spc="0" normalizeH="0" baseline="-25000" noProof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g</a:t>
              </a:r>
              <a:endParaRPr kumimoji="1" lang="en-US" altLang="zh-CN" sz="2000" b="1" i="0" u="none" strike="noStrike" kern="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74" name="Text Box 18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980" y="3113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R</a:t>
              </a:r>
              <a:r>
                <a:rPr kumimoji="1" lang="en-US" altLang="zh-CN" sz="2000" b="1" i="0" u="none" strike="noStrike" kern="0" cap="none" spc="0" normalizeH="0" baseline="-25000" noProof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g</a:t>
              </a:r>
              <a:endParaRPr kumimoji="1" lang="en-US" altLang="zh-CN" sz="2000" b="1" i="0" u="none" strike="noStrike" kern="0" cap="none" spc="0" normalizeH="0" baseline="-2500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75" name="Text Box 19"/>
            <p:cNvSpPr txBox="1"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343" y="3091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R</a:t>
              </a:r>
              <a:endParaRPr kumimoji="1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</p:grpSp>
      <p:sp>
        <p:nvSpPr>
          <p:cNvPr id="76" name="AutoShape 33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204805" y="2446042"/>
            <a:ext cx="792162" cy="360363"/>
          </a:xfrm>
          <a:prstGeom prst="notchedRightArrow">
            <a:avLst>
              <a:gd name="adj1" fmla="val 50000"/>
              <a:gd name="adj2" fmla="val 54956"/>
            </a:avLst>
          </a:prstGeom>
          <a:solidFill>
            <a:srgbClr val="FFFF00"/>
          </a:solidFill>
          <a:ln w="9525" algn="ctr">
            <a:solidFill>
              <a:sysClr val="windowText" lastClr="000000"/>
            </a:solidFill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7" name="Rectangle 3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8365379" y="2223792"/>
            <a:ext cx="1080000" cy="647700"/>
          </a:xfrm>
          <a:prstGeom prst="rect">
            <a:avLst/>
          </a:prstGeom>
          <a:noFill/>
          <a:ln w="47625" cap="rnd" algn="ctr">
            <a:solidFill>
              <a:srgbClr val="00B050"/>
            </a:solidFill>
            <a:prstDash val="sysDash"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78" name="Group 35"/>
          <p:cNvGrpSpPr/>
          <p:nvPr>
            <p:custDataLst>
              <p:tags r:id="rId17"/>
            </p:custDataLst>
          </p:nvPr>
        </p:nvGrpSpPr>
        <p:grpSpPr>
          <a:xfrm>
            <a:off x="7501792" y="2379370"/>
            <a:ext cx="2913063" cy="973138"/>
            <a:chOff x="3334" y="2802"/>
            <a:chExt cx="1835" cy="613"/>
          </a:xfrm>
        </p:grpSpPr>
        <p:grpSp>
          <p:nvGrpSpPr>
            <p:cNvPr id="79" name="Group 36"/>
            <p:cNvGrpSpPr/>
            <p:nvPr>
              <p:custDataLst>
                <p:tags r:id="rId18"/>
              </p:custDataLst>
            </p:nvPr>
          </p:nvGrpSpPr>
          <p:grpSpPr>
            <a:xfrm>
              <a:off x="3334" y="2890"/>
              <a:ext cx="1835" cy="45"/>
              <a:chOff x="373" y="3274"/>
              <a:chExt cx="1835" cy="45"/>
            </a:xfrm>
          </p:grpSpPr>
          <p:sp>
            <p:nvSpPr>
              <p:cNvPr id="80" name="Line 37"/>
              <p:cNvSpPr>
                <a:spLocks noChangeShapeType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31" y="3294"/>
                <a:ext cx="1723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81" name="Oval 38"/>
              <p:cNvSpPr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73" y="3275"/>
                <a:ext cx="44" cy="4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82" name="Oval 39"/>
              <p:cNvSpPr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2164" y="3274"/>
                <a:ext cx="44" cy="4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3" name="Oval 40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 flipV="1">
              <a:off x="4105" y="2802"/>
              <a:ext cx="227" cy="227"/>
            </a:xfrm>
            <a:prstGeom prst="ellipse">
              <a:avLst/>
            </a:prstGeom>
            <a:solidFill>
              <a:sysClr val="window" lastClr="FFFFFF"/>
            </a:solidFill>
            <a:ln w="28575" algn="ctr">
              <a:solidFill>
                <a:srgbClr val="FF0000"/>
              </a:solidFill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4" name="Text Box 41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969" y="2802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V</a:t>
              </a:r>
              <a:endParaRPr kumimoji="1" lang="en-US" altLang="zh-CN" sz="2000" b="1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85" name="Line 42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 flipH="1">
              <a:off x="3379" y="3071"/>
              <a:ext cx="0" cy="318"/>
            </a:xfrm>
            <a:prstGeom prst="line">
              <a:avLst/>
            </a:prstGeom>
            <a:noFill/>
            <a:ln w="28575">
              <a:solidFill>
                <a:srgbClr val="C0504D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6" name="Line 43"/>
            <p:cNvSpPr>
              <a:spLocks noChangeShapeType="1"/>
            </p:cNvSpPr>
            <p:nvPr>
              <p:custDataLst>
                <p:tags r:id="rId25"/>
              </p:custDataLst>
            </p:nvPr>
          </p:nvSpPr>
          <p:spPr bwMode="auto">
            <a:xfrm flipH="1">
              <a:off x="5148" y="3071"/>
              <a:ext cx="0" cy="318"/>
            </a:xfrm>
            <a:prstGeom prst="line">
              <a:avLst/>
            </a:prstGeom>
            <a:noFill/>
            <a:ln w="28575">
              <a:solidFill>
                <a:srgbClr val="C0504D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7" name="Text Box 44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4019" y="3165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U</a:t>
              </a:r>
              <a:endParaRPr kumimoji="1" lang="en-US" altLang="zh-CN" sz="2000" b="1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88" name="Line 45"/>
            <p:cNvSpPr>
              <a:spLocks noChangeShapeType="1"/>
            </p:cNvSpPr>
            <p:nvPr>
              <p:custDataLst>
                <p:tags r:id="rId27"/>
              </p:custDataLst>
            </p:nvPr>
          </p:nvSpPr>
          <p:spPr bwMode="auto">
            <a:xfrm>
              <a:off x="4362" y="3298"/>
              <a:ext cx="771" cy="0"/>
            </a:xfrm>
            <a:prstGeom prst="line">
              <a:avLst/>
            </a:prstGeom>
            <a:noFill/>
            <a:ln w="28575">
              <a:solidFill>
                <a:srgbClr val="C0504D"/>
              </a:solidFill>
              <a:rou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9" name="Line 46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 flipH="1">
              <a:off x="3399" y="3298"/>
              <a:ext cx="771" cy="0"/>
            </a:xfrm>
            <a:prstGeom prst="line">
              <a:avLst/>
            </a:prstGeom>
            <a:noFill/>
            <a:ln w="28575">
              <a:solidFill>
                <a:srgbClr val="C0504D"/>
              </a:solidFill>
              <a:rou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90" name="Group 51"/>
          <p:cNvGrpSpPr/>
          <p:nvPr>
            <p:custDataLst>
              <p:tags r:id="rId29"/>
            </p:custDataLst>
          </p:nvPr>
        </p:nvGrpSpPr>
        <p:grpSpPr>
          <a:xfrm>
            <a:off x="2964717" y="1936455"/>
            <a:ext cx="2881313" cy="1044575"/>
            <a:chOff x="476" y="2523"/>
            <a:chExt cx="1815" cy="658"/>
          </a:xfrm>
        </p:grpSpPr>
        <p:sp>
          <p:nvSpPr>
            <p:cNvPr id="91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>
              <a:off x="1383" y="2750"/>
              <a:ext cx="6" cy="295"/>
            </a:xfrm>
            <a:prstGeom prst="line">
              <a:avLst/>
            </a:prstGeom>
            <a:noFill/>
            <a:ln w="28575">
              <a:solidFill>
                <a:srgbClr val="C0504D"/>
              </a:solidFill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grpSp>
          <p:nvGrpSpPr>
            <p:cNvPr id="92" name="Group 50"/>
            <p:cNvGrpSpPr/>
            <p:nvPr>
              <p:custDataLst>
                <p:tags r:id="rId31"/>
              </p:custDataLst>
            </p:nvPr>
          </p:nvGrpSpPr>
          <p:grpSpPr>
            <a:xfrm>
              <a:off x="476" y="2523"/>
              <a:ext cx="1815" cy="658"/>
              <a:chOff x="476" y="2523"/>
              <a:chExt cx="1815" cy="658"/>
            </a:xfrm>
          </p:grpSpPr>
          <p:sp>
            <p:nvSpPr>
              <p:cNvPr id="93" name="Line 21"/>
              <p:cNvSpPr>
                <a:spLocks noChangeShapeType="1"/>
              </p:cNvSpPr>
              <p:nvPr>
                <p:custDataLst>
                  <p:tags r:id="rId32"/>
                </p:custDataLst>
              </p:nvPr>
            </p:nvSpPr>
            <p:spPr bwMode="auto">
              <a:xfrm flipH="1">
                <a:off x="476" y="2592"/>
                <a:ext cx="0" cy="589"/>
              </a:xfrm>
              <a:prstGeom prst="line">
                <a:avLst/>
              </a:prstGeom>
              <a:noFill/>
              <a:ln w="28575">
                <a:solidFill>
                  <a:srgbClr val="C0504D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94" name="Line 22"/>
              <p:cNvSpPr>
                <a:spLocks noChangeShapeType="1"/>
              </p:cNvSpPr>
              <p:nvPr>
                <p:custDataLst>
                  <p:tags r:id="rId33"/>
                </p:custDataLst>
              </p:nvPr>
            </p:nvSpPr>
            <p:spPr bwMode="auto">
              <a:xfrm flipH="1">
                <a:off x="2285" y="2592"/>
                <a:ext cx="0" cy="589"/>
              </a:xfrm>
              <a:prstGeom prst="line">
                <a:avLst/>
              </a:prstGeom>
              <a:noFill/>
              <a:ln w="28575">
                <a:solidFill>
                  <a:srgbClr val="C0504D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95" name="Line 24"/>
              <p:cNvSpPr>
                <a:spLocks noChangeShapeType="1"/>
              </p:cNvSpPr>
              <p:nvPr>
                <p:custDataLst>
                  <p:tags r:id="rId34"/>
                </p:custDataLst>
              </p:nvPr>
            </p:nvSpPr>
            <p:spPr bwMode="auto">
              <a:xfrm flipV="1">
                <a:off x="476" y="2659"/>
                <a:ext cx="1815" cy="0"/>
              </a:xfrm>
              <a:prstGeom prst="line">
                <a:avLst/>
              </a:prstGeom>
              <a:noFill/>
              <a:ln w="25400">
                <a:solidFill>
                  <a:srgbClr val="C0504D"/>
                </a:solidFill>
                <a:round/>
                <a:headEnd type="stealth" w="med" len="lg"/>
                <a:tailEnd type="stealth" w="med" len="lg"/>
              </a:ln>
              <a:effectLst/>
            </p:spPr>
            <p:txBody>
              <a:bodyPr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96" name="Text Box 27"/>
              <p:cNvSpPr txBox="1"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703" y="2659"/>
                <a:ext cx="499" cy="250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CN" sz="2000" b="1" i="1" u="none" strike="noStrike" kern="0" cap="none" spc="0" normalizeH="0" baseline="0" noProof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行楷" panose="02010800040101010101" pitchFamily="2" charset="-122"/>
                  </a:rPr>
                  <a:t>U</a:t>
                </a:r>
                <a:r>
                  <a:rPr kumimoji="1" lang="en-US" altLang="zh-CN" sz="2000" b="1" i="1" u="none" strike="noStrike" kern="0" cap="none" spc="0" normalizeH="0" baseline="-25000" noProof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行楷" panose="02010800040101010101" pitchFamily="2" charset="-122"/>
                  </a:rPr>
                  <a:t>g</a:t>
                </a:r>
                <a:endParaRPr kumimoji="1" lang="en-US" altLang="zh-CN" sz="2000" b="1" i="1" u="none" strike="noStrike" kern="0" cap="none" spc="0" normalizeH="0" baseline="-25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endParaRPr>
              </a:p>
            </p:txBody>
          </p:sp>
          <p:sp>
            <p:nvSpPr>
              <p:cNvPr id="97" name="Text Box 28"/>
              <p:cNvSpPr txBox="1"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610" y="2704"/>
                <a:ext cx="499" cy="250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CN" sz="2000" b="1" i="1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行楷" panose="02010800040101010101" pitchFamily="2" charset="-122"/>
                  </a:rPr>
                  <a:t>U</a:t>
                </a:r>
                <a:r>
                  <a:rPr kumimoji="1" lang="en-US" altLang="zh-CN" sz="2000" b="1" i="1" u="none" strike="noStrike" kern="0" cap="none" spc="0" normalizeH="0" baseline="-2500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行楷" panose="02010800040101010101" pitchFamily="2" charset="-122"/>
                  </a:rPr>
                  <a:t>R</a:t>
                </a:r>
                <a:endParaRPr kumimoji="1" lang="en-US" altLang="zh-CN" sz="2000" b="1" i="1" u="none" strike="noStrike" kern="0" cap="none" spc="0" normalizeH="0" baseline="-2500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endParaRPr>
              </a:p>
            </p:txBody>
          </p:sp>
          <p:sp>
            <p:nvSpPr>
              <p:cNvPr id="98" name="Line 29"/>
              <p:cNvSpPr>
                <a:spLocks noChangeShapeType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1963" y="2840"/>
                <a:ext cx="318" cy="0"/>
              </a:xfrm>
              <a:prstGeom prst="line">
                <a:avLst/>
              </a:prstGeom>
              <a:noFill/>
              <a:ln w="25400">
                <a:solidFill>
                  <a:srgbClr val="C0504D"/>
                </a:solidFill>
                <a:round/>
                <a:tailEnd type="stealth" w="med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99" name="Line 30"/>
              <p:cNvSpPr>
                <a:spLocks noChangeShapeType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066" y="2840"/>
                <a:ext cx="318" cy="0"/>
              </a:xfrm>
              <a:prstGeom prst="line">
                <a:avLst/>
              </a:prstGeom>
              <a:noFill/>
              <a:ln w="25400">
                <a:solidFill>
                  <a:srgbClr val="C0504D"/>
                </a:solidFill>
                <a:round/>
                <a:tailEnd type="stealth" w="med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00" name="Line 31"/>
              <p:cNvSpPr>
                <a:spLocks noChangeShapeType="1"/>
              </p:cNvSpPr>
              <p:nvPr>
                <p:custDataLst>
                  <p:tags r:id="rId39"/>
                </p:custDataLst>
              </p:nvPr>
            </p:nvSpPr>
            <p:spPr bwMode="auto">
              <a:xfrm flipH="1">
                <a:off x="1383" y="2840"/>
                <a:ext cx="318" cy="0"/>
              </a:xfrm>
              <a:prstGeom prst="line">
                <a:avLst/>
              </a:prstGeom>
              <a:noFill/>
              <a:ln w="25400">
                <a:solidFill>
                  <a:srgbClr val="C0504D"/>
                </a:solidFill>
                <a:round/>
                <a:tailEnd type="stealth" w="med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01" name="Line 32"/>
              <p:cNvSpPr>
                <a:spLocks noChangeShapeType="1"/>
              </p:cNvSpPr>
              <p:nvPr>
                <p:custDataLst>
                  <p:tags r:id="rId40"/>
                </p:custDataLst>
              </p:nvPr>
            </p:nvSpPr>
            <p:spPr bwMode="auto">
              <a:xfrm flipH="1">
                <a:off x="476" y="2840"/>
                <a:ext cx="318" cy="0"/>
              </a:xfrm>
              <a:prstGeom prst="line">
                <a:avLst/>
              </a:prstGeom>
              <a:noFill/>
              <a:ln w="25400">
                <a:solidFill>
                  <a:srgbClr val="C0504D"/>
                </a:solidFill>
                <a:round/>
                <a:tailEnd type="stealth" w="med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02" name="Text Box 23"/>
              <p:cNvSpPr txBox="1">
                <a:spLocks noChangeArrowheads="1"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1247" y="2523"/>
                <a:ext cx="273" cy="250"/>
              </a:xfrm>
              <a:prstGeom prst="rect">
                <a:avLst/>
              </a:prstGeom>
              <a:solidFill>
                <a:sysClr val="window" lastClr="FFFFFF"/>
              </a:solidFill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en-US" altLang="zh-CN" sz="2000" b="1" i="1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行楷" panose="02010800040101010101" pitchFamily="2" charset="-122"/>
                  </a:rPr>
                  <a:t>U</a:t>
                </a:r>
                <a:endParaRPr kumimoji="1" lang="en-US" altLang="zh-CN" sz="2000" b="1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endParaRPr>
              </a:p>
            </p:txBody>
          </p:sp>
        </p:grpSp>
      </p:grpSp>
      <p:sp>
        <p:nvSpPr>
          <p:cNvPr id="103" name="矩形 102"/>
          <p:cNvSpPr/>
          <p:nvPr>
            <p:custDataLst>
              <p:tags r:id="rId42"/>
            </p:custDataLst>
          </p:nvPr>
        </p:nvSpPr>
        <p:spPr>
          <a:xfrm>
            <a:off x="4587777" y="141362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4" name="矩形 103"/>
          <p:cNvSpPr/>
          <p:nvPr>
            <p:custDataLst>
              <p:tags r:id="rId43"/>
            </p:custDataLst>
          </p:nvPr>
        </p:nvSpPr>
        <p:spPr>
          <a:xfrm>
            <a:off x="2178634" y="141369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44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电表的改装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73794" name="Text Box 2"/>
          <p:cNvSpPr txBox="1"/>
          <p:nvPr>
            <p:custDataLst>
              <p:tags r:id="rId45"/>
            </p:custDataLst>
          </p:nvPr>
        </p:nvSpPr>
        <p:spPr>
          <a:xfrm>
            <a:off x="1695050" y="3454447"/>
            <a:ext cx="3648569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95" b="1">
                <a:solidFill>
                  <a:srgbClr val="FF0000"/>
                </a:solidFill>
                <a:latin typeface="Times New Roman" panose="02020603050405020304" pitchFamily="18" charset="0"/>
              </a:rPr>
              <a:t>1.</a:t>
            </a:r>
            <a:r>
              <a:rPr lang="zh-CN" altLang="en-US" sz="2795" b="1">
                <a:solidFill>
                  <a:srgbClr val="FF0000"/>
                </a:solidFill>
                <a:latin typeface="Times New Roman" panose="02020603050405020304" pitchFamily="18" charset="0"/>
              </a:rPr>
              <a:t>原理：串联分压</a:t>
            </a:r>
            <a:endParaRPr lang="zh-CN" altLang="en-US" sz="2795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73795" name="Text Box 8"/>
          <p:cNvSpPr txBox="1"/>
          <p:nvPr>
            <p:custDataLst>
              <p:tags r:id="rId46"/>
            </p:custDataLst>
          </p:nvPr>
        </p:nvSpPr>
        <p:spPr>
          <a:xfrm>
            <a:off x="1682538" y="4159250"/>
            <a:ext cx="3119967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95" b="1">
                <a:solidFill>
                  <a:srgbClr val="FF0000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sz="2795" b="1">
                <a:solidFill>
                  <a:srgbClr val="FF0000"/>
                </a:solidFill>
                <a:latin typeface="Times New Roman" panose="02020603050405020304" pitchFamily="18" charset="0"/>
              </a:rPr>
              <a:t>方法：串联电阻</a:t>
            </a:r>
            <a:endParaRPr lang="zh-CN" altLang="en-US" sz="2795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73796" name="Text Box 9"/>
          <p:cNvSpPr txBox="1"/>
          <p:nvPr>
            <p:custDataLst>
              <p:tags r:id="rId47"/>
            </p:custDataLst>
          </p:nvPr>
        </p:nvSpPr>
        <p:spPr>
          <a:xfrm>
            <a:off x="1687289" y="5030110"/>
            <a:ext cx="4418189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95" b="1">
                <a:solidFill>
                  <a:srgbClr val="FF0000"/>
                </a:solidFill>
                <a:latin typeface="Times New Roman" panose="02020603050405020304" pitchFamily="18" charset="0"/>
              </a:rPr>
              <a:t>3.</a:t>
            </a:r>
            <a:r>
              <a:rPr lang="zh-CN" altLang="en-US" sz="2795" b="1">
                <a:solidFill>
                  <a:srgbClr val="FF0000"/>
                </a:solidFill>
                <a:latin typeface="Times New Roman" panose="02020603050405020304" pitchFamily="18" charset="0"/>
              </a:rPr>
              <a:t>再将表盘对应示数改装。</a:t>
            </a:r>
            <a:endParaRPr lang="zh-CN" altLang="en-US" sz="2795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673851" name="Object 3"/>
          <p:cNvGraphicFramePr>
            <a:graphicFrameLocks noChangeAspect="1"/>
          </p:cNvGraphicFramePr>
          <p:nvPr>
            <p:custDataLst>
              <p:tags r:id="rId48"/>
            </p:custDataLst>
          </p:nvPr>
        </p:nvGraphicFramePr>
        <p:xfrm>
          <a:off x="4742710" y="3931263"/>
          <a:ext cx="1935768" cy="1033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" r:id="rId49" imgW="876300" imgH="469900" progId="Equation.3">
                  <p:embed/>
                </p:oleObj>
              </mc:Choice>
              <mc:Fallback>
                <p:oleObj name="" r:id="rId49" imgW="876300" imgH="4699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4742710" y="3931263"/>
                        <a:ext cx="1935768" cy="1033761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oup 11"/>
          <p:cNvGrpSpPr/>
          <p:nvPr>
            <p:custDataLst>
              <p:tags r:id="rId51"/>
            </p:custDataLst>
          </p:nvPr>
        </p:nvGrpSpPr>
        <p:grpSpPr>
          <a:xfrm>
            <a:off x="6709833" y="3352989"/>
            <a:ext cx="5073791" cy="3298597"/>
            <a:chOff x="3149" y="1914"/>
            <a:chExt cx="3934" cy="2445"/>
          </a:xfrm>
        </p:grpSpPr>
        <p:sp>
          <p:nvSpPr>
            <p:cNvPr id="28732" name="Line 12"/>
            <p:cNvSpPr>
              <a:spLocks noChangeAspect="1"/>
            </p:cNvSpPr>
            <p:nvPr>
              <p:custDataLst>
                <p:tags r:id="rId52"/>
              </p:custDataLst>
            </p:nvPr>
          </p:nvSpPr>
          <p:spPr>
            <a:xfrm>
              <a:off x="4156" y="2614"/>
              <a:ext cx="885" cy="1603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triangle" w="sm" len="lg"/>
              <a:tailEnd type="none" w="sm" len="lg"/>
            </a:ln>
          </p:spPr>
          <p:txBody>
            <a:bodyPr/>
            <a:lstStyle/>
            <a:p/>
          </p:txBody>
        </p:sp>
        <p:grpSp>
          <p:nvGrpSpPr>
            <p:cNvPr id="28733" name="Group 13"/>
            <p:cNvGrpSpPr/>
            <p:nvPr>
              <p:custDataLst>
                <p:tags r:id="rId53"/>
              </p:custDataLst>
            </p:nvPr>
          </p:nvGrpSpPr>
          <p:grpSpPr>
            <a:xfrm>
              <a:off x="3149" y="1914"/>
              <a:ext cx="3934" cy="2442"/>
              <a:chOff x="4226" y="654"/>
              <a:chExt cx="3934" cy="2442"/>
            </a:xfrm>
          </p:grpSpPr>
          <p:grpSp>
            <p:nvGrpSpPr>
              <p:cNvPr id="28734" name="Group 14"/>
              <p:cNvGrpSpPr>
                <a:grpSpLocks noChangeAspect="1"/>
              </p:cNvGrpSpPr>
              <p:nvPr>
                <p:custDataLst>
                  <p:tags r:id="rId54"/>
                </p:custDataLst>
              </p:nvPr>
            </p:nvGrpSpPr>
            <p:grpSpPr>
              <a:xfrm>
                <a:off x="4313" y="880"/>
                <a:ext cx="3550" cy="2216"/>
                <a:chOff x="2162" y="781"/>
                <a:chExt cx="5076" cy="3170"/>
              </a:xfrm>
            </p:grpSpPr>
            <p:grpSp>
              <p:nvGrpSpPr>
                <p:cNvPr id="28735" name="Group 15"/>
                <p:cNvGrpSpPr>
                  <a:grpSpLocks noChangeAspect="1"/>
                </p:cNvGrpSpPr>
                <p:nvPr>
                  <p:custDataLst>
                    <p:tags r:id="rId55"/>
                  </p:custDataLst>
                </p:nvPr>
              </p:nvGrpSpPr>
              <p:grpSpPr>
                <a:xfrm>
                  <a:off x="2162" y="781"/>
                  <a:ext cx="5076" cy="1462"/>
                  <a:chOff x="1662" y="860"/>
                  <a:chExt cx="5076" cy="1462"/>
                </a:xfrm>
              </p:grpSpPr>
              <p:sp>
                <p:nvSpPr>
                  <p:cNvPr id="28736" name="Line 16"/>
                  <p:cNvSpPr>
                    <a:spLocks noChangeAspect="1"/>
                  </p:cNvSpPr>
                  <p:nvPr>
                    <p:custDataLst>
                      <p:tags r:id="rId56"/>
                    </p:custDataLst>
                  </p:nvPr>
                </p:nvSpPr>
                <p:spPr>
                  <a:xfrm>
                    <a:off x="1662" y="1986"/>
                    <a:ext cx="423" cy="33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37" name="Line 17"/>
                  <p:cNvSpPr>
                    <a:spLocks noChangeAspect="1"/>
                  </p:cNvSpPr>
                  <p:nvPr>
                    <p:custDataLst>
                      <p:tags r:id="rId57"/>
                    </p:custDataLst>
                  </p:nvPr>
                </p:nvSpPr>
                <p:spPr>
                  <a:xfrm>
                    <a:off x="1966" y="1998"/>
                    <a:ext cx="223" cy="200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38" name="Line 18"/>
                  <p:cNvSpPr>
                    <a:spLocks noChangeAspect="1"/>
                  </p:cNvSpPr>
                  <p:nvPr>
                    <p:custDataLst>
                      <p:tags r:id="rId58"/>
                    </p:custDataLst>
                  </p:nvPr>
                </p:nvSpPr>
                <p:spPr>
                  <a:xfrm>
                    <a:off x="2090" y="1867"/>
                    <a:ext cx="211" cy="21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39" name="Line 19"/>
                  <p:cNvSpPr>
                    <a:spLocks noChangeAspect="1"/>
                  </p:cNvSpPr>
                  <p:nvPr>
                    <p:custDataLst>
                      <p:tags r:id="rId59"/>
                    </p:custDataLst>
                  </p:nvPr>
                </p:nvSpPr>
                <p:spPr>
                  <a:xfrm>
                    <a:off x="2222" y="1745"/>
                    <a:ext cx="198" cy="225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40" name="Line 20"/>
                  <p:cNvSpPr>
                    <a:spLocks noChangeAspect="1"/>
                  </p:cNvSpPr>
                  <p:nvPr>
                    <p:custDataLst>
                      <p:tags r:id="rId60"/>
                    </p:custDataLst>
                  </p:nvPr>
                </p:nvSpPr>
                <p:spPr>
                  <a:xfrm>
                    <a:off x="2361" y="1630"/>
                    <a:ext cx="184" cy="23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41" name="Line 21"/>
                  <p:cNvSpPr>
                    <a:spLocks noChangeAspect="1"/>
                  </p:cNvSpPr>
                  <p:nvPr>
                    <p:custDataLst>
                      <p:tags r:id="rId61"/>
                    </p:custDataLst>
                  </p:nvPr>
                </p:nvSpPr>
                <p:spPr>
                  <a:xfrm>
                    <a:off x="2427" y="1408"/>
                    <a:ext cx="248" cy="36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42" name="Line 22"/>
                  <p:cNvSpPr>
                    <a:spLocks noChangeAspect="1"/>
                  </p:cNvSpPr>
                  <p:nvPr>
                    <p:custDataLst>
                      <p:tags r:id="rId62"/>
                    </p:custDataLst>
                  </p:nvPr>
                </p:nvSpPr>
                <p:spPr>
                  <a:xfrm>
                    <a:off x="2658" y="1427"/>
                    <a:ext cx="154" cy="25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43" name="Line 23"/>
                  <p:cNvSpPr>
                    <a:spLocks noChangeAspect="1"/>
                  </p:cNvSpPr>
                  <p:nvPr>
                    <p:custDataLst>
                      <p:tags r:id="rId63"/>
                    </p:custDataLst>
                  </p:nvPr>
                </p:nvSpPr>
                <p:spPr>
                  <a:xfrm>
                    <a:off x="2815" y="1339"/>
                    <a:ext cx="138" cy="26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44" name="Line 24"/>
                  <p:cNvSpPr>
                    <a:spLocks noChangeAspect="1"/>
                  </p:cNvSpPr>
                  <p:nvPr>
                    <p:custDataLst>
                      <p:tags r:id="rId64"/>
                    </p:custDataLst>
                  </p:nvPr>
                </p:nvSpPr>
                <p:spPr>
                  <a:xfrm>
                    <a:off x="2977" y="1261"/>
                    <a:ext cx="122" cy="27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45" name="Line 25"/>
                  <p:cNvSpPr>
                    <a:spLocks noChangeAspect="1"/>
                  </p:cNvSpPr>
                  <p:nvPr>
                    <p:custDataLst>
                      <p:tags r:id="rId65"/>
                    </p:custDataLst>
                  </p:nvPr>
                </p:nvSpPr>
                <p:spPr>
                  <a:xfrm>
                    <a:off x="3143" y="1192"/>
                    <a:ext cx="106" cy="281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46" name="Line 26"/>
                  <p:cNvSpPr>
                    <a:spLocks noChangeAspect="1"/>
                  </p:cNvSpPr>
                  <p:nvPr>
                    <p:custDataLst>
                      <p:tags r:id="rId66"/>
                    </p:custDataLst>
                  </p:nvPr>
                </p:nvSpPr>
                <p:spPr>
                  <a:xfrm>
                    <a:off x="3243" y="905"/>
                    <a:ext cx="159" cy="51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47" name="Line 27"/>
                  <p:cNvSpPr>
                    <a:spLocks noChangeAspect="1"/>
                  </p:cNvSpPr>
                  <p:nvPr>
                    <p:custDataLst>
                      <p:tags r:id="rId67"/>
                    </p:custDataLst>
                  </p:nvPr>
                </p:nvSpPr>
                <p:spPr>
                  <a:xfrm>
                    <a:off x="3487" y="1086"/>
                    <a:ext cx="71" cy="291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48" name="Line 28"/>
                  <p:cNvSpPr>
                    <a:spLocks noChangeAspect="1"/>
                  </p:cNvSpPr>
                  <p:nvPr>
                    <p:custDataLst>
                      <p:tags r:id="rId68"/>
                    </p:custDataLst>
                  </p:nvPr>
                </p:nvSpPr>
                <p:spPr>
                  <a:xfrm>
                    <a:off x="3663" y="1048"/>
                    <a:ext cx="54" cy="29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49" name="Line 29"/>
                  <p:cNvSpPr>
                    <a:spLocks noChangeAspect="1"/>
                  </p:cNvSpPr>
                  <p:nvPr>
                    <p:custDataLst>
                      <p:tags r:id="rId69"/>
                    </p:custDataLst>
                  </p:nvPr>
                </p:nvSpPr>
                <p:spPr>
                  <a:xfrm>
                    <a:off x="3841" y="1022"/>
                    <a:ext cx="36" cy="29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50" name="Line 30"/>
                  <p:cNvSpPr>
                    <a:spLocks noChangeAspect="1"/>
                  </p:cNvSpPr>
                  <p:nvPr>
                    <p:custDataLst>
                      <p:tags r:id="rId70"/>
                    </p:custDataLst>
                  </p:nvPr>
                </p:nvSpPr>
                <p:spPr>
                  <a:xfrm>
                    <a:off x="4020" y="1005"/>
                    <a:ext cx="18" cy="300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51" name="Line 31"/>
                  <p:cNvSpPr>
                    <a:spLocks noChangeAspect="1"/>
                  </p:cNvSpPr>
                  <p:nvPr>
                    <p:custDataLst>
                      <p:tags r:id="rId71"/>
                    </p:custDataLst>
                  </p:nvPr>
                </p:nvSpPr>
                <p:spPr>
                  <a:xfrm flipH="1">
                    <a:off x="4200" y="860"/>
                    <a:ext cx="0" cy="440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52" name="Line 32"/>
                  <p:cNvSpPr>
                    <a:spLocks noChangeAspect="1"/>
                  </p:cNvSpPr>
                  <p:nvPr>
                    <p:custDataLst>
                      <p:tags r:id="rId72"/>
                    </p:custDataLst>
                  </p:nvPr>
                </p:nvSpPr>
                <p:spPr>
                  <a:xfrm flipH="1">
                    <a:off x="4362" y="1005"/>
                    <a:ext cx="18" cy="300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53" name="Line 33"/>
                  <p:cNvSpPr>
                    <a:spLocks noChangeAspect="1"/>
                  </p:cNvSpPr>
                  <p:nvPr>
                    <p:custDataLst>
                      <p:tags r:id="rId73"/>
                    </p:custDataLst>
                  </p:nvPr>
                </p:nvSpPr>
                <p:spPr>
                  <a:xfrm flipH="1">
                    <a:off x="4523" y="1022"/>
                    <a:ext cx="36" cy="29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54" name="Line 34"/>
                  <p:cNvSpPr>
                    <a:spLocks noChangeAspect="1"/>
                  </p:cNvSpPr>
                  <p:nvPr>
                    <p:custDataLst>
                      <p:tags r:id="rId74"/>
                    </p:custDataLst>
                  </p:nvPr>
                </p:nvSpPr>
                <p:spPr>
                  <a:xfrm flipH="1">
                    <a:off x="4683" y="1048"/>
                    <a:ext cx="54" cy="29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55" name="Line 35"/>
                  <p:cNvSpPr>
                    <a:spLocks noChangeAspect="1"/>
                  </p:cNvSpPr>
                  <p:nvPr>
                    <p:custDataLst>
                      <p:tags r:id="rId75"/>
                    </p:custDataLst>
                  </p:nvPr>
                </p:nvSpPr>
                <p:spPr>
                  <a:xfrm flipH="1">
                    <a:off x="4842" y="1086"/>
                    <a:ext cx="71" cy="291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56" name="Line 36"/>
                  <p:cNvSpPr>
                    <a:spLocks noChangeAspect="1"/>
                  </p:cNvSpPr>
                  <p:nvPr>
                    <p:custDataLst>
                      <p:tags r:id="rId76"/>
                    </p:custDataLst>
                  </p:nvPr>
                </p:nvSpPr>
                <p:spPr>
                  <a:xfrm flipH="1">
                    <a:off x="4998" y="905"/>
                    <a:ext cx="159" cy="51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57" name="Line 37"/>
                  <p:cNvSpPr>
                    <a:spLocks noChangeAspect="1"/>
                  </p:cNvSpPr>
                  <p:nvPr>
                    <p:custDataLst>
                      <p:tags r:id="rId77"/>
                    </p:custDataLst>
                  </p:nvPr>
                </p:nvSpPr>
                <p:spPr>
                  <a:xfrm flipH="1">
                    <a:off x="5151" y="1192"/>
                    <a:ext cx="106" cy="281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58" name="Line 38"/>
                  <p:cNvSpPr>
                    <a:spLocks noChangeAspect="1"/>
                  </p:cNvSpPr>
                  <p:nvPr>
                    <p:custDataLst>
                      <p:tags r:id="rId78"/>
                    </p:custDataLst>
                  </p:nvPr>
                </p:nvSpPr>
                <p:spPr>
                  <a:xfrm flipH="1">
                    <a:off x="5301" y="1261"/>
                    <a:ext cx="122" cy="27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59" name="Line 39"/>
                  <p:cNvSpPr>
                    <a:spLocks noChangeAspect="1"/>
                  </p:cNvSpPr>
                  <p:nvPr>
                    <p:custDataLst>
                      <p:tags r:id="rId79"/>
                    </p:custDataLst>
                  </p:nvPr>
                </p:nvSpPr>
                <p:spPr>
                  <a:xfrm flipH="1">
                    <a:off x="5447" y="1339"/>
                    <a:ext cx="138" cy="26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60" name="Line 40"/>
                  <p:cNvSpPr>
                    <a:spLocks noChangeAspect="1"/>
                  </p:cNvSpPr>
                  <p:nvPr>
                    <p:custDataLst>
                      <p:tags r:id="rId80"/>
                    </p:custDataLst>
                  </p:nvPr>
                </p:nvSpPr>
                <p:spPr>
                  <a:xfrm flipH="1">
                    <a:off x="5588" y="1427"/>
                    <a:ext cx="154" cy="25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61" name="Line 41"/>
                  <p:cNvSpPr>
                    <a:spLocks noChangeAspect="1"/>
                  </p:cNvSpPr>
                  <p:nvPr>
                    <p:custDataLst>
                      <p:tags r:id="rId81"/>
                    </p:custDataLst>
                  </p:nvPr>
                </p:nvSpPr>
                <p:spPr>
                  <a:xfrm flipH="1">
                    <a:off x="5725" y="1408"/>
                    <a:ext cx="248" cy="36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62" name="Line 42"/>
                  <p:cNvSpPr>
                    <a:spLocks noChangeAspect="1"/>
                  </p:cNvSpPr>
                  <p:nvPr>
                    <p:custDataLst>
                      <p:tags r:id="rId82"/>
                    </p:custDataLst>
                  </p:nvPr>
                </p:nvSpPr>
                <p:spPr>
                  <a:xfrm flipH="1">
                    <a:off x="5855" y="1630"/>
                    <a:ext cx="184" cy="23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63" name="Line 43"/>
                  <p:cNvSpPr>
                    <a:spLocks noChangeAspect="1"/>
                  </p:cNvSpPr>
                  <p:nvPr>
                    <p:custDataLst>
                      <p:tags r:id="rId83"/>
                    </p:custDataLst>
                  </p:nvPr>
                </p:nvSpPr>
                <p:spPr>
                  <a:xfrm flipH="1">
                    <a:off x="5980" y="1745"/>
                    <a:ext cx="198" cy="225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64" name="Line 44"/>
                  <p:cNvSpPr>
                    <a:spLocks noChangeAspect="1"/>
                  </p:cNvSpPr>
                  <p:nvPr>
                    <p:custDataLst>
                      <p:tags r:id="rId84"/>
                    </p:custDataLst>
                  </p:nvPr>
                </p:nvSpPr>
                <p:spPr>
                  <a:xfrm flipH="1">
                    <a:off x="6099" y="1867"/>
                    <a:ext cx="211" cy="21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65" name="Line 45"/>
                  <p:cNvSpPr>
                    <a:spLocks noChangeAspect="1"/>
                  </p:cNvSpPr>
                  <p:nvPr>
                    <p:custDataLst>
                      <p:tags r:id="rId85"/>
                    </p:custDataLst>
                  </p:nvPr>
                </p:nvSpPr>
                <p:spPr>
                  <a:xfrm flipH="1">
                    <a:off x="6211" y="1998"/>
                    <a:ext cx="223" cy="200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28766" name="Line 46"/>
                  <p:cNvSpPr>
                    <a:spLocks noChangeAspect="1"/>
                  </p:cNvSpPr>
                  <p:nvPr>
                    <p:custDataLst>
                      <p:tags r:id="rId86"/>
                    </p:custDataLst>
                  </p:nvPr>
                </p:nvSpPr>
                <p:spPr>
                  <a:xfrm flipH="1">
                    <a:off x="6315" y="1986"/>
                    <a:ext cx="423" cy="33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</p:grpSp>
            <p:sp>
              <p:nvSpPr>
                <p:cNvPr id="28767" name="Arc 47"/>
                <p:cNvSpPr>
                  <a:spLocks noChangeAspect="1"/>
                </p:cNvSpPr>
                <p:nvPr>
                  <p:custDataLst>
                    <p:tags r:id="rId87"/>
                  </p:custDataLst>
                </p:nvPr>
              </p:nvSpPr>
              <p:spPr>
                <a:xfrm>
                  <a:off x="2573" y="1212"/>
                  <a:ext cx="4268" cy="2739"/>
                </a:xfrm>
                <a:custGeom>
                  <a:avLst/>
                  <a:gdLst/>
                  <a:ahLst/>
                  <a:cxnLst>
                    <a:cxn ang="0">
                      <a:pos x="0" y="16"/>
                    </a:cxn>
                    <a:cxn ang="0">
                      <a:pos x="69" y="17"/>
                    </a:cxn>
                    <a:cxn ang="0">
                      <a:pos x="34" y="44"/>
                    </a:cxn>
                  </a:cxnLst>
                  <a:rect l="l" t="t" r="r" b="b"/>
                  <a:pathLst>
                    <a:path w="33667" h="21600" fill="none">
                      <a:moveTo>
                        <a:pt x="-1" y="8009"/>
                      </a:moveTo>
                      <a:cubicBezTo>
                        <a:pt x="4101" y="2943"/>
                        <a:pt x="10270" y="-1"/>
                        <a:pt x="16789" y="0"/>
                      </a:cubicBezTo>
                      <a:cubicBezTo>
                        <a:pt x="23357" y="0"/>
                        <a:pt x="29568" y="2988"/>
                        <a:pt x="33667" y="8120"/>
                      </a:cubicBezTo>
                    </a:path>
                    <a:path w="33667" h="21600" stroke="0">
                      <a:moveTo>
                        <a:pt x="-1" y="8009"/>
                      </a:moveTo>
                      <a:cubicBezTo>
                        <a:pt x="4101" y="2943"/>
                        <a:pt x="10270" y="-1"/>
                        <a:pt x="16789" y="0"/>
                      </a:cubicBezTo>
                      <a:cubicBezTo>
                        <a:pt x="23357" y="0"/>
                        <a:pt x="29568" y="2988"/>
                        <a:pt x="33667" y="8120"/>
                      </a:cubicBezTo>
                      <a:lnTo>
                        <a:pt x="16789" y="21600"/>
                      </a:lnTo>
                      <a:close/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135"/>
                </a:p>
              </p:txBody>
            </p:sp>
          </p:grpSp>
          <p:sp>
            <p:nvSpPr>
              <p:cNvPr id="28768" name="Text Box 48"/>
              <p:cNvSpPr txBox="1"/>
              <p:nvPr>
                <p:custDataLst>
                  <p:tags r:id="rId88"/>
                </p:custDataLst>
              </p:nvPr>
            </p:nvSpPr>
            <p:spPr>
              <a:xfrm>
                <a:off x="4226" y="1424"/>
                <a:ext cx="300" cy="48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lIns="0" tIns="0" rIns="0" bIns="0"/>
              <a:lstStyle/>
              <a:p>
                <a:pPr algn="just"/>
                <a:r>
                  <a:rPr lang="en-US" altLang="zh-CN" sz="135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0</a:t>
                </a:r>
                <a:endParaRPr lang="en-US" altLang="zh-CN" sz="135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769" name="Text Box 49"/>
              <p:cNvSpPr txBox="1"/>
              <p:nvPr>
                <p:custDataLst>
                  <p:tags r:id="rId89"/>
                </p:custDataLst>
              </p:nvPr>
            </p:nvSpPr>
            <p:spPr>
              <a:xfrm>
                <a:off x="5270" y="654"/>
                <a:ext cx="300" cy="48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lIns="0" tIns="0" rIns="0" bIns="0"/>
              <a:lstStyle/>
              <a:p>
                <a:pPr algn="just"/>
                <a:r>
                  <a:rPr lang="en-US" altLang="zh-CN" sz="135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zh-CN" sz="135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770" name="Text Box 50"/>
              <p:cNvSpPr txBox="1"/>
              <p:nvPr>
                <p:custDataLst>
                  <p:tags r:id="rId90"/>
                </p:custDataLst>
              </p:nvPr>
            </p:nvSpPr>
            <p:spPr>
              <a:xfrm>
                <a:off x="6706" y="654"/>
                <a:ext cx="300" cy="48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lIns="0" tIns="0" rIns="0" bIns="0"/>
              <a:lstStyle/>
              <a:p>
                <a:pPr algn="just"/>
                <a:r>
                  <a:rPr lang="en-US" altLang="zh-CN" sz="135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zh-CN" sz="135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771" name="Text Box 51"/>
              <p:cNvSpPr txBox="1"/>
              <p:nvPr>
                <p:custDataLst>
                  <p:tags r:id="rId91"/>
                </p:custDataLst>
              </p:nvPr>
            </p:nvSpPr>
            <p:spPr>
              <a:xfrm>
                <a:off x="7860" y="1458"/>
                <a:ext cx="300" cy="48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lIns="0" tIns="0" rIns="0" bIns="0"/>
              <a:lstStyle/>
              <a:p>
                <a:pPr algn="just"/>
                <a:r>
                  <a:rPr lang="en-US" altLang="zh-CN" sz="135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zh-CN" sz="135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28772" name="Text Box 52"/>
            <p:cNvSpPr txBox="1"/>
            <p:nvPr>
              <p:custDataLst>
                <p:tags r:id="rId92"/>
              </p:custDataLst>
            </p:nvPr>
          </p:nvSpPr>
          <p:spPr>
            <a:xfrm>
              <a:off x="4925" y="2934"/>
              <a:ext cx="642" cy="480"/>
            </a:xfrm>
            <a:prstGeom prst="rect">
              <a:avLst/>
            </a:prstGeom>
            <a:noFill/>
            <a:ln w="2857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35" err="1">
                  <a:solidFill>
                    <a:schemeClr val="tx1"/>
                  </a:solidFill>
                  <a:latin typeface="Times New Roman" panose="02020603050405020304" pitchFamily="18" charset="0"/>
                </a:rPr>
                <a:t>mA</a:t>
              </a:r>
              <a:endParaRPr lang="en-US" altLang="zh-CN" sz="135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27" name="Group 53"/>
          <p:cNvGrpSpPr/>
          <p:nvPr>
            <p:custDataLst>
              <p:tags r:id="rId93"/>
            </p:custDataLst>
          </p:nvPr>
        </p:nvGrpSpPr>
        <p:grpSpPr>
          <a:xfrm>
            <a:off x="7138984" y="4043430"/>
            <a:ext cx="3952616" cy="2359535"/>
            <a:chOff x="2979" y="1053"/>
            <a:chExt cx="2496" cy="1490"/>
          </a:xfrm>
        </p:grpSpPr>
        <p:sp>
          <p:nvSpPr>
            <p:cNvPr id="28774" name="Line 54"/>
            <p:cNvSpPr>
              <a:spLocks noChangeAspect="1"/>
            </p:cNvSpPr>
            <p:nvPr>
              <p:custDataLst>
                <p:tags r:id="rId94"/>
              </p:custDataLst>
            </p:nvPr>
          </p:nvSpPr>
          <p:spPr>
            <a:xfrm>
              <a:off x="2979" y="1654"/>
              <a:ext cx="240" cy="191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75" name="Line 55"/>
            <p:cNvSpPr>
              <a:spLocks noChangeAspect="1"/>
            </p:cNvSpPr>
            <p:nvPr>
              <p:custDataLst>
                <p:tags r:id="rId95"/>
              </p:custDataLst>
            </p:nvPr>
          </p:nvSpPr>
          <p:spPr>
            <a:xfrm>
              <a:off x="3058" y="1597"/>
              <a:ext cx="116" cy="10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76" name="Line 56"/>
            <p:cNvSpPr>
              <a:spLocks noChangeAspect="1"/>
            </p:cNvSpPr>
            <p:nvPr>
              <p:custDataLst>
                <p:tags r:id="rId96"/>
              </p:custDataLst>
            </p:nvPr>
          </p:nvSpPr>
          <p:spPr>
            <a:xfrm>
              <a:off x="3123" y="1529"/>
              <a:ext cx="110" cy="112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77" name="Line 57"/>
            <p:cNvSpPr>
              <a:spLocks noChangeAspect="1"/>
            </p:cNvSpPr>
            <p:nvPr>
              <p:custDataLst>
                <p:tags r:id="rId97"/>
              </p:custDataLst>
            </p:nvPr>
          </p:nvSpPr>
          <p:spPr>
            <a:xfrm>
              <a:off x="3191" y="1466"/>
              <a:ext cx="104" cy="117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78" name="Line 58"/>
            <p:cNvSpPr>
              <a:spLocks noChangeAspect="1"/>
            </p:cNvSpPr>
            <p:nvPr>
              <p:custDataLst>
                <p:tags r:id="rId98"/>
              </p:custDataLst>
            </p:nvPr>
          </p:nvSpPr>
          <p:spPr>
            <a:xfrm>
              <a:off x="3264" y="1406"/>
              <a:ext cx="96" cy="123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79" name="Line 59"/>
            <p:cNvSpPr>
              <a:spLocks noChangeAspect="1"/>
            </p:cNvSpPr>
            <p:nvPr>
              <p:custDataLst>
                <p:tags r:id="rId99"/>
              </p:custDataLst>
            </p:nvPr>
          </p:nvSpPr>
          <p:spPr>
            <a:xfrm>
              <a:off x="3333" y="1341"/>
              <a:ext cx="163" cy="240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80" name="Line 60"/>
            <p:cNvSpPr>
              <a:spLocks noChangeAspect="1"/>
            </p:cNvSpPr>
            <p:nvPr>
              <p:custDataLst>
                <p:tags r:id="rId100"/>
              </p:custDataLst>
            </p:nvPr>
          </p:nvSpPr>
          <p:spPr>
            <a:xfrm>
              <a:off x="3418" y="1300"/>
              <a:ext cx="81" cy="13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81" name="Line 61"/>
            <p:cNvSpPr>
              <a:spLocks noChangeAspect="1"/>
            </p:cNvSpPr>
            <p:nvPr>
              <p:custDataLst>
                <p:tags r:id="rId101"/>
              </p:custDataLst>
            </p:nvPr>
          </p:nvSpPr>
          <p:spPr>
            <a:xfrm>
              <a:off x="3500" y="1254"/>
              <a:ext cx="72" cy="139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82" name="Line 62"/>
            <p:cNvSpPr>
              <a:spLocks noChangeAspect="1"/>
            </p:cNvSpPr>
            <p:nvPr>
              <p:custDataLst>
                <p:tags r:id="rId102"/>
              </p:custDataLst>
            </p:nvPr>
          </p:nvSpPr>
          <p:spPr>
            <a:xfrm>
              <a:off x="3584" y="1214"/>
              <a:ext cx="64" cy="142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83" name="Line 63"/>
            <p:cNvSpPr>
              <a:spLocks noChangeAspect="1"/>
            </p:cNvSpPr>
            <p:nvPr>
              <p:custDataLst>
                <p:tags r:id="rId103"/>
              </p:custDataLst>
            </p:nvPr>
          </p:nvSpPr>
          <p:spPr>
            <a:xfrm>
              <a:off x="3671" y="1178"/>
              <a:ext cx="55" cy="146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84" name="Line 64"/>
            <p:cNvSpPr>
              <a:spLocks noChangeAspect="1"/>
            </p:cNvSpPr>
            <p:nvPr>
              <p:custDataLst>
                <p:tags r:id="rId104"/>
              </p:custDataLst>
            </p:nvPr>
          </p:nvSpPr>
          <p:spPr>
            <a:xfrm>
              <a:off x="3768" y="1149"/>
              <a:ext cx="89" cy="288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85" name="Line 65"/>
            <p:cNvSpPr>
              <a:spLocks noChangeAspect="1"/>
            </p:cNvSpPr>
            <p:nvPr>
              <p:custDataLst>
                <p:tags r:id="rId105"/>
              </p:custDataLst>
            </p:nvPr>
          </p:nvSpPr>
          <p:spPr>
            <a:xfrm>
              <a:off x="3850" y="1123"/>
              <a:ext cx="37" cy="151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86" name="Line 66"/>
            <p:cNvSpPr>
              <a:spLocks noChangeAspect="1"/>
            </p:cNvSpPr>
            <p:nvPr>
              <p:custDataLst>
                <p:tags r:id="rId106"/>
              </p:custDataLst>
            </p:nvPr>
          </p:nvSpPr>
          <p:spPr>
            <a:xfrm>
              <a:off x="3941" y="1103"/>
              <a:ext cx="29" cy="15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87" name="Line 67"/>
            <p:cNvSpPr>
              <a:spLocks noChangeAspect="1"/>
            </p:cNvSpPr>
            <p:nvPr>
              <p:custDataLst>
                <p:tags r:id="rId107"/>
              </p:custDataLst>
            </p:nvPr>
          </p:nvSpPr>
          <p:spPr>
            <a:xfrm>
              <a:off x="4034" y="1089"/>
              <a:ext cx="19" cy="155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88" name="Line 68"/>
            <p:cNvSpPr>
              <a:spLocks noChangeAspect="1"/>
            </p:cNvSpPr>
            <p:nvPr>
              <p:custDataLst>
                <p:tags r:id="rId108"/>
              </p:custDataLst>
            </p:nvPr>
          </p:nvSpPr>
          <p:spPr>
            <a:xfrm>
              <a:off x="4127" y="1080"/>
              <a:ext cx="10" cy="157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89" name="Line 69"/>
            <p:cNvSpPr>
              <a:spLocks noChangeAspect="1"/>
            </p:cNvSpPr>
            <p:nvPr>
              <p:custDataLst>
                <p:tags r:id="rId109"/>
              </p:custDataLst>
            </p:nvPr>
          </p:nvSpPr>
          <p:spPr>
            <a:xfrm flipH="1">
              <a:off x="4221" y="1053"/>
              <a:ext cx="0" cy="240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90" name="Line 70"/>
            <p:cNvSpPr>
              <a:spLocks noChangeAspect="1"/>
            </p:cNvSpPr>
            <p:nvPr>
              <p:custDataLst>
                <p:tags r:id="rId110"/>
              </p:custDataLst>
            </p:nvPr>
          </p:nvSpPr>
          <p:spPr>
            <a:xfrm flipH="1">
              <a:off x="4305" y="1080"/>
              <a:ext cx="10" cy="157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91" name="Line 71"/>
            <p:cNvSpPr>
              <a:spLocks noChangeAspect="1"/>
            </p:cNvSpPr>
            <p:nvPr>
              <p:custDataLst>
                <p:tags r:id="rId111"/>
              </p:custDataLst>
            </p:nvPr>
          </p:nvSpPr>
          <p:spPr>
            <a:xfrm flipH="1">
              <a:off x="4389" y="1089"/>
              <a:ext cx="19" cy="155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92" name="Line 72"/>
            <p:cNvSpPr>
              <a:spLocks noChangeAspect="1"/>
            </p:cNvSpPr>
            <p:nvPr>
              <p:custDataLst>
                <p:tags r:id="rId112"/>
              </p:custDataLst>
            </p:nvPr>
          </p:nvSpPr>
          <p:spPr>
            <a:xfrm flipH="1">
              <a:off x="4472" y="1103"/>
              <a:ext cx="29" cy="15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93" name="Line 73"/>
            <p:cNvSpPr>
              <a:spLocks noChangeAspect="1"/>
            </p:cNvSpPr>
            <p:nvPr>
              <p:custDataLst>
                <p:tags r:id="rId113"/>
              </p:custDataLst>
            </p:nvPr>
          </p:nvSpPr>
          <p:spPr>
            <a:xfrm flipH="1">
              <a:off x="4555" y="1123"/>
              <a:ext cx="37" cy="151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94" name="Line 74"/>
            <p:cNvSpPr>
              <a:spLocks noChangeAspect="1"/>
            </p:cNvSpPr>
            <p:nvPr>
              <p:custDataLst>
                <p:tags r:id="rId114"/>
              </p:custDataLst>
            </p:nvPr>
          </p:nvSpPr>
          <p:spPr>
            <a:xfrm flipH="1">
              <a:off x="4585" y="1149"/>
              <a:ext cx="89" cy="288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95" name="Line 75"/>
            <p:cNvSpPr>
              <a:spLocks noChangeAspect="1"/>
            </p:cNvSpPr>
            <p:nvPr>
              <p:custDataLst>
                <p:tags r:id="rId115"/>
              </p:custDataLst>
            </p:nvPr>
          </p:nvSpPr>
          <p:spPr>
            <a:xfrm flipH="1">
              <a:off x="4716" y="1178"/>
              <a:ext cx="55" cy="146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96" name="Line 76"/>
            <p:cNvSpPr>
              <a:spLocks noChangeAspect="1"/>
            </p:cNvSpPr>
            <p:nvPr>
              <p:custDataLst>
                <p:tags r:id="rId116"/>
              </p:custDataLst>
            </p:nvPr>
          </p:nvSpPr>
          <p:spPr>
            <a:xfrm flipH="1">
              <a:off x="4794" y="1214"/>
              <a:ext cx="64" cy="142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97" name="Line 77"/>
            <p:cNvSpPr>
              <a:spLocks noChangeAspect="1"/>
            </p:cNvSpPr>
            <p:nvPr>
              <p:custDataLst>
                <p:tags r:id="rId117"/>
              </p:custDataLst>
            </p:nvPr>
          </p:nvSpPr>
          <p:spPr>
            <a:xfrm flipH="1">
              <a:off x="4870" y="1254"/>
              <a:ext cx="72" cy="139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98" name="Line 78"/>
            <p:cNvSpPr>
              <a:spLocks noChangeAspect="1"/>
            </p:cNvSpPr>
            <p:nvPr>
              <p:custDataLst>
                <p:tags r:id="rId118"/>
              </p:custDataLst>
            </p:nvPr>
          </p:nvSpPr>
          <p:spPr>
            <a:xfrm flipH="1">
              <a:off x="4943" y="1300"/>
              <a:ext cx="81" cy="13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799" name="Line 79"/>
            <p:cNvSpPr>
              <a:spLocks noChangeAspect="1"/>
            </p:cNvSpPr>
            <p:nvPr>
              <p:custDataLst>
                <p:tags r:id="rId119"/>
              </p:custDataLst>
            </p:nvPr>
          </p:nvSpPr>
          <p:spPr>
            <a:xfrm flipH="1">
              <a:off x="4979" y="1341"/>
              <a:ext cx="130" cy="192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800" name="Line 80"/>
            <p:cNvSpPr>
              <a:spLocks noChangeAspect="1"/>
            </p:cNvSpPr>
            <p:nvPr>
              <p:custDataLst>
                <p:tags r:id="rId120"/>
              </p:custDataLst>
            </p:nvPr>
          </p:nvSpPr>
          <p:spPr>
            <a:xfrm flipH="1">
              <a:off x="5082" y="1406"/>
              <a:ext cx="96" cy="123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801" name="Line 81"/>
            <p:cNvSpPr>
              <a:spLocks noChangeAspect="1"/>
            </p:cNvSpPr>
            <p:nvPr>
              <p:custDataLst>
                <p:tags r:id="rId121"/>
              </p:custDataLst>
            </p:nvPr>
          </p:nvSpPr>
          <p:spPr>
            <a:xfrm flipH="1">
              <a:off x="5147" y="1466"/>
              <a:ext cx="104" cy="117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802" name="Line 82"/>
            <p:cNvSpPr>
              <a:spLocks noChangeAspect="1"/>
            </p:cNvSpPr>
            <p:nvPr>
              <p:custDataLst>
                <p:tags r:id="rId122"/>
              </p:custDataLst>
            </p:nvPr>
          </p:nvSpPr>
          <p:spPr>
            <a:xfrm flipH="1">
              <a:off x="5209" y="1529"/>
              <a:ext cx="110" cy="112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803" name="Line 83"/>
            <p:cNvSpPr>
              <a:spLocks noChangeAspect="1"/>
            </p:cNvSpPr>
            <p:nvPr>
              <p:custDataLst>
                <p:tags r:id="rId123"/>
              </p:custDataLst>
            </p:nvPr>
          </p:nvSpPr>
          <p:spPr>
            <a:xfrm flipH="1">
              <a:off x="5268" y="1597"/>
              <a:ext cx="116" cy="10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804" name="Line 84"/>
            <p:cNvSpPr>
              <a:spLocks noChangeAspect="1"/>
            </p:cNvSpPr>
            <p:nvPr>
              <p:custDataLst>
                <p:tags r:id="rId124"/>
              </p:custDataLst>
            </p:nvPr>
          </p:nvSpPr>
          <p:spPr>
            <a:xfrm flipH="1">
              <a:off x="5235" y="1644"/>
              <a:ext cx="240" cy="191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8805" name="Text Box 85"/>
            <p:cNvSpPr txBox="1"/>
            <p:nvPr>
              <p:custDataLst>
                <p:tags r:id="rId125"/>
              </p:custDataLst>
            </p:nvPr>
          </p:nvSpPr>
          <p:spPr>
            <a:xfrm>
              <a:off x="3152" y="1752"/>
              <a:ext cx="223" cy="269"/>
            </a:xfrm>
            <a:prstGeom prst="rect">
              <a:avLst/>
            </a:prstGeom>
            <a:noFill/>
            <a:ln w="2857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3195">
                  <a:latin typeface="Times New Roman" panose="02020603050405020304" pitchFamily="18" charset="0"/>
                </a:rPr>
                <a:t>0</a:t>
              </a:r>
              <a:endParaRPr lang="en-US" altLang="zh-CN" sz="3195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806" name="Text Box 86"/>
            <p:cNvSpPr txBox="1"/>
            <p:nvPr>
              <p:custDataLst>
                <p:tags r:id="rId126"/>
              </p:custDataLst>
            </p:nvPr>
          </p:nvSpPr>
          <p:spPr>
            <a:xfrm>
              <a:off x="3787" y="1344"/>
              <a:ext cx="223" cy="266"/>
            </a:xfrm>
            <a:prstGeom prst="rect">
              <a:avLst/>
            </a:prstGeom>
            <a:noFill/>
            <a:ln w="2857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3195">
                  <a:latin typeface="Times New Roman" panose="02020603050405020304" pitchFamily="18" charset="0"/>
                </a:rPr>
                <a:t>1</a:t>
              </a:r>
              <a:endParaRPr lang="en-US" altLang="zh-CN" sz="3195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807" name="Text Box 87"/>
            <p:cNvSpPr txBox="1"/>
            <p:nvPr>
              <p:custDataLst>
                <p:tags r:id="rId127"/>
              </p:custDataLst>
            </p:nvPr>
          </p:nvSpPr>
          <p:spPr>
            <a:xfrm>
              <a:off x="4513" y="1389"/>
              <a:ext cx="223" cy="218"/>
            </a:xfrm>
            <a:prstGeom prst="rect">
              <a:avLst/>
            </a:prstGeom>
            <a:noFill/>
            <a:ln w="2857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3195">
                  <a:latin typeface="Times New Roman" panose="02020603050405020304" pitchFamily="18" charset="0"/>
                </a:rPr>
                <a:t>2</a:t>
              </a:r>
              <a:endParaRPr lang="en-US" altLang="zh-CN" sz="3195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808" name="Text Box 88"/>
            <p:cNvSpPr txBox="1"/>
            <p:nvPr>
              <p:custDataLst>
                <p:tags r:id="rId128"/>
              </p:custDataLst>
            </p:nvPr>
          </p:nvSpPr>
          <p:spPr>
            <a:xfrm>
              <a:off x="5239" y="1752"/>
              <a:ext cx="223" cy="196"/>
            </a:xfrm>
            <a:prstGeom prst="rect">
              <a:avLst/>
            </a:prstGeom>
            <a:noFill/>
            <a:ln w="2857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3195">
                  <a:latin typeface="Times New Roman" panose="02020603050405020304" pitchFamily="18" charset="0"/>
                </a:rPr>
                <a:t>3</a:t>
              </a:r>
              <a:endParaRPr lang="en-US" altLang="zh-CN" sz="3195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809" name="Text Box 89"/>
            <p:cNvSpPr txBox="1"/>
            <p:nvPr>
              <p:custDataLst>
                <p:tags r:id="rId129"/>
              </p:custDataLst>
            </p:nvPr>
          </p:nvSpPr>
          <p:spPr>
            <a:xfrm>
              <a:off x="4179" y="1917"/>
              <a:ext cx="262" cy="22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3195">
                  <a:latin typeface="Times New Roman" panose="02020603050405020304" pitchFamily="18" charset="0"/>
                </a:rPr>
                <a:t>V</a:t>
              </a:r>
              <a:endParaRPr lang="en-US" altLang="zh-CN" sz="3195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810" name="Line 90"/>
            <p:cNvSpPr>
              <a:spLocks noChangeAspect="1"/>
            </p:cNvSpPr>
            <p:nvPr>
              <p:custDataLst>
                <p:tags r:id="rId130"/>
              </p:custDataLst>
            </p:nvPr>
          </p:nvSpPr>
          <p:spPr>
            <a:xfrm rot="60000">
              <a:off x="3511" y="1215"/>
              <a:ext cx="733" cy="1328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triangle" w="med" len="med"/>
              <a:tailEnd type="none" w="med" len="med"/>
            </a:ln>
          </p:spPr>
          <p:txBody>
            <a:bodyPr/>
            <a:lstStyle/>
            <a:p/>
          </p:txBody>
        </p:sp>
      </p:grpSp>
      <p:graphicFrame>
        <p:nvGraphicFramePr>
          <p:cNvPr id="673850" name="Object 2"/>
          <p:cNvGraphicFramePr>
            <a:graphicFrameLocks noChangeAspect="1"/>
          </p:cNvGraphicFramePr>
          <p:nvPr>
            <p:custDataLst>
              <p:tags r:id="rId131"/>
            </p:custDataLst>
          </p:nvPr>
        </p:nvGraphicFramePr>
        <p:xfrm>
          <a:off x="2397457" y="5770665"/>
          <a:ext cx="3450304" cy="650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" r:id="rId132" imgW="1270000" imgH="241300" progId="Equation.3">
                  <p:embed/>
                </p:oleObj>
              </mc:Choice>
              <mc:Fallback>
                <p:oleObj name="" r:id="rId132" imgW="1270000" imgH="2413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3"/>
                      <a:stretch>
                        <a:fillRect/>
                      </a:stretch>
                    </p:blipFill>
                    <p:spPr>
                      <a:xfrm>
                        <a:off x="2397457" y="5770665"/>
                        <a:ext cx="3450304" cy="6505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7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7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73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7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673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76" grpId="0" animBg="1"/>
      <p:bldP spid="77" grpId="0" animBg="1"/>
      <p:bldP spid="103" grpId="0"/>
      <p:bldP spid="104" grpId="0"/>
      <p:bldP spid="673794" grpId="0"/>
      <p:bldP spid="673795" grpId="0"/>
      <p:bldP spid="67379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37005" y="3456305"/>
            <a:ext cx="3914775" cy="8197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363345" y="4966335"/>
            <a:ext cx="3529965" cy="750570"/>
          </a:xfrm>
          <a:prstGeom prst="rect">
            <a:avLst/>
          </a:prstGeom>
        </p:spPr>
      </p:pic>
      <p:sp>
        <p:nvSpPr>
          <p:cNvPr id="113" name="Text Box 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04190" y="734695"/>
            <a:ext cx="10189210" cy="73723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【例</a:t>
            </a:r>
            <a:r>
              <a:rPr kumimoji="1"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1"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kumimoji="1"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1" lang="zh-CN" altLang="el-GR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12825" y="1513205"/>
            <a:ext cx="10349865" cy="1563370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练习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9"/>
            </p:custDataLst>
          </p:nvPr>
        </p:nvSpPr>
        <p:spPr>
          <a:xfrm>
            <a:off x="965835" y="2955290"/>
            <a:ext cx="55746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</a:rPr>
              <a:t>解：串联电阻的阻值为：</a:t>
            </a:r>
            <a:endParaRPr lang="zh-CN" altLang="en-US" sz="2400">
              <a:solidFill>
                <a:srgbClr val="7030A0"/>
              </a:solidFill>
            </a:endParaRPr>
          </a:p>
        </p:txBody>
      </p: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>
            <a:off x="1437005" y="4316730"/>
            <a:ext cx="40735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</a:rPr>
              <a:t>改装后电压表内阻为：</a:t>
            </a:r>
            <a:endParaRPr lang="zh-CN" altLang="en-US" sz="240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234950" y="640080"/>
            <a:ext cx="104832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改装电流表</a:t>
            </a:r>
            <a:endParaRPr lang="en-US" altLang="zh-CN" sz="2800" b="1">
              <a:solidFill>
                <a:srgbClr val="000000"/>
              </a:solidFill>
              <a:highlight>
                <a:srgbClr val="FFFF00"/>
              </a:highligh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en-US" sz="28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en-US" sz="2800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表头</a:t>
            </a:r>
            <a:r>
              <a:rPr lang="en-US" altLang="zh-CN" sz="2800" b="1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en-US" sz="28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＿联一个</a:t>
            </a:r>
            <a:r>
              <a:rPr lang="zh-CN" altLang="en-US" sz="28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</a:t>
            </a:r>
            <a:r>
              <a:rPr lang="zh-CN" altLang="en-US" sz="28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＿</a:t>
            </a:r>
            <a:r>
              <a:rPr lang="zh-CN" altLang="en-US" sz="2800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的电阻，可把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改装成</a:t>
            </a:r>
            <a:r>
              <a:rPr lang="zh-CN" altLang="en-US" sz="2800" b="1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电流表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0" name="矩形 49"/>
          <p:cNvSpPr/>
          <p:nvPr>
            <p:custDataLst>
              <p:tags r:id="rId2"/>
            </p:custDataLst>
          </p:nvPr>
        </p:nvSpPr>
        <p:spPr>
          <a:xfrm>
            <a:off x="4514117" y="141552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矩形 50"/>
          <p:cNvSpPr/>
          <p:nvPr>
            <p:custDataLst>
              <p:tags r:id="rId3"/>
            </p:custDataLst>
          </p:nvPr>
        </p:nvSpPr>
        <p:spPr>
          <a:xfrm>
            <a:off x="1980514" y="141560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030001" y="2349020"/>
            <a:ext cx="1439863" cy="647700"/>
          </a:xfrm>
          <a:prstGeom prst="rect">
            <a:avLst/>
          </a:prstGeom>
          <a:noFill/>
          <a:ln w="47625" cap="rnd" algn="ctr">
            <a:solidFill>
              <a:srgbClr val="00B050"/>
            </a:solidFill>
            <a:prstDash val="sysDash"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493720" y="2325044"/>
            <a:ext cx="1655762" cy="1188000"/>
          </a:xfrm>
          <a:prstGeom prst="rect">
            <a:avLst/>
          </a:prstGeom>
          <a:noFill/>
          <a:ln w="47625" cap="rnd" cmpd="sng" algn="ctr">
            <a:solidFill>
              <a:srgbClr val="00B050"/>
            </a:solidFill>
            <a:prstDash val="sysDash"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15" name="Group 5"/>
          <p:cNvGrpSpPr/>
          <p:nvPr>
            <p:custDataLst>
              <p:tags r:id="rId6"/>
            </p:custDataLst>
          </p:nvPr>
        </p:nvGrpSpPr>
        <p:grpSpPr>
          <a:xfrm>
            <a:off x="1845226" y="1892241"/>
            <a:ext cx="2913063" cy="1681163"/>
            <a:chOff x="476" y="2500"/>
            <a:chExt cx="1835" cy="1059"/>
          </a:xfrm>
        </p:grpSpPr>
        <p:sp>
          <p:nvSpPr>
            <p:cNvPr id="17" name="Line 6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534" y="3063"/>
              <a:ext cx="172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5" name="Oval 7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486" y="3044"/>
              <a:ext cx="44" cy="4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6" name="Oval 8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267" y="3043"/>
              <a:ext cx="44" cy="44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7" name="Line 9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>
              <a:off x="670" y="3063"/>
              <a:ext cx="1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1" name="Oval 10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359" y="2984"/>
              <a:ext cx="180" cy="182"/>
            </a:xfrm>
            <a:prstGeom prst="ellipse">
              <a:avLst/>
            </a:prstGeom>
            <a:solidFill>
              <a:sysClr val="window" lastClr="FFFFFF"/>
            </a:solidFill>
            <a:ln w="28575" algn="ctr">
              <a:solidFill>
                <a:srgbClr val="FF0000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" name="Line 11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 flipH="1" flipV="1">
              <a:off x="1444" y="3018"/>
              <a:ext cx="0" cy="9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0" name="Line 12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488" y="2591"/>
              <a:ext cx="0" cy="476"/>
            </a:xfrm>
            <a:prstGeom prst="line">
              <a:avLst/>
            </a:prstGeom>
            <a:noFill/>
            <a:ln w="28575">
              <a:solidFill>
                <a:srgbClr val="C0504D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" name="Line 13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H="1">
              <a:off x="2297" y="2614"/>
              <a:ext cx="0" cy="454"/>
            </a:xfrm>
            <a:prstGeom prst="line">
              <a:avLst/>
            </a:prstGeom>
            <a:noFill/>
            <a:ln w="28575">
              <a:solidFill>
                <a:srgbClr val="C0504D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" name="Text Box 14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202" y="2500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U</a:t>
              </a:r>
              <a:endParaRPr kumimoji="1" lang="en-US" altLang="zh-CN" sz="2000" b="1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13" name="Line 15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1577" y="2705"/>
              <a:ext cx="680" cy="0"/>
            </a:xfrm>
            <a:prstGeom prst="line">
              <a:avLst/>
            </a:prstGeom>
            <a:noFill/>
            <a:ln w="28575">
              <a:solidFill>
                <a:srgbClr val="C0504D"/>
              </a:solidFill>
              <a:rou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" name="Line 16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521" y="2705"/>
              <a:ext cx="783" cy="5"/>
            </a:xfrm>
            <a:prstGeom prst="line">
              <a:avLst/>
            </a:prstGeom>
            <a:noFill/>
            <a:ln w="28575">
              <a:solidFill>
                <a:srgbClr val="C0504D"/>
              </a:solidFill>
              <a:rou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" name="Text Box 17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476" y="2846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1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I</a:t>
              </a:r>
              <a:endParaRPr kumimoji="1" lang="en-US" altLang="zh-CN" sz="2000" b="1" i="1" u="none" strike="noStrike" kern="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19" name="Text Box 18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212" y="2735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1" u="none" strike="noStrike" kern="0" cap="none" spc="0" normalizeH="0" baseline="0" noProof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R</a:t>
              </a:r>
              <a:r>
                <a:rPr kumimoji="1" lang="en-US" altLang="zh-CN" sz="2000" b="1" i="1" u="none" strike="noStrike" kern="0" cap="none" spc="0" normalizeH="0" baseline="-25000" noProof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g</a:t>
              </a:r>
              <a:endParaRPr kumimoji="1" lang="en-US" altLang="zh-CN" sz="2000" b="1" i="1" u="none" strike="noStrike" kern="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>
              <a:off x="1117" y="3063"/>
              <a:ext cx="1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" name="Text Box 20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980" y="2806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1" u="none" strike="noStrike" kern="0" cap="none" spc="0" normalizeH="0" baseline="0" noProof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I</a:t>
              </a:r>
              <a:r>
                <a:rPr kumimoji="1" lang="en-US" altLang="zh-CN" sz="2000" b="1" i="1" u="none" strike="noStrike" kern="0" cap="none" spc="0" normalizeH="0" baseline="-25000" noProof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g</a:t>
              </a:r>
              <a:endParaRPr kumimoji="1" lang="en-US" altLang="zh-CN" sz="2000" b="1" i="1" u="none" strike="noStrike" kern="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 flipH="1">
              <a:off x="1117" y="3069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 flipH="1">
              <a:off x="1752" y="3069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>
              <a:off x="1117" y="3296"/>
              <a:ext cx="635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1328" y="3250"/>
              <a:ext cx="227" cy="91"/>
            </a:xfrm>
            <a:prstGeom prst="rect">
              <a:avLst/>
            </a:prstGeom>
            <a:solidFill>
              <a:sysClr val="window" lastClr="FFFFFF"/>
            </a:solidFill>
            <a:ln w="28575" algn="ctr">
              <a:solidFill>
                <a:srgbClr val="FF0000"/>
              </a:solidFill>
              <a:miter lim="800000"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>
              <p:custDataLst>
                <p:tags r:id="rId26"/>
              </p:custDataLst>
            </p:nvPr>
          </p:nvSpPr>
          <p:spPr bwMode="auto">
            <a:xfrm flipH="1">
              <a:off x="1117" y="3114"/>
              <a:ext cx="0" cy="9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" name="Text Box 26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960" y="3259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1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I</a:t>
              </a:r>
              <a:r>
                <a:rPr kumimoji="1" lang="en-US" altLang="zh-CN" sz="2000" b="1" i="1" u="none" strike="noStrike" kern="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R</a:t>
              </a:r>
              <a:endParaRPr kumimoji="1" lang="en-US" altLang="zh-CN" sz="2000" b="1" i="1" u="none" strike="noStrike" kern="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28" name="Text Box 27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187" y="3309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1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R</a:t>
              </a:r>
              <a:endParaRPr kumimoji="1" lang="en-US" altLang="zh-CN" sz="2000" b="1" i="1" u="none" strike="noStrike" kern="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</p:grpSp>
      <p:grpSp>
        <p:nvGrpSpPr>
          <p:cNvPr id="29" name="Group 28"/>
          <p:cNvGrpSpPr/>
          <p:nvPr>
            <p:custDataLst>
              <p:tags r:id="rId29"/>
            </p:custDataLst>
          </p:nvPr>
        </p:nvGrpSpPr>
        <p:grpSpPr>
          <a:xfrm>
            <a:off x="6309276" y="2349020"/>
            <a:ext cx="2913063" cy="1084262"/>
            <a:chOff x="3288" y="2614"/>
            <a:chExt cx="1835" cy="683"/>
          </a:xfrm>
        </p:grpSpPr>
        <p:grpSp>
          <p:nvGrpSpPr>
            <p:cNvPr id="30" name="Group 29"/>
            <p:cNvGrpSpPr/>
            <p:nvPr>
              <p:custDataLst>
                <p:tags r:id="rId30"/>
              </p:custDataLst>
            </p:nvPr>
          </p:nvGrpSpPr>
          <p:grpSpPr>
            <a:xfrm>
              <a:off x="3288" y="2813"/>
              <a:ext cx="1835" cy="45"/>
              <a:chOff x="373" y="3274"/>
              <a:chExt cx="1835" cy="45"/>
            </a:xfrm>
          </p:grpSpPr>
          <p:sp>
            <p:nvSpPr>
              <p:cNvPr id="31" name="Line 30"/>
              <p:cNvSpPr>
                <a:spLocks noChangeShapeType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431" y="3294"/>
                <a:ext cx="1723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373" y="3275"/>
                <a:ext cx="44" cy="4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3" name="Oval 32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2164" y="3274"/>
                <a:ext cx="44" cy="44"/>
              </a:xfrm>
              <a:prstGeom prst="ellipse">
                <a:avLst/>
              </a:prstGeom>
              <a:noFill/>
              <a:ln w="28575" algn="ctr">
                <a:solidFill>
                  <a:srgbClr val="FF0000"/>
                </a:solidFill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4" name="Oval 33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 flipV="1">
              <a:off x="4059" y="2747"/>
              <a:ext cx="181" cy="182"/>
            </a:xfrm>
            <a:prstGeom prst="ellipse">
              <a:avLst/>
            </a:prstGeom>
            <a:solidFill>
              <a:sysClr val="window" lastClr="FFFFFF"/>
            </a:solidFill>
            <a:ln w="28575" algn="ctr">
              <a:solidFill>
                <a:srgbClr val="FF0000"/>
              </a:solidFill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7" name="Text Box 34"/>
            <p:cNvSpPr txBox="1"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3909" y="2704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A</a:t>
              </a:r>
              <a:endParaRPr kumimoji="1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38" name="Line 35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3298" y="2921"/>
              <a:ext cx="0" cy="31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9" name="Line 36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 flipH="1">
              <a:off x="5067" y="2921"/>
              <a:ext cx="0" cy="31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0" name="Text Box 37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3944" y="3047"/>
              <a:ext cx="499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1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U</a:t>
              </a:r>
              <a:endParaRPr kumimoji="1" lang="en-US" altLang="zh-CN" sz="2000" b="1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41" name="Line 38"/>
            <p:cNvSpPr>
              <a:spLocks noChangeShapeType="1"/>
            </p:cNvSpPr>
            <p:nvPr>
              <p:custDataLst>
                <p:tags r:id="rId39"/>
              </p:custDataLst>
            </p:nvPr>
          </p:nvSpPr>
          <p:spPr bwMode="auto">
            <a:xfrm>
              <a:off x="4281" y="3148"/>
              <a:ext cx="77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2" name="Line 39"/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 flipH="1">
              <a:off x="3318" y="3148"/>
              <a:ext cx="77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3" name="Line 40"/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>
              <a:off x="3333" y="2833"/>
              <a:ext cx="31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4" name="Text Box 41"/>
            <p:cNvSpPr txBox="1"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>
              <a:off x="3379" y="2614"/>
              <a:ext cx="408" cy="25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行楷" panose="02010800040101010101" pitchFamily="2" charset="-122"/>
                </a:rPr>
                <a:t>I</a:t>
              </a:r>
              <a:endParaRPr kumimoji="1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</p:grpSp>
      <p:sp>
        <p:nvSpPr>
          <p:cNvPr id="45" name="AutoShape 42"/>
          <p:cNvSpPr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5085314" y="2636357"/>
            <a:ext cx="792162" cy="360363"/>
          </a:xfrm>
          <a:prstGeom prst="notchedRightArrow">
            <a:avLst>
              <a:gd name="adj1" fmla="val 50000"/>
              <a:gd name="adj2" fmla="val 54956"/>
            </a:avLst>
          </a:prstGeom>
          <a:solidFill>
            <a:srgbClr val="FFFF00"/>
          </a:solidFill>
          <a:ln w="9525" algn="ctr">
            <a:solidFill>
              <a:sysClr val="windowText" lastClr="000000"/>
            </a:solidFill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6" name="文本框 45"/>
          <p:cNvSpPr txBox="1"/>
          <p:nvPr>
            <p:custDataLst>
              <p:tags r:id="rId44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电表的改装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78914" name="Text Box 82"/>
          <p:cNvSpPr txBox="1"/>
          <p:nvPr>
            <p:custDataLst>
              <p:tags r:id="rId45"/>
            </p:custDataLst>
          </p:nvPr>
        </p:nvSpPr>
        <p:spPr>
          <a:xfrm>
            <a:off x="985269" y="3632529"/>
            <a:ext cx="34490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95" b="1">
                <a:solidFill>
                  <a:srgbClr val="FF000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2795" b="1">
                <a:solidFill>
                  <a:srgbClr val="FF0000"/>
                </a:solidFill>
                <a:latin typeface="宋体" panose="02010600030101010101" pitchFamily="2" charset="-122"/>
              </a:rPr>
              <a:t>原理：并联分流</a:t>
            </a:r>
            <a:endParaRPr lang="zh-CN" altLang="en-US" sz="2795" b="1">
              <a:solidFill>
                <a:srgbClr val="FF0000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678915" name="Text Box 95"/>
          <p:cNvSpPr txBox="1"/>
          <p:nvPr>
            <p:custDataLst>
              <p:tags r:id="rId46"/>
            </p:custDataLst>
          </p:nvPr>
        </p:nvSpPr>
        <p:spPr>
          <a:xfrm>
            <a:off x="974513" y="4489450"/>
            <a:ext cx="3249507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95" b="1">
                <a:solidFill>
                  <a:srgbClr val="FF0000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2795" b="1">
                <a:solidFill>
                  <a:srgbClr val="FF0000"/>
                </a:solidFill>
                <a:latin typeface="宋体" panose="02010600030101010101" pitchFamily="2" charset="-122"/>
              </a:rPr>
              <a:t>方法：并联电阻</a:t>
            </a:r>
            <a:endParaRPr lang="zh-CN" altLang="en-US" sz="2795" b="1">
              <a:solidFill>
                <a:srgbClr val="FF0000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678916" name="Text Box 96"/>
          <p:cNvSpPr txBox="1"/>
          <p:nvPr>
            <p:custDataLst>
              <p:tags r:id="rId47"/>
            </p:custDataLst>
          </p:nvPr>
        </p:nvSpPr>
        <p:spPr>
          <a:xfrm>
            <a:off x="974373" y="5364966"/>
            <a:ext cx="4917016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95" b="1">
                <a:solidFill>
                  <a:srgbClr val="FF0000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2795" b="1">
                <a:solidFill>
                  <a:srgbClr val="FF0000"/>
                </a:solidFill>
                <a:latin typeface="宋体" panose="02010600030101010101" pitchFamily="2" charset="-122"/>
              </a:rPr>
              <a:t>再将表盘对应示数改装。</a:t>
            </a:r>
            <a:endParaRPr lang="zh-CN" altLang="en-US" sz="2795" b="1">
              <a:solidFill>
                <a:srgbClr val="FF0000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graphicFrame>
        <p:nvGraphicFramePr>
          <p:cNvPr id="678970" name="Object 3"/>
          <p:cNvGraphicFramePr>
            <a:graphicFrameLocks noChangeAspect="1"/>
          </p:cNvGraphicFramePr>
          <p:nvPr>
            <p:custDataLst>
              <p:tags r:id="rId48"/>
            </p:custDataLst>
          </p:nvPr>
        </p:nvGraphicFramePr>
        <p:xfrm>
          <a:off x="4149451" y="4240625"/>
          <a:ext cx="1532905" cy="99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" r:id="rId49" imgW="736600" imgH="469900" progId="Equation.3">
                  <p:embed/>
                </p:oleObj>
              </mc:Choice>
              <mc:Fallback>
                <p:oleObj name="" r:id="rId49" imgW="736600" imgH="4699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4149451" y="4240625"/>
                        <a:ext cx="1532905" cy="994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8" name="Group 2"/>
          <p:cNvGrpSpPr/>
          <p:nvPr>
            <p:custDataLst>
              <p:tags r:id="rId51"/>
            </p:custDataLst>
          </p:nvPr>
        </p:nvGrpSpPr>
        <p:grpSpPr>
          <a:xfrm>
            <a:off x="6154703" y="3779567"/>
            <a:ext cx="5073791" cy="3154492"/>
            <a:chOff x="2460" y="48"/>
            <a:chExt cx="3204" cy="1992"/>
          </a:xfrm>
        </p:grpSpPr>
        <p:sp>
          <p:nvSpPr>
            <p:cNvPr id="32827" name="Line 3"/>
            <p:cNvSpPr>
              <a:spLocks noChangeAspect="1"/>
            </p:cNvSpPr>
            <p:nvPr>
              <p:custDataLst>
                <p:tags r:id="rId52"/>
              </p:custDataLst>
            </p:nvPr>
          </p:nvSpPr>
          <p:spPr>
            <a:xfrm>
              <a:off x="2736" y="1035"/>
              <a:ext cx="240" cy="191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28" name="Line 4"/>
            <p:cNvSpPr>
              <a:spLocks noChangeAspect="1"/>
            </p:cNvSpPr>
            <p:nvPr>
              <p:custDataLst>
                <p:tags r:id="rId53"/>
              </p:custDataLst>
            </p:nvPr>
          </p:nvSpPr>
          <p:spPr>
            <a:xfrm>
              <a:off x="2815" y="978"/>
              <a:ext cx="116" cy="10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29" name="Line 5"/>
            <p:cNvSpPr>
              <a:spLocks noChangeAspect="1"/>
            </p:cNvSpPr>
            <p:nvPr>
              <p:custDataLst>
                <p:tags r:id="rId54"/>
              </p:custDataLst>
            </p:nvPr>
          </p:nvSpPr>
          <p:spPr>
            <a:xfrm>
              <a:off x="2880" y="910"/>
              <a:ext cx="110" cy="112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30" name="Line 6"/>
            <p:cNvSpPr>
              <a:spLocks noChangeAspect="1"/>
            </p:cNvSpPr>
            <p:nvPr>
              <p:custDataLst>
                <p:tags r:id="rId55"/>
              </p:custDataLst>
            </p:nvPr>
          </p:nvSpPr>
          <p:spPr>
            <a:xfrm>
              <a:off x="2948" y="847"/>
              <a:ext cx="104" cy="117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31" name="Line 7"/>
            <p:cNvSpPr>
              <a:spLocks noChangeAspect="1"/>
            </p:cNvSpPr>
            <p:nvPr>
              <p:custDataLst>
                <p:tags r:id="rId56"/>
              </p:custDataLst>
            </p:nvPr>
          </p:nvSpPr>
          <p:spPr>
            <a:xfrm>
              <a:off x="3021" y="787"/>
              <a:ext cx="96" cy="123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32" name="Line 8"/>
            <p:cNvSpPr>
              <a:spLocks noChangeAspect="1"/>
            </p:cNvSpPr>
            <p:nvPr>
              <p:custDataLst>
                <p:tags r:id="rId57"/>
              </p:custDataLst>
            </p:nvPr>
          </p:nvSpPr>
          <p:spPr>
            <a:xfrm>
              <a:off x="3090" y="722"/>
              <a:ext cx="163" cy="240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33" name="Line 9"/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3175" y="681"/>
              <a:ext cx="81" cy="13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34" name="Line 10"/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3257" y="635"/>
              <a:ext cx="72" cy="139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35" name="Line 11"/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3341" y="595"/>
              <a:ext cx="64" cy="142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36" name="Line 12"/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3428" y="559"/>
              <a:ext cx="55" cy="146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37" name="Line 13"/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3517" y="530"/>
              <a:ext cx="89" cy="288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38" name="Line 14"/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3607" y="504"/>
              <a:ext cx="37" cy="151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39" name="Line 15"/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3698" y="484"/>
              <a:ext cx="29" cy="15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40" name="Line 16"/>
            <p:cNvSpPr>
              <a:spLocks noChangeAspect="1"/>
            </p:cNvSpPr>
            <p:nvPr>
              <p:custDataLst>
                <p:tags r:id="rId65"/>
              </p:custDataLst>
            </p:nvPr>
          </p:nvSpPr>
          <p:spPr>
            <a:xfrm>
              <a:off x="3791" y="470"/>
              <a:ext cx="19" cy="155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41" name="Line 17"/>
            <p:cNvSpPr>
              <a:spLocks noChangeAspect="1"/>
            </p:cNvSpPr>
            <p:nvPr>
              <p:custDataLst>
                <p:tags r:id="rId66"/>
              </p:custDataLst>
            </p:nvPr>
          </p:nvSpPr>
          <p:spPr>
            <a:xfrm>
              <a:off x="3884" y="461"/>
              <a:ext cx="10" cy="157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42" name="Line 18"/>
            <p:cNvSpPr>
              <a:spLocks noChangeAspect="1"/>
            </p:cNvSpPr>
            <p:nvPr>
              <p:custDataLst>
                <p:tags r:id="rId67"/>
              </p:custDataLst>
            </p:nvPr>
          </p:nvSpPr>
          <p:spPr>
            <a:xfrm flipH="1">
              <a:off x="3978" y="434"/>
              <a:ext cx="0" cy="240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43" name="Line 19"/>
            <p:cNvSpPr>
              <a:spLocks noChangeAspect="1"/>
            </p:cNvSpPr>
            <p:nvPr>
              <p:custDataLst>
                <p:tags r:id="rId68"/>
              </p:custDataLst>
            </p:nvPr>
          </p:nvSpPr>
          <p:spPr>
            <a:xfrm flipH="1">
              <a:off x="4062" y="461"/>
              <a:ext cx="10" cy="157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44" name="Line 20"/>
            <p:cNvSpPr>
              <a:spLocks noChangeAspect="1"/>
            </p:cNvSpPr>
            <p:nvPr>
              <p:custDataLst>
                <p:tags r:id="rId69"/>
              </p:custDataLst>
            </p:nvPr>
          </p:nvSpPr>
          <p:spPr>
            <a:xfrm flipH="1">
              <a:off x="4146" y="470"/>
              <a:ext cx="19" cy="155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45" name="Line 21"/>
            <p:cNvSpPr>
              <a:spLocks noChangeAspect="1"/>
            </p:cNvSpPr>
            <p:nvPr>
              <p:custDataLst>
                <p:tags r:id="rId70"/>
              </p:custDataLst>
            </p:nvPr>
          </p:nvSpPr>
          <p:spPr>
            <a:xfrm flipH="1">
              <a:off x="4229" y="484"/>
              <a:ext cx="29" cy="15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46" name="Line 22"/>
            <p:cNvSpPr>
              <a:spLocks noChangeAspect="1"/>
            </p:cNvSpPr>
            <p:nvPr>
              <p:custDataLst>
                <p:tags r:id="rId71"/>
              </p:custDataLst>
            </p:nvPr>
          </p:nvSpPr>
          <p:spPr>
            <a:xfrm flipH="1">
              <a:off x="4312" y="504"/>
              <a:ext cx="37" cy="151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47" name="Line 23"/>
            <p:cNvSpPr>
              <a:spLocks noChangeAspect="1"/>
            </p:cNvSpPr>
            <p:nvPr>
              <p:custDataLst>
                <p:tags r:id="rId72"/>
              </p:custDataLst>
            </p:nvPr>
          </p:nvSpPr>
          <p:spPr>
            <a:xfrm flipH="1">
              <a:off x="4350" y="530"/>
              <a:ext cx="89" cy="288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48" name="Line 24"/>
            <p:cNvSpPr>
              <a:spLocks noChangeAspect="1"/>
            </p:cNvSpPr>
            <p:nvPr>
              <p:custDataLst>
                <p:tags r:id="rId73"/>
              </p:custDataLst>
            </p:nvPr>
          </p:nvSpPr>
          <p:spPr>
            <a:xfrm flipH="1">
              <a:off x="4473" y="559"/>
              <a:ext cx="55" cy="146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49" name="Line 25"/>
            <p:cNvSpPr>
              <a:spLocks noChangeAspect="1"/>
            </p:cNvSpPr>
            <p:nvPr>
              <p:custDataLst>
                <p:tags r:id="rId74"/>
              </p:custDataLst>
            </p:nvPr>
          </p:nvSpPr>
          <p:spPr>
            <a:xfrm flipH="1">
              <a:off x="4551" y="595"/>
              <a:ext cx="64" cy="142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50" name="Line 26"/>
            <p:cNvSpPr>
              <a:spLocks noChangeAspect="1"/>
            </p:cNvSpPr>
            <p:nvPr>
              <p:custDataLst>
                <p:tags r:id="rId75"/>
              </p:custDataLst>
            </p:nvPr>
          </p:nvSpPr>
          <p:spPr>
            <a:xfrm flipH="1">
              <a:off x="4627" y="635"/>
              <a:ext cx="72" cy="139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51" name="Line 27"/>
            <p:cNvSpPr>
              <a:spLocks noChangeAspect="1"/>
            </p:cNvSpPr>
            <p:nvPr>
              <p:custDataLst>
                <p:tags r:id="rId76"/>
              </p:custDataLst>
            </p:nvPr>
          </p:nvSpPr>
          <p:spPr>
            <a:xfrm flipH="1">
              <a:off x="4700" y="681"/>
              <a:ext cx="81" cy="13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52" name="Line 28"/>
            <p:cNvSpPr>
              <a:spLocks noChangeAspect="1"/>
            </p:cNvSpPr>
            <p:nvPr>
              <p:custDataLst>
                <p:tags r:id="rId77"/>
              </p:custDataLst>
            </p:nvPr>
          </p:nvSpPr>
          <p:spPr>
            <a:xfrm flipH="1">
              <a:off x="4736" y="722"/>
              <a:ext cx="130" cy="192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53" name="Line 29"/>
            <p:cNvSpPr>
              <a:spLocks noChangeAspect="1"/>
            </p:cNvSpPr>
            <p:nvPr>
              <p:custDataLst>
                <p:tags r:id="rId78"/>
              </p:custDataLst>
            </p:nvPr>
          </p:nvSpPr>
          <p:spPr>
            <a:xfrm flipH="1">
              <a:off x="4839" y="787"/>
              <a:ext cx="96" cy="123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54" name="Line 30"/>
            <p:cNvSpPr>
              <a:spLocks noChangeAspect="1"/>
            </p:cNvSpPr>
            <p:nvPr>
              <p:custDataLst>
                <p:tags r:id="rId79"/>
              </p:custDataLst>
            </p:nvPr>
          </p:nvSpPr>
          <p:spPr>
            <a:xfrm flipH="1">
              <a:off x="4904" y="847"/>
              <a:ext cx="104" cy="117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55" name="Line 31"/>
            <p:cNvSpPr>
              <a:spLocks noChangeAspect="1"/>
            </p:cNvSpPr>
            <p:nvPr>
              <p:custDataLst>
                <p:tags r:id="rId80"/>
              </p:custDataLst>
            </p:nvPr>
          </p:nvSpPr>
          <p:spPr>
            <a:xfrm flipH="1">
              <a:off x="4966" y="910"/>
              <a:ext cx="110" cy="112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56" name="Line 32"/>
            <p:cNvSpPr>
              <a:spLocks noChangeAspect="1"/>
            </p:cNvSpPr>
            <p:nvPr>
              <p:custDataLst>
                <p:tags r:id="rId81"/>
              </p:custDataLst>
            </p:nvPr>
          </p:nvSpPr>
          <p:spPr>
            <a:xfrm flipH="1">
              <a:off x="5025" y="978"/>
              <a:ext cx="116" cy="104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57" name="Line 33"/>
            <p:cNvSpPr>
              <a:spLocks noChangeAspect="1"/>
            </p:cNvSpPr>
            <p:nvPr>
              <p:custDataLst>
                <p:tags r:id="rId82"/>
              </p:custDataLst>
            </p:nvPr>
          </p:nvSpPr>
          <p:spPr>
            <a:xfrm flipH="1">
              <a:off x="4992" y="1025"/>
              <a:ext cx="240" cy="191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2858" name="Text Box 34"/>
            <p:cNvSpPr txBox="1"/>
            <p:nvPr>
              <p:custDataLst>
                <p:tags r:id="rId83"/>
              </p:custDataLst>
            </p:nvPr>
          </p:nvSpPr>
          <p:spPr>
            <a:xfrm>
              <a:off x="2993" y="1173"/>
              <a:ext cx="223" cy="269"/>
            </a:xfrm>
            <a:prstGeom prst="rect">
              <a:avLst/>
            </a:prstGeom>
            <a:noFill/>
            <a:ln w="2857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795">
                  <a:latin typeface="Times New Roman" panose="02020603050405020304" pitchFamily="18" charset="0"/>
                </a:rPr>
                <a:t>0</a:t>
              </a:r>
              <a:endParaRPr lang="en-US" altLang="zh-CN" sz="2795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859" name="Text Box 35"/>
            <p:cNvSpPr txBox="1"/>
            <p:nvPr>
              <p:custDataLst>
                <p:tags r:id="rId84"/>
              </p:custDataLst>
            </p:nvPr>
          </p:nvSpPr>
          <p:spPr>
            <a:xfrm>
              <a:off x="3521" y="792"/>
              <a:ext cx="336" cy="266"/>
            </a:xfrm>
            <a:prstGeom prst="rect">
              <a:avLst/>
            </a:prstGeom>
            <a:noFill/>
            <a:ln w="2857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795">
                  <a:latin typeface="Times New Roman" panose="02020603050405020304" pitchFamily="18" charset="0"/>
                </a:rPr>
                <a:t>0.2</a:t>
              </a:r>
              <a:endParaRPr lang="en-US" altLang="zh-CN" sz="2795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860" name="Text Box 36"/>
            <p:cNvSpPr txBox="1"/>
            <p:nvPr>
              <p:custDataLst>
                <p:tags r:id="rId85"/>
              </p:custDataLst>
            </p:nvPr>
          </p:nvSpPr>
          <p:spPr>
            <a:xfrm>
              <a:off x="4224" y="770"/>
              <a:ext cx="398" cy="218"/>
            </a:xfrm>
            <a:prstGeom prst="rect">
              <a:avLst/>
            </a:prstGeom>
            <a:noFill/>
            <a:ln w="2857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795">
                  <a:latin typeface="Times New Roman" panose="02020603050405020304" pitchFamily="18" charset="0"/>
                </a:rPr>
                <a:t>0.4</a:t>
              </a:r>
              <a:endParaRPr lang="en-US" altLang="zh-CN" sz="2795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861" name="Text Box 37"/>
            <p:cNvSpPr txBox="1"/>
            <p:nvPr>
              <p:custDataLst>
                <p:tags r:id="rId86"/>
              </p:custDataLst>
            </p:nvPr>
          </p:nvSpPr>
          <p:spPr>
            <a:xfrm>
              <a:off x="4752" y="1154"/>
              <a:ext cx="320" cy="258"/>
            </a:xfrm>
            <a:prstGeom prst="rect">
              <a:avLst/>
            </a:prstGeom>
            <a:noFill/>
            <a:ln w="2857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795">
                  <a:latin typeface="Times New Roman" panose="02020603050405020304" pitchFamily="18" charset="0"/>
                </a:rPr>
                <a:t>0.6</a:t>
              </a:r>
              <a:endParaRPr lang="en-US" altLang="zh-CN" sz="2795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862" name="Text Box 38"/>
            <p:cNvSpPr txBox="1"/>
            <p:nvPr>
              <p:custDataLst>
                <p:tags r:id="rId87"/>
              </p:custDataLst>
            </p:nvPr>
          </p:nvSpPr>
          <p:spPr>
            <a:xfrm>
              <a:off x="3936" y="1298"/>
              <a:ext cx="262" cy="22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3195">
                  <a:latin typeface="Times New Roman" panose="02020603050405020304" pitchFamily="18" charset="0"/>
                </a:rPr>
                <a:t>A</a:t>
              </a:r>
              <a:endParaRPr lang="en-US" altLang="zh-CN" sz="3195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863" name="Line 39"/>
            <p:cNvSpPr>
              <a:spLocks noChangeAspect="1"/>
            </p:cNvSpPr>
            <p:nvPr>
              <p:custDataLst>
                <p:tags r:id="rId88"/>
              </p:custDataLst>
            </p:nvPr>
          </p:nvSpPr>
          <p:spPr>
            <a:xfrm>
              <a:off x="3280" y="618"/>
              <a:ext cx="721" cy="1306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triangle" w="sm" len="lg"/>
              <a:tailEnd type="none" w="sm" len="lg"/>
            </a:ln>
          </p:spPr>
          <p:txBody>
            <a:bodyPr/>
            <a:lstStyle/>
            <a:p/>
          </p:txBody>
        </p:sp>
        <p:grpSp>
          <p:nvGrpSpPr>
            <p:cNvPr id="32864" name="Group 40"/>
            <p:cNvGrpSpPr/>
            <p:nvPr>
              <p:custDataLst>
                <p:tags r:id="rId89"/>
              </p:custDataLst>
            </p:nvPr>
          </p:nvGrpSpPr>
          <p:grpSpPr>
            <a:xfrm>
              <a:off x="2460" y="48"/>
              <a:ext cx="3204" cy="1989"/>
              <a:chOff x="4226" y="654"/>
              <a:chExt cx="3934" cy="2442"/>
            </a:xfrm>
          </p:grpSpPr>
          <p:grpSp>
            <p:nvGrpSpPr>
              <p:cNvPr id="32865" name="Group 41"/>
              <p:cNvGrpSpPr>
                <a:grpSpLocks noChangeAspect="1"/>
              </p:cNvGrpSpPr>
              <p:nvPr>
                <p:custDataLst>
                  <p:tags r:id="rId90"/>
                </p:custDataLst>
              </p:nvPr>
            </p:nvGrpSpPr>
            <p:grpSpPr>
              <a:xfrm>
                <a:off x="4313" y="880"/>
                <a:ext cx="3550" cy="2216"/>
                <a:chOff x="2162" y="781"/>
                <a:chExt cx="5076" cy="3170"/>
              </a:xfrm>
            </p:grpSpPr>
            <p:grpSp>
              <p:nvGrpSpPr>
                <p:cNvPr id="32866" name="Group 42"/>
                <p:cNvGrpSpPr>
                  <a:grpSpLocks noChangeAspect="1"/>
                </p:cNvGrpSpPr>
                <p:nvPr>
                  <p:custDataLst>
                    <p:tags r:id="rId91"/>
                  </p:custDataLst>
                </p:nvPr>
              </p:nvGrpSpPr>
              <p:grpSpPr>
                <a:xfrm>
                  <a:off x="2162" y="781"/>
                  <a:ext cx="5076" cy="1462"/>
                  <a:chOff x="1662" y="860"/>
                  <a:chExt cx="5076" cy="1462"/>
                </a:xfrm>
              </p:grpSpPr>
              <p:sp>
                <p:nvSpPr>
                  <p:cNvPr id="32867" name="Line 43"/>
                  <p:cNvSpPr>
                    <a:spLocks noChangeAspect="1"/>
                  </p:cNvSpPr>
                  <p:nvPr>
                    <p:custDataLst>
                      <p:tags r:id="rId92"/>
                    </p:custDataLst>
                  </p:nvPr>
                </p:nvSpPr>
                <p:spPr>
                  <a:xfrm>
                    <a:off x="1662" y="1986"/>
                    <a:ext cx="423" cy="33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68" name="Line 44"/>
                  <p:cNvSpPr>
                    <a:spLocks noChangeAspect="1"/>
                  </p:cNvSpPr>
                  <p:nvPr>
                    <p:custDataLst>
                      <p:tags r:id="rId93"/>
                    </p:custDataLst>
                  </p:nvPr>
                </p:nvSpPr>
                <p:spPr>
                  <a:xfrm>
                    <a:off x="1966" y="1998"/>
                    <a:ext cx="223" cy="200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69" name="Line 45"/>
                  <p:cNvSpPr>
                    <a:spLocks noChangeAspect="1"/>
                  </p:cNvSpPr>
                  <p:nvPr>
                    <p:custDataLst>
                      <p:tags r:id="rId94"/>
                    </p:custDataLst>
                  </p:nvPr>
                </p:nvSpPr>
                <p:spPr>
                  <a:xfrm>
                    <a:off x="2090" y="1867"/>
                    <a:ext cx="211" cy="21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70" name="Line 46"/>
                  <p:cNvSpPr>
                    <a:spLocks noChangeAspect="1"/>
                  </p:cNvSpPr>
                  <p:nvPr>
                    <p:custDataLst>
                      <p:tags r:id="rId95"/>
                    </p:custDataLst>
                  </p:nvPr>
                </p:nvSpPr>
                <p:spPr>
                  <a:xfrm>
                    <a:off x="2222" y="1745"/>
                    <a:ext cx="198" cy="225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71" name="Line 47"/>
                  <p:cNvSpPr>
                    <a:spLocks noChangeAspect="1"/>
                  </p:cNvSpPr>
                  <p:nvPr>
                    <p:custDataLst>
                      <p:tags r:id="rId96"/>
                    </p:custDataLst>
                  </p:nvPr>
                </p:nvSpPr>
                <p:spPr>
                  <a:xfrm>
                    <a:off x="2361" y="1630"/>
                    <a:ext cx="184" cy="23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72" name="Line 48"/>
                  <p:cNvSpPr>
                    <a:spLocks noChangeAspect="1"/>
                  </p:cNvSpPr>
                  <p:nvPr>
                    <p:custDataLst>
                      <p:tags r:id="rId97"/>
                    </p:custDataLst>
                  </p:nvPr>
                </p:nvSpPr>
                <p:spPr>
                  <a:xfrm>
                    <a:off x="2427" y="1408"/>
                    <a:ext cx="248" cy="36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73" name="Line 49"/>
                  <p:cNvSpPr>
                    <a:spLocks noChangeAspect="1"/>
                  </p:cNvSpPr>
                  <p:nvPr>
                    <p:custDataLst>
                      <p:tags r:id="rId98"/>
                    </p:custDataLst>
                  </p:nvPr>
                </p:nvSpPr>
                <p:spPr>
                  <a:xfrm>
                    <a:off x="2658" y="1427"/>
                    <a:ext cx="154" cy="25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74" name="Line 50"/>
                  <p:cNvSpPr>
                    <a:spLocks noChangeAspect="1"/>
                  </p:cNvSpPr>
                  <p:nvPr>
                    <p:custDataLst>
                      <p:tags r:id="rId99"/>
                    </p:custDataLst>
                  </p:nvPr>
                </p:nvSpPr>
                <p:spPr>
                  <a:xfrm>
                    <a:off x="2815" y="1339"/>
                    <a:ext cx="138" cy="26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75" name="Line 51"/>
                  <p:cNvSpPr>
                    <a:spLocks noChangeAspect="1"/>
                  </p:cNvSpPr>
                  <p:nvPr>
                    <p:custDataLst>
                      <p:tags r:id="rId100"/>
                    </p:custDataLst>
                  </p:nvPr>
                </p:nvSpPr>
                <p:spPr>
                  <a:xfrm>
                    <a:off x="2977" y="1261"/>
                    <a:ext cx="122" cy="27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76" name="Line 52"/>
                  <p:cNvSpPr>
                    <a:spLocks noChangeAspect="1"/>
                  </p:cNvSpPr>
                  <p:nvPr>
                    <p:custDataLst>
                      <p:tags r:id="rId101"/>
                    </p:custDataLst>
                  </p:nvPr>
                </p:nvSpPr>
                <p:spPr>
                  <a:xfrm>
                    <a:off x="3143" y="1192"/>
                    <a:ext cx="106" cy="281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77" name="Line 53"/>
                  <p:cNvSpPr>
                    <a:spLocks noChangeAspect="1"/>
                  </p:cNvSpPr>
                  <p:nvPr>
                    <p:custDataLst>
                      <p:tags r:id="rId102"/>
                    </p:custDataLst>
                  </p:nvPr>
                </p:nvSpPr>
                <p:spPr>
                  <a:xfrm>
                    <a:off x="3243" y="905"/>
                    <a:ext cx="159" cy="51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78" name="Line 54"/>
                  <p:cNvSpPr>
                    <a:spLocks noChangeAspect="1"/>
                  </p:cNvSpPr>
                  <p:nvPr>
                    <p:custDataLst>
                      <p:tags r:id="rId103"/>
                    </p:custDataLst>
                  </p:nvPr>
                </p:nvSpPr>
                <p:spPr>
                  <a:xfrm>
                    <a:off x="3487" y="1086"/>
                    <a:ext cx="71" cy="291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79" name="Line 55"/>
                  <p:cNvSpPr>
                    <a:spLocks noChangeAspect="1"/>
                  </p:cNvSpPr>
                  <p:nvPr>
                    <p:custDataLst>
                      <p:tags r:id="rId104"/>
                    </p:custDataLst>
                  </p:nvPr>
                </p:nvSpPr>
                <p:spPr>
                  <a:xfrm>
                    <a:off x="3663" y="1048"/>
                    <a:ext cx="54" cy="29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80" name="Line 56"/>
                  <p:cNvSpPr>
                    <a:spLocks noChangeAspect="1"/>
                  </p:cNvSpPr>
                  <p:nvPr>
                    <p:custDataLst>
                      <p:tags r:id="rId105"/>
                    </p:custDataLst>
                  </p:nvPr>
                </p:nvSpPr>
                <p:spPr>
                  <a:xfrm>
                    <a:off x="3841" y="1022"/>
                    <a:ext cx="36" cy="29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81" name="Line 57"/>
                  <p:cNvSpPr>
                    <a:spLocks noChangeAspect="1"/>
                  </p:cNvSpPr>
                  <p:nvPr>
                    <p:custDataLst>
                      <p:tags r:id="rId106"/>
                    </p:custDataLst>
                  </p:nvPr>
                </p:nvSpPr>
                <p:spPr>
                  <a:xfrm>
                    <a:off x="4020" y="1005"/>
                    <a:ext cx="18" cy="300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82" name="Line 58"/>
                  <p:cNvSpPr>
                    <a:spLocks noChangeAspect="1"/>
                  </p:cNvSpPr>
                  <p:nvPr>
                    <p:custDataLst>
                      <p:tags r:id="rId107"/>
                    </p:custDataLst>
                  </p:nvPr>
                </p:nvSpPr>
                <p:spPr>
                  <a:xfrm flipH="1">
                    <a:off x="4200" y="860"/>
                    <a:ext cx="0" cy="440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83" name="Line 59"/>
                  <p:cNvSpPr>
                    <a:spLocks noChangeAspect="1"/>
                  </p:cNvSpPr>
                  <p:nvPr>
                    <p:custDataLst>
                      <p:tags r:id="rId108"/>
                    </p:custDataLst>
                  </p:nvPr>
                </p:nvSpPr>
                <p:spPr>
                  <a:xfrm flipH="1">
                    <a:off x="4362" y="1005"/>
                    <a:ext cx="18" cy="300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84" name="Line 60"/>
                  <p:cNvSpPr>
                    <a:spLocks noChangeAspect="1"/>
                  </p:cNvSpPr>
                  <p:nvPr>
                    <p:custDataLst>
                      <p:tags r:id="rId109"/>
                    </p:custDataLst>
                  </p:nvPr>
                </p:nvSpPr>
                <p:spPr>
                  <a:xfrm flipH="1">
                    <a:off x="4523" y="1022"/>
                    <a:ext cx="36" cy="29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85" name="Line 61"/>
                  <p:cNvSpPr>
                    <a:spLocks noChangeAspect="1"/>
                  </p:cNvSpPr>
                  <p:nvPr>
                    <p:custDataLst>
                      <p:tags r:id="rId110"/>
                    </p:custDataLst>
                  </p:nvPr>
                </p:nvSpPr>
                <p:spPr>
                  <a:xfrm flipH="1">
                    <a:off x="4683" y="1048"/>
                    <a:ext cx="54" cy="29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86" name="Line 62"/>
                  <p:cNvSpPr>
                    <a:spLocks noChangeAspect="1"/>
                  </p:cNvSpPr>
                  <p:nvPr>
                    <p:custDataLst>
                      <p:tags r:id="rId111"/>
                    </p:custDataLst>
                  </p:nvPr>
                </p:nvSpPr>
                <p:spPr>
                  <a:xfrm flipH="1">
                    <a:off x="4842" y="1086"/>
                    <a:ext cx="71" cy="291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87" name="Line 63"/>
                  <p:cNvSpPr>
                    <a:spLocks noChangeAspect="1"/>
                  </p:cNvSpPr>
                  <p:nvPr>
                    <p:custDataLst>
                      <p:tags r:id="rId112"/>
                    </p:custDataLst>
                  </p:nvPr>
                </p:nvSpPr>
                <p:spPr>
                  <a:xfrm flipH="1">
                    <a:off x="4998" y="905"/>
                    <a:ext cx="159" cy="51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88" name="Line 64"/>
                  <p:cNvSpPr>
                    <a:spLocks noChangeAspect="1"/>
                  </p:cNvSpPr>
                  <p:nvPr>
                    <p:custDataLst>
                      <p:tags r:id="rId113"/>
                    </p:custDataLst>
                  </p:nvPr>
                </p:nvSpPr>
                <p:spPr>
                  <a:xfrm flipH="1">
                    <a:off x="5151" y="1192"/>
                    <a:ext cx="106" cy="281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89" name="Line 65"/>
                  <p:cNvSpPr>
                    <a:spLocks noChangeAspect="1"/>
                  </p:cNvSpPr>
                  <p:nvPr>
                    <p:custDataLst>
                      <p:tags r:id="rId114"/>
                    </p:custDataLst>
                  </p:nvPr>
                </p:nvSpPr>
                <p:spPr>
                  <a:xfrm flipH="1">
                    <a:off x="5301" y="1261"/>
                    <a:ext cx="122" cy="27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90" name="Line 66"/>
                  <p:cNvSpPr>
                    <a:spLocks noChangeAspect="1"/>
                  </p:cNvSpPr>
                  <p:nvPr>
                    <p:custDataLst>
                      <p:tags r:id="rId115"/>
                    </p:custDataLst>
                  </p:nvPr>
                </p:nvSpPr>
                <p:spPr>
                  <a:xfrm flipH="1">
                    <a:off x="5447" y="1339"/>
                    <a:ext cx="138" cy="26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91" name="Line 67"/>
                  <p:cNvSpPr>
                    <a:spLocks noChangeAspect="1"/>
                  </p:cNvSpPr>
                  <p:nvPr>
                    <p:custDataLst>
                      <p:tags r:id="rId116"/>
                    </p:custDataLst>
                  </p:nvPr>
                </p:nvSpPr>
                <p:spPr>
                  <a:xfrm flipH="1">
                    <a:off x="5588" y="1427"/>
                    <a:ext cx="154" cy="25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92" name="Line 68"/>
                  <p:cNvSpPr>
                    <a:spLocks noChangeAspect="1"/>
                  </p:cNvSpPr>
                  <p:nvPr>
                    <p:custDataLst>
                      <p:tags r:id="rId117"/>
                    </p:custDataLst>
                  </p:nvPr>
                </p:nvSpPr>
                <p:spPr>
                  <a:xfrm flipH="1">
                    <a:off x="5725" y="1408"/>
                    <a:ext cx="248" cy="36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93" name="Line 69"/>
                  <p:cNvSpPr>
                    <a:spLocks noChangeAspect="1"/>
                  </p:cNvSpPr>
                  <p:nvPr>
                    <p:custDataLst>
                      <p:tags r:id="rId118"/>
                    </p:custDataLst>
                  </p:nvPr>
                </p:nvSpPr>
                <p:spPr>
                  <a:xfrm flipH="1">
                    <a:off x="5855" y="1630"/>
                    <a:ext cx="184" cy="237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94" name="Line 70"/>
                  <p:cNvSpPr>
                    <a:spLocks noChangeAspect="1"/>
                  </p:cNvSpPr>
                  <p:nvPr>
                    <p:custDataLst>
                      <p:tags r:id="rId119"/>
                    </p:custDataLst>
                  </p:nvPr>
                </p:nvSpPr>
                <p:spPr>
                  <a:xfrm flipH="1">
                    <a:off x="5980" y="1745"/>
                    <a:ext cx="198" cy="225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95" name="Line 71"/>
                  <p:cNvSpPr>
                    <a:spLocks noChangeAspect="1"/>
                  </p:cNvSpPr>
                  <p:nvPr>
                    <p:custDataLst>
                      <p:tags r:id="rId120"/>
                    </p:custDataLst>
                  </p:nvPr>
                </p:nvSpPr>
                <p:spPr>
                  <a:xfrm flipH="1">
                    <a:off x="6099" y="1867"/>
                    <a:ext cx="211" cy="214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96" name="Line 72"/>
                  <p:cNvSpPr>
                    <a:spLocks noChangeAspect="1"/>
                  </p:cNvSpPr>
                  <p:nvPr>
                    <p:custDataLst>
                      <p:tags r:id="rId121"/>
                    </p:custDataLst>
                  </p:nvPr>
                </p:nvSpPr>
                <p:spPr>
                  <a:xfrm flipH="1">
                    <a:off x="6211" y="1998"/>
                    <a:ext cx="223" cy="200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  <p:sp>
                <p:nvSpPr>
                  <p:cNvPr id="32897" name="Line 73"/>
                  <p:cNvSpPr>
                    <a:spLocks noChangeAspect="1"/>
                  </p:cNvSpPr>
                  <p:nvPr>
                    <p:custDataLst>
                      <p:tags r:id="rId122"/>
                    </p:custDataLst>
                  </p:nvPr>
                </p:nvSpPr>
                <p:spPr>
                  <a:xfrm flipH="1">
                    <a:off x="6315" y="1986"/>
                    <a:ext cx="423" cy="336"/>
                  </a:xfrm>
                  <a:prstGeom prst="line">
                    <a:avLst/>
                  </a:prstGeom>
                  <a:ln w="2857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/>
                </p:txBody>
              </p:sp>
            </p:grpSp>
            <p:sp>
              <p:nvSpPr>
                <p:cNvPr id="32898" name="Arc 74"/>
                <p:cNvSpPr>
                  <a:spLocks noChangeAspect="1"/>
                </p:cNvSpPr>
                <p:nvPr>
                  <p:custDataLst>
                    <p:tags r:id="rId123"/>
                  </p:custDataLst>
                </p:nvPr>
              </p:nvSpPr>
              <p:spPr>
                <a:xfrm>
                  <a:off x="2573" y="1212"/>
                  <a:ext cx="4268" cy="2739"/>
                </a:xfrm>
                <a:custGeom>
                  <a:avLst/>
                  <a:gdLst/>
                  <a:ahLst/>
                  <a:cxnLst>
                    <a:cxn ang="0">
                      <a:pos x="0" y="16"/>
                    </a:cxn>
                    <a:cxn ang="0">
                      <a:pos x="69" y="17"/>
                    </a:cxn>
                    <a:cxn ang="0">
                      <a:pos x="34" y="44"/>
                    </a:cxn>
                  </a:cxnLst>
                  <a:rect l="l" t="t" r="r" b="b"/>
                  <a:pathLst>
                    <a:path w="33667" h="21600" fill="none">
                      <a:moveTo>
                        <a:pt x="-1" y="8009"/>
                      </a:moveTo>
                      <a:cubicBezTo>
                        <a:pt x="4101" y="2943"/>
                        <a:pt x="10270" y="-1"/>
                        <a:pt x="16789" y="0"/>
                      </a:cubicBezTo>
                      <a:cubicBezTo>
                        <a:pt x="23357" y="0"/>
                        <a:pt x="29568" y="2988"/>
                        <a:pt x="33667" y="8120"/>
                      </a:cubicBezTo>
                    </a:path>
                    <a:path w="33667" h="21600" stroke="0">
                      <a:moveTo>
                        <a:pt x="-1" y="8009"/>
                      </a:moveTo>
                      <a:cubicBezTo>
                        <a:pt x="4101" y="2943"/>
                        <a:pt x="10270" y="-1"/>
                        <a:pt x="16789" y="0"/>
                      </a:cubicBezTo>
                      <a:cubicBezTo>
                        <a:pt x="23357" y="0"/>
                        <a:pt x="29568" y="2988"/>
                        <a:pt x="33667" y="8120"/>
                      </a:cubicBezTo>
                      <a:lnTo>
                        <a:pt x="16789" y="21600"/>
                      </a:lnTo>
                      <a:close/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135"/>
                </a:p>
              </p:txBody>
            </p:sp>
          </p:grpSp>
          <p:sp>
            <p:nvSpPr>
              <p:cNvPr id="32899" name="Text Box 75"/>
              <p:cNvSpPr txBox="1"/>
              <p:nvPr>
                <p:custDataLst>
                  <p:tags r:id="rId124"/>
                </p:custDataLst>
              </p:nvPr>
            </p:nvSpPr>
            <p:spPr>
              <a:xfrm>
                <a:off x="4226" y="1424"/>
                <a:ext cx="300" cy="48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lIns="0" tIns="0" rIns="0" bIns="0"/>
              <a:lstStyle/>
              <a:p>
                <a:pPr algn="just"/>
                <a:r>
                  <a:rPr lang="en-US" altLang="zh-CN" sz="135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0</a:t>
                </a:r>
                <a:endParaRPr lang="en-US" altLang="zh-CN" sz="135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2900" name="Text Box 76"/>
              <p:cNvSpPr txBox="1"/>
              <p:nvPr>
                <p:custDataLst>
                  <p:tags r:id="rId125"/>
                </p:custDataLst>
              </p:nvPr>
            </p:nvSpPr>
            <p:spPr>
              <a:xfrm>
                <a:off x="5270" y="654"/>
                <a:ext cx="300" cy="48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lIns="0" tIns="0" rIns="0" bIns="0"/>
              <a:lstStyle/>
              <a:p>
                <a:pPr algn="just"/>
                <a:r>
                  <a:rPr lang="en-US" altLang="zh-CN" sz="135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zh-CN" sz="135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2901" name="Text Box 77"/>
              <p:cNvSpPr txBox="1"/>
              <p:nvPr>
                <p:custDataLst>
                  <p:tags r:id="rId126"/>
                </p:custDataLst>
              </p:nvPr>
            </p:nvSpPr>
            <p:spPr>
              <a:xfrm>
                <a:off x="6706" y="654"/>
                <a:ext cx="300" cy="48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lIns="0" tIns="0" rIns="0" bIns="0"/>
              <a:lstStyle/>
              <a:p>
                <a:pPr algn="just"/>
                <a:r>
                  <a:rPr lang="en-US" altLang="zh-CN" sz="135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zh-CN" sz="135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2902" name="Text Box 78"/>
              <p:cNvSpPr txBox="1"/>
              <p:nvPr>
                <p:custDataLst>
                  <p:tags r:id="rId127"/>
                </p:custDataLst>
              </p:nvPr>
            </p:nvSpPr>
            <p:spPr>
              <a:xfrm>
                <a:off x="7860" y="1458"/>
                <a:ext cx="300" cy="48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lIns="0" tIns="0" rIns="0" bIns="0"/>
              <a:lstStyle/>
              <a:p>
                <a:pPr algn="just"/>
                <a:r>
                  <a:rPr lang="en-US" altLang="zh-CN" sz="135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zh-CN" sz="135">
                  <a:solidFill>
                    <a:schemeClr val="tx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32903" name="Text Box 79"/>
            <p:cNvSpPr txBox="1"/>
            <p:nvPr>
              <p:custDataLst>
                <p:tags r:id="rId128"/>
              </p:custDataLst>
            </p:nvPr>
          </p:nvSpPr>
          <p:spPr>
            <a:xfrm>
              <a:off x="3765" y="1097"/>
              <a:ext cx="671" cy="391"/>
            </a:xfrm>
            <a:prstGeom prst="rect">
              <a:avLst/>
            </a:prstGeom>
            <a:noFill/>
            <a:ln w="28575">
              <a:noFill/>
            </a:ln>
          </p:spPr>
          <p:txBody>
            <a:bodyPr lIns="0" tIns="0" rIns="0" bIns="0"/>
            <a:lstStyle/>
            <a:p>
              <a:pPr algn="just"/>
              <a:r>
                <a:rPr lang="en-US" altLang="zh-CN" sz="3195" err="1">
                  <a:solidFill>
                    <a:schemeClr val="tx1"/>
                  </a:solidFill>
                  <a:latin typeface="Times New Roman" panose="02020603050405020304" pitchFamily="18" charset="0"/>
                </a:rPr>
                <a:t>mA</a:t>
              </a:r>
              <a:endParaRPr lang="en-US" altLang="zh-CN" sz="3195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904" name="Line 80"/>
            <p:cNvSpPr>
              <a:spLocks noChangeAspect="1"/>
            </p:cNvSpPr>
            <p:nvPr>
              <p:custDataLst>
                <p:tags r:id="rId129"/>
              </p:custDataLst>
            </p:nvPr>
          </p:nvSpPr>
          <p:spPr>
            <a:xfrm>
              <a:off x="3280" y="618"/>
              <a:ext cx="721" cy="130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triangle" w="med" len="med"/>
              <a:tailEnd type="none" w="med" len="med"/>
            </a:ln>
          </p:spPr>
          <p:txBody>
            <a:bodyPr/>
            <a:lstStyle/>
            <a:p/>
          </p:txBody>
        </p:sp>
      </p:grpSp>
      <p:graphicFrame>
        <p:nvGraphicFramePr>
          <p:cNvPr id="678969" name="Object 4"/>
          <p:cNvGraphicFramePr>
            <a:graphicFrameLocks noChangeAspect="1"/>
          </p:cNvGraphicFramePr>
          <p:nvPr>
            <p:custDataLst>
              <p:tags r:id="rId130"/>
            </p:custDataLst>
          </p:nvPr>
        </p:nvGraphicFramePr>
        <p:xfrm>
          <a:off x="2369185" y="5758815"/>
          <a:ext cx="2424430" cy="821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" r:id="rId131" imgW="1231265" imgH="419100" progId="Equation.3">
                  <p:embed/>
                </p:oleObj>
              </mc:Choice>
              <mc:Fallback>
                <p:oleObj name="" r:id="rId131" imgW="1231265" imgH="4191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2"/>
                      <a:stretch>
                        <a:fillRect/>
                      </a:stretch>
                    </p:blipFill>
                    <p:spPr>
                      <a:xfrm>
                        <a:off x="2369185" y="5758815"/>
                        <a:ext cx="2424430" cy="8210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7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78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7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78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7" grpId="0" animBg="1"/>
      <p:bldP spid="8" grpId="0" animBg="1"/>
      <p:bldP spid="45" grpId="0" animBg="1"/>
      <p:bldP spid="678914" grpId="0"/>
      <p:bldP spid="678915" grpId="0"/>
      <p:bldP spid="6789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 bwMode="auto">
          <a:xfrm>
            <a:off x="2149475" y="2231073"/>
            <a:ext cx="1905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868488" y="4423410"/>
            <a:ext cx="1260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4532313" y="2651760"/>
            <a:ext cx="1541462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>
            <p:custDataLst>
              <p:tags r:id="rId7"/>
            </p:custDataLst>
          </p:nvPr>
        </p:nvSpPr>
        <p:spPr bwMode="auto">
          <a:xfrm>
            <a:off x="3444875" y="2350135"/>
            <a:ext cx="1511300" cy="1073150"/>
          </a:xfrm>
          <a:custGeom>
            <a:avLst/>
            <a:gdLst>
              <a:gd name="T0" fmla="*/ 0 w 1056"/>
              <a:gd name="T1" fmla="*/ 168 h 1032"/>
              <a:gd name="T2" fmla="*/ 96 w 1056"/>
              <a:gd name="T3" fmla="*/ 24 h 1032"/>
              <a:gd name="T4" fmla="*/ 528 w 1056"/>
              <a:gd name="T5" fmla="*/ 168 h 1032"/>
              <a:gd name="T6" fmla="*/ 1056 w 1056"/>
              <a:gd name="T7" fmla="*/ 1032 h 1032"/>
              <a:gd name="T8" fmla="*/ 0 60000 65536"/>
              <a:gd name="T9" fmla="*/ 0 60000 65536"/>
              <a:gd name="T10" fmla="*/ 0 60000 65536"/>
              <a:gd name="T11" fmla="*/ 0 60000 65536"/>
              <a:gd name="T12" fmla="*/ 0 w 1056"/>
              <a:gd name="T13" fmla="*/ 0 h 1032"/>
              <a:gd name="T14" fmla="*/ 1056 w 1056"/>
              <a:gd name="T15" fmla="*/ 1032 h 10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56" h="1032">
                <a:moveTo>
                  <a:pt x="0" y="168"/>
                </a:moveTo>
                <a:cubicBezTo>
                  <a:pt x="4" y="96"/>
                  <a:pt x="8" y="24"/>
                  <a:pt x="96" y="24"/>
                </a:cubicBezTo>
                <a:cubicBezTo>
                  <a:pt x="184" y="24"/>
                  <a:pt x="368" y="0"/>
                  <a:pt x="528" y="168"/>
                </a:cubicBezTo>
                <a:cubicBezTo>
                  <a:pt x="688" y="336"/>
                  <a:pt x="872" y="684"/>
                  <a:pt x="1056" y="1032"/>
                </a:cubicBezTo>
              </a:path>
            </a:pathLst>
          </a:custGeom>
          <a:noFill/>
          <a:ln w="38100">
            <a:solidFill>
              <a:srgbClr val="0000FF"/>
            </a:solidFill>
            <a:miter lim="800000"/>
          </a:ln>
        </p:spPr>
        <p:txBody>
          <a:bodyPr wrap="none"/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sp>
        <p:nvSpPr>
          <p:cNvPr id="10" name="Freeform 9"/>
          <p:cNvSpPr/>
          <p:nvPr>
            <p:custDataLst>
              <p:tags r:id="rId8"/>
            </p:custDataLst>
          </p:nvPr>
        </p:nvSpPr>
        <p:spPr bwMode="auto">
          <a:xfrm>
            <a:off x="4794250" y="3358198"/>
            <a:ext cx="1346200" cy="1614487"/>
          </a:xfrm>
          <a:custGeom>
            <a:avLst/>
            <a:gdLst>
              <a:gd name="T0" fmla="*/ 624 w 1056"/>
              <a:gd name="T1" fmla="*/ 104 h 1016"/>
              <a:gd name="T2" fmla="*/ 672 w 1056"/>
              <a:gd name="T3" fmla="*/ 8 h 1016"/>
              <a:gd name="T4" fmla="*/ 864 w 1056"/>
              <a:gd name="T5" fmla="*/ 56 h 1016"/>
              <a:gd name="T6" fmla="*/ 912 w 1056"/>
              <a:gd name="T7" fmla="*/ 248 h 1016"/>
              <a:gd name="T8" fmla="*/ 0 w 1056"/>
              <a:gd name="T9" fmla="*/ 1016 h 10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1016"/>
              <a:gd name="T17" fmla="*/ 1056 w 1056"/>
              <a:gd name="T18" fmla="*/ 1016 h 10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1016">
                <a:moveTo>
                  <a:pt x="624" y="104"/>
                </a:moveTo>
                <a:cubicBezTo>
                  <a:pt x="628" y="60"/>
                  <a:pt x="632" y="16"/>
                  <a:pt x="672" y="8"/>
                </a:cubicBezTo>
                <a:cubicBezTo>
                  <a:pt x="712" y="0"/>
                  <a:pt x="824" y="16"/>
                  <a:pt x="864" y="56"/>
                </a:cubicBezTo>
                <a:cubicBezTo>
                  <a:pt x="904" y="96"/>
                  <a:pt x="1056" y="88"/>
                  <a:pt x="912" y="248"/>
                </a:cubicBezTo>
                <a:cubicBezTo>
                  <a:pt x="768" y="408"/>
                  <a:pt x="384" y="712"/>
                  <a:pt x="0" y="1016"/>
                </a:cubicBezTo>
              </a:path>
            </a:pathLst>
          </a:custGeom>
          <a:noFill/>
          <a:ln w="38100">
            <a:solidFill>
              <a:srgbClr val="0000FF"/>
            </a:solidFill>
            <a:miter lim="800000"/>
          </a:ln>
        </p:spPr>
        <p:txBody>
          <a:bodyPr wrap="none"/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sp>
        <p:nvSpPr>
          <p:cNvPr id="11" name="Freeform 10"/>
          <p:cNvSpPr/>
          <p:nvPr>
            <p:custDataLst>
              <p:tags r:id="rId9"/>
            </p:custDataLst>
          </p:nvPr>
        </p:nvSpPr>
        <p:spPr bwMode="auto">
          <a:xfrm>
            <a:off x="2762250" y="4923473"/>
            <a:ext cx="1371600" cy="127000"/>
          </a:xfrm>
          <a:custGeom>
            <a:avLst/>
            <a:gdLst>
              <a:gd name="T0" fmla="*/ 864 w 864"/>
              <a:gd name="T1" fmla="*/ 96 h 160"/>
              <a:gd name="T2" fmla="*/ 288 w 864"/>
              <a:gd name="T3" fmla="*/ 144 h 160"/>
              <a:gd name="T4" fmla="*/ 0 w 864"/>
              <a:gd name="T5" fmla="*/ 0 h 160"/>
              <a:gd name="T6" fmla="*/ 0 60000 65536"/>
              <a:gd name="T7" fmla="*/ 0 60000 65536"/>
              <a:gd name="T8" fmla="*/ 0 60000 65536"/>
              <a:gd name="T9" fmla="*/ 0 w 864"/>
              <a:gd name="T10" fmla="*/ 0 h 160"/>
              <a:gd name="T11" fmla="*/ 864 w 864"/>
              <a:gd name="T12" fmla="*/ 160 h 1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64" h="160">
                <a:moveTo>
                  <a:pt x="864" y="96"/>
                </a:moveTo>
                <a:cubicBezTo>
                  <a:pt x="648" y="128"/>
                  <a:pt x="432" y="160"/>
                  <a:pt x="288" y="144"/>
                </a:cubicBezTo>
                <a:cubicBezTo>
                  <a:pt x="144" y="128"/>
                  <a:pt x="48" y="24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miter lim="800000"/>
          </a:ln>
        </p:spPr>
        <p:txBody>
          <a:bodyPr wrap="none"/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sp>
        <p:nvSpPr>
          <p:cNvPr id="12" name="Freeform 11"/>
          <p:cNvSpPr/>
          <p:nvPr>
            <p:custDataLst>
              <p:tags r:id="rId10"/>
            </p:custDataLst>
          </p:nvPr>
        </p:nvSpPr>
        <p:spPr bwMode="auto">
          <a:xfrm>
            <a:off x="1743075" y="2599373"/>
            <a:ext cx="965200" cy="2281237"/>
          </a:xfrm>
          <a:custGeom>
            <a:avLst/>
            <a:gdLst>
              <a:gd name="T0" fmla="*/ 608 w 608"/>
              <a:gd name="T1" fmla="*/ 96 h 1680"/>
              <a:gd name="T2" fmla="*/ 416 w 608"/>
              <a:gd name="T3" fmla="*/ 0 h 1680"/>
              <a:gd name="T4" fmla="*/ 224 w 608"/>
              <a:gd name="T5" fmla="*/ 96 h 1680"/>
              <a:gd name="T6" fmla="*/ 80 w 608"/>
              <a:gd name="T7" fmla="*/ 384 h 1680"/>
              <a:gd name="T8" fmla="*/ 32 w 608"/>
              <a:gd name="T9" fmla="*/ 864 h 1680"/>
              <a:gd name="T10" fmla="*/ 32 w 608"/>
              <a:gd name="T11" fmla="*/ 1200 h 1680"/>
              <a:gd name="T12" fmla="*/ 224 w 608"/>
              <a:gd name="T13" fmla="*/ 1680 h 168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08"/>
              <a:gd name="T22" fmla="*/ 0 h 1680"/>
              <a:gd name="T23" fmla="*/ 608 w 608"/>
              <a:gd name="T24" fmla="*/ 1680 h 168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08" h="1680">
                <a:moveTo>
                  <a:pt x="608" y="96"/>
                </a:moveTo>
                <a:cubicBezTo>
                  <a:pt x="544" y="48"/>
                  <a:pt x="480" y="0"/>
                  <a:pt x="416" y="0"/>
                </a:cubicBezTo>
                <a:cubicBezTo>
                  <a:pt x="352" y="0"/>
                  <a:pt x="280" y="32"/>
                  <a:pt x="224" y="96"/>
                </a:cubicBezTo>
                <a:cubicBezTo>
                  <a:pt x="168" y="160"/>
                  <a:pt x="112" y="256"/>
                  <a:pt x="80" y="384"/>
                </a:cubicBezTo>
                <a:cubicBezTo>
                  <a:pt x="48" y="512"/>
                  <a:pt x="40" y="728"/>
                  <a:pt x="32" y="864"/>
                </a:cubicBezTo>
                <a:cubicBezTo>
                  <a:pt x="24" y="1000"/>
                  <a:pt x="0" y="1064"/>
                  <a:pt x="32" y="1200"/>
                </a:cubicBezTo>
                <a:cubicBezTo>
                  <a:pt x="64" y="1336"/>
                  <a:pt x="144" y="1508"/>
                  <a:pt x="224" y="1680"/>
                </a:cubicBezTo>
              </a:path>
            </a:pathLst>
          </a:custGeom>
          <a:noFill/>
          <a:ln w="38100">
            <a:solidFill>
              <a:srgbClr val="0000FF"/>
            </a:solidFill>
            <a:miter lim="800000"/>
          </a:ln>
        </p:spPr>
        <p:txBody>
          <a:bodyPr wrap="none"/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sp>
        <p:nvSpPr>
          <p:cNvPr id="39" name="矩形 6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00150" y="860425"/>
            <a:ext cx="10038080" cy="110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黑体" panose="02010609060101010101" pitchFamily="49" charset="-122"/>
              </a:rPr>
              <a:t>串联</a:t>
            </a:r>
            <a:r>
              <a:rPr lang="zh-CN" altLang="en-US" sz="2800" b="1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rPr>
              <a:t>：把几个导体元件依次</a:t>
            </a:r>
            <a:r>
              <a:rPr lang="zh-CN" altLang="en-US" sz="2800" b="1">
                <a:solidFill>
                  <a:srgbClr val="00B050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rPr>
              <a:t>首尾相连</a:t>
            </a:r>
            <a:r>
              <a:rPr lang="zh-CN" altLang="en-US" sz="2800" b="1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rPr>
              <a:t>，接入电路，这样的连接方式叫做</a:t>
            </a:r>
            <a:r>
              <a:rPr lang="zh-CN" altLang="en-US" sz="2800" b="1">
                <a:solidFill>
                  <a:srgbClr val="FF0000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rPr>
              <a:t>串联</a:t>
            </a:r>
            <a:r>
              <a:rPr lang="zh-CN" altLang="en-US" sz="2800" b="1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rPr>
              <a:t>。</a:t>
            </a:r>
            <a:endParaRPr lang="zh-CN" altLang="en-US" sz="28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42" name="组合 41"/>
          <p:cNvGrpSpPr/>
          <p:nvPr>
            <p:custDataLst>
              <p:tags r:id="rId12"/>
            </p:custDataLst>
          </p:nvPr>
        </p:nvGrpSpPr>
        <p:grpSpPr>
          <a:xfrm>
            <a:off x="6976606" y="2825725"/>
            <a:ext cx="2744788" cy="1616075"/>
            <a:chOff x="7488416" y="3714725"/>
            <a:chExt cx="2744788" cy="1616075"/>
          </a:xfrm>
        </p:grpSpPr>
        <p:sp>
          <p:nvSpPr>
            <p:cNvPr id="13" name="Line 16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8250416" y="3867125"/>
              <a:ext cx="1588" cy="15240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15" name="Line 17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9926816" y="3943325"/>
              <a:ext cx="304800" cy="1588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16" name="Line 19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7488416" y="3943325"/>
              <a:ext cx="762000" cy="1588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17" name="Line 20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7488416" y="3943325"/>
              <a:ext cx="1588" cy="121920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>
              <a:off x="8479016" y="3943325"/>
              <a:ext cx="152400" cy="1588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>
              <a:off x="8707616" y="3943325"/>
              <a:ext cx="152400" cy="1588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20" name="Line 23"/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>
              <a:off x="8936216" y="3867125"/>
              <a:ext cx="1588" cy="15240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21" name="Line 24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>
              <a:off x="9012416" y="3790925"/>
              <a:ext cx="1588" cy="30480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22" name="Line 25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>
              <a:off x="9012416" y="3943325"/>
              <a:ext cx="304800" cy="1588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23" name="Line 26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 flipV="1">
              <a:off x="9355316" y="3714725"/>
              <a:ext cx="228600" cy="22860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24" name="Line 27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>
              <a:off x="9622016" y="3943325"/>
              <a:ext cx="381000" cy="1588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25" name="Line 28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>
              <a:off x="7488416" y="5162525"/>
              <a:ext cx="685800" cy="1588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26" name="Line 29"/>
            <p:cNvSpPr>
              <a:spLocks noChangeShapeType="1"/>
            </p:cNvSpPr>
            <p:nvPr>
              <p:custDataLst>
                <p:tags r:id="rId25"/>
              </p:custDataLst>
            </p:nvPr>
          </p:nvSpPr>
          <p:spPr bwMode="auto">
            <a:xfrm>
              <a:off x="8534896" y="5162525"/>
              <a:ext cx="756000" cy="1588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27" name="Line 30"/>
            <p:cNvSpPr>
              <a:spLocks noChangeShapeType="1"/>
            </p:cNvSpPr>
            <p:nvPr>
              <p:custDataLst>
                <p:tags r:id="rId26"/>
              </p:custDataLst>
            </p:nvPr>
          </p:nvSpPr>
          <p:spPr bwMode="auto">
            <a:xfrm>
              <a:off x="9393416" y="5162525"/>
              <a:ext cx="838200" cy="1588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28" name="Line 31"/>
            <p:cNvSpPr>
              <a:spLocks noChangeShapeType="1"/>
            </p:cNvSpPr>
            <p:nvPr>
              <p:custDataLst>
                <p:tags r:id="rId27"/>
              </p:custDataLst>
            </p:nvPr>
          </p:nvSpPr>
          <p:spPr bwMode="auto">
            <a:xfrm>
              <a:off x="10231616" y="3943325"/>
              <a:ext cx="1588" cy="121920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grpSp>
          <p:nvGrpSpPr>
            <p:cNvPr id="29" name="Group 32"/>
            <p:cNvGrpSpPr/>
            <p:nvPr>
              <p:custDataLst>
                <p:tags r:id="rId28"/>
              </p:custDataLst>
            </p:nvPr>
          </p:nvGrpSpPr>
          <p:grpSpPr>
            <a:xfrm>
              <a:off x="8133576" y="4949800"/>
              <a:ext cx="381000" cy="381000"/>
              <a:chOff x="0" y="0"/>
              <a:chExt cx="240" cy="240"/>
            </a:xfrm>
          </p:grpSpPr>
          <p:sp>
            <p:nvSpPr>
              <p:cNvPr id="35" name="Oval 33"/>
              <p:cNvSpPr>
                <a:spLocks noChangeArrowheads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0" y="0"/>
                <a:ext cx="240" cy="240"/>
              </a:xfrm>
              <a:prstGeom prst="ellipse">
                <a:avLst/>
              </a:pr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sym typeface="Calibri" panose="020F0502020204030204"/>
                </a:endParaRPr>
              </a:p>
            </p:txBody>
          </p:sp>
          <p:sp>
            <p:nvSpPr>
              <p:cNvPr id="36" name="Line 34"/>
              <p:cNvSpPr>
                <a:spLocks noChangeShapeType="1"/>
              </p:cNvSpPr>
              <p:nvPr>
                <p:custDataLst>
                  <p:tags r:id="rId30"/>
                </p:custDataLst>
              </p:nvPr>
            </p:nvSpPr>
            <p:spPr bwMode="auto">
              <a:xfrm flipH="1">
                <a:off x="48" y="51"/>
                <a:ext cx="144" cy="144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</a:ln>
            </p:spPr>
            <p:txBody>
              <a:bodyPr wrap="none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sym typeface="Calibri" panose="020F0502020204030204"/>
                </a:endParaRPr>
              </a:p>
            </p:txBody>
          </p:sp>
          <p:sp>
            <p:nvSpPr>
              <p:cNvPr id="37" name="Line 35"/>
              <p:cNvSpPr>
                <a:spLocks noChangeShapeType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48" y="51"/>
                <a:ext cx="144" cy="144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</a:ln>
            </p:spPr>
            <p:txBody>
              <a:bodyPr wrap="none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sym typeface="Calibri" panose="020F0502020204030204"/>
                </a:endParaRPr>
              </a:p>
            </p:txBody>
          </p:sp>
        </p:grpSp>
        <p:sp>
          <p:nvSpPr>
            <p:cNvPr id="30" name="Line 36"/>
            <p:cNvSpPr>
              <a:spLocks noChangeShapeType="1"/>
            </p:cNvSpPr>
            <p:nvPr>
              <p:custDataLst>
                <p:tags r:id="rId32"/>
              </p:custDataLst>
            </p:nvPr>
          </p:nvSpPr>
          <p:spPr bwMode="auto">
            <a:xfrm>
              <a:off x="8326616" y="3943325"/>
              <a:ext cx="76200" cy="1588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grpSp>
          <p:nvGrpSpPr>
            <p:cNvPr id="31" name="Group 37"/>
            <p:cNvGrpSpPr/>
            <p:nvPr>
              <p:custDataLst>
                <p:tags r:id="rId33"/>
              </p:custDataLst>
            </p:nvPr>
          </p:nvGrpSpPr>
          <p:grpSpPr>
            <a:xfrm>
              <a:off x="9246096" y="4949800"/>
              <a:ext cx="381000" cy="381000"/>
              <a:chOff x="0" y="0"/>
              <a:chExt cx="240" cy="240"/>
            </a:xfrm>
          </p:grpSpPr>
          <p:sp>
            <p:nvSpPr>
              <p:cNvPr id="32" name="Oval 38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0" y="0"/>
                <a:ext cx="240" cy="240"/>
              </a:xfrm>
              <a:prstGeom prst="ellipse">
                <a:avLst/>
              </a:pr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sym typeface="Calibri" panose="020F0502020204030204"/>
                </a:endParaRPr>
              </a:p>
            </p:txBody>
          </p:sp>
          <p:sp>
            <p:nvSpPr>
              <p:cNvPr id="33" name="Line 39"/>
              <p:cNvSpPr>
                <a:spLocks noChangeShapeType="1"/>
              </p:cNvSpPr>
              <p:nvPr>
                <p:custDataLst>
                  <p:tags r:id="rId35"/>
                </p:custDataLst>
              </p:nvPr>
            </p:nvSpPr>
            <p:spPr bwMode="auto">
              <a:xfrm flipH="1">
                <a:off x="48" y="35"/>
                <a:ext cx="144" cy="16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</a:ln>
            </p:spPr>
            <p:txBody>
              <a:bodyPr wrap="none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sym typeface="Calibri" panose="020F0502020204030204"/>
                </a:endParaRPr>
              </a:p>
            </p:txBody>
          </p:sp>
          <p:sp>
            <p:nvSpPr>
              <p:cNvPr id="34" name="Line 40"/>
              <p:cNvSpPr>
                <a:spLocks noChangeShapeType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48" y="35"/>
                <a:ext cx="144" cy="144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</a:ln>
            </p:spPr>
            <p:txBody>
              <a:bodyPr wrap="none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sym typeface="Calibri" panose="020F0502020204030204"/>
                </a:endParaRPr>
              </a:p>
            </p:txBody>
          </p:sp>
        </p:grpSp>
        <p:sp>
          <p:nvSpPr>
            <p:cNvPr id="38" name="Line 41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8326616" y="3790925"/>
              <a:ext cx="1588" cy="304800"/>
            </a:xfrm>
            <a:prstGeom prst="line">
              <a:avLst/>
            </a:prstGeom>
            <a:noFill/>
            <a:ln w="28575">
              <a:solidFill>
                <a:sysClr val="windowText" lastClr="000000"/>
              </a:solidFill>
              <a:round/>
            </a:ln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Calibri" panose="020F0502020204030204"/>
              </a:endParaRPr>
            </a:p>
          </p:txBody>
        </p:sp>
        <p:sp>
          <p:nvSpPr>
            <p:cNvPr id="41" name="椭圆 40"/>
            <p:cNvSpPr>
              <a:spLocks noChangeAspect="1"/>
            </p:cNvSpPr>
            <p:nvPr>
              <p:custDataLst>
                <p:tags r:id="rId38"/>
              </p:custDataLst>
            </p:nvPr>
          </p:nvSpPr>
          <p:spPr>
            <a:xfrm>
              <a:off x="9286240" y="3921760"/>
              <a:ext cx="72000" cy="72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0" name="Picture 4"/>
          <p:cNvPicPr>
            <a:picLocks noChangeAspect="1" noChangeArrowheads="1"/>
          </p:cNvPicPr>
          <p:nvPr>
            <p:custDataLst>
              <p:tags r:id="rId39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3884930" y="4493260"/>
            <a:ext cx="1260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文本框 42"/>
          <p:cNvSpPr txBox="1"/>
          <p:nvPr>
            <p:custDataLst>
              <p:tags r:id="rId40"/>
            </p:custDataLst>
          </p:nvPr>
        </p:nvSpPr>
        <p:spPr>
          <a:xfrm>
            <a:off x="8255" y="99060"/>
            <a:ext cx="240030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复习引入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04190" y="549910"/>
            <a:ext cx="10189210" cy="73723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【例</a:t>
            </a:r>
            <a:r>
              <a:rPr kumimoji="1"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1" lang="zh-CN" altLang="en-US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kumimoji="1" lang="en-US" altLang="zh-CN" sz="2800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1" lang="zh-CN" altLang="el-GR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94030" y="1350645"/>
            <a:ext cx="11697970" cy="1415415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练习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965835" y="2955290"/>
            <a:ext cx="37744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</a:rPr>
              <a:t>解：</a:t>
            </a:r>
            <a:r>
              <a:rPr lang="en-US" altLang="zh-CN" sz="2400">
                <a:solidFill>
                  <a:srgbClr val="7030A0"/>
                </a:solidFill>
              </a:rPr>
              <a:t>1.</a:t>
            </a:r>
            <a:r>
              <a:rPr lang="zh-CN" altLang="en-US" sz="2400">
                <a:solidFill>
                  <a:srgbClr val="7030A0"/>
                </a:solidFill>
              </a:rPr>
              <a:t>串联电阻的阻值为：</a:t>
            </a:r>
            <a:endParaRPr lang="zh-CN" altLang="en-US" sz="2400">
              <a:solidFill>
                <a:srgbClr val="7030A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739640" y="2829560"/>
            <a:ext cx="3914775" cy="819785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8"/>
            </p:custDataLst>
          </p:nvPr>
        </p:nvSpPr>
        <p:spPr>
          <a:xfrm>
            <a:off x="1868170" y="3769995"/>
            <a:ext cx="2520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</a:rPr>
              <a:t>电压表内阻为：</a:t>
            </a:r>
            <a:endParaRPr lang="zh-CN" altLang="en-US" sz="2400">
              <a:solidFill>
                <a:srgbClr val="7030A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578350" y="3712845"/>
            <a:ext cx="3529965" cy="75057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965200" y="4695825"/>
            <a:ext cx="37744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7030A0"/>
                </a:solidFill>
              </a:rPr>
              <a:t>2.</a:t>
            </a:r>
            <a:r>
              <a:rPr lang="zh-CN" altLang="en-US" sz="2400">
                <a:solidFill>
                  <a:srgbClr val="7030A0"/>
                </a:solidFill>
              </a:rPr>
              <a:t>并联电阻的阻值为：</a:t>
            </a:r>
            <a:endParaRPr lang="zh-CN" altLang="en-US" sz="2400">
              <a:solidFill>
                <a:srgbClr val="7030A0"/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12"/>
            </p:custDataLst>
          </p:nvPr>
        </p:nvSpPr>
        <p:spPr>
          <a:xfrm>
            <a:off x="1737995" y="5497195"/>
            <a:ext cx="2520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</a:rPr>
              <a:t>电流表内阻为：</a:t>
            </a:r>
            <a:endParaRPr lang="zh-CN" altLang="en-US" sz="2400">
              <a:solidFill>
                <a:srgbClr val="7030A0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4258310" y="5539740"/>
            <a:ext cx="4095115" cy="87566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4387850" y="4675505"/>
            <a:ext cx="4201160" cy="8705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内容占位符 1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898015" y="456565"/>
            <a:ext cx="8180705" cy="575945"/>
          </a:xfrm>
        </p:spPr>
        <p:txBody>
          <a:bodyPr anchor="t"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b="1">
                <a:solidFill>
                  <a:srgbClr val="7030A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表头改装为电压表及大量程电流表的比较</a:t>
            </a:r>
            <a:endParaRPr lang="zh-CN" altLang="en-US" sz="3200" b="1">
              <a:solidFill>
                <a:srgbClr val="7030A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3" name="Group 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022475" y="1269683"/>
          <a:ext cx="8013700" cy="5282903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502417"/>
                <a:gridCol w="3296585"/>
                <a:gridCol w="3214698"/>
              </a:tblGrid>
              <a:tr h="781050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改装电压表</a:t>
                      </a: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改装电流表</a:t>
                      </a: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495321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电路</a:t>
                      </a: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/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/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/>
                </a:tc>
              </a:tr>
              <a:tr h="747660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8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kumimoji="1" lang="zh-CN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的作用</a:t>
                      </a: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1447" marR="91447" marT="45724" marB="45724" vert="horz" anchor="ctr" anchorCtr="1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78659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8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kumimoji="1" lang="zh-CN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的计算</a:t>
                      </a: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1447" marR="91447" marT="45724" marB="45724" vert="horz" anchor="ctr" anchorCtr="1" horzOverflow="overflow"/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/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/>
                </a:tc>
              </a:tr>
              <a:tr h="1080213"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电表的总电阻</a:t>
                      </a: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 wrap="square"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47" marR="91447" marT="45724" marB="45724" vert="horz" anchor="ctr" anchorCtr="1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 Box 3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124325" y="3719513"/>
            <a:ext cx="1371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4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4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4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4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分压</a:t>
            </a: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Text Box 31"/>
          <p:cNvSpPr txBox="1"/>
          <p:nvPr>
            <p:custDataLst>
              <p:tags r:id="rId4"/>
            </p:custDataLst>
          </p:nvPr>
        </p:nvSpPr>
        <p:spPr>
          <a:xfrm>
            <a:off x="7389813" y="3700463"/>
            <a:ext cx="15240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FontTx/>
            </a:pP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分流</a:t>
            </a:r>
            <a:endParaRPr lang="zh-CN" altLang="en-US" sz="3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75136" name="Object 32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6931025" y="4424363"/>
          <a:ext cx="1835150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" r:id="rId6" imgW="851535" imgH="470535" progId="Equation.3">
                  <p:embed/>
                </p:oleObj>
              </mc:Choice>
              <mc:Fallback>
                <p:oleObj name="" r:id="rId6" imgW="851535" imgH="4705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931025" y="4424363"/>
                        <a:ext cx="1835150" cy="1108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37" name="Object 33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3752850" y="4503738"/>
          <a:ext cx="174625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" r:id="rId9" imgW="749935" imgH="445135" progId="Equation.3">
                  <p:embed/>
                </p:oleObj>
              </mc:Choice>
              <mc:Fallback>
                <p:oleObj name="" r:id="rId9" imgW="749935" imgH="4451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52850" y="4503738"/>
                        <a:ext cx="1746250" cy="1028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38" name="Object 34"/>
          <p:cNvGraphicFramePr>
            <a:graphicFrameLocks noChangeAspect="1"/>
          </p:cNvGraphicFramePr>
          <p:nvPr>
            <p:custDataLst>
              <p:tags r:id="rId11"/>
            </p:custDataLst>
          </p:nvPr>
        </p:nvGraphicFramePr>
        <p:xfrm>
          <a:off x="3752850" y="5737860"/>
          <a:ext cx="244792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" r:id="rId12" imgW="775335" imgH="241300" progId="Equation.3">
                  <p:embed/>
                </p:oleObj>
              </mc:Choice>
              <mc:Fallback>
                <p:oleObj name="" r:id="rId12" imgW="775335" imgH="2413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752850" y="5737860"/>
                        <a:ext cx="2447925" cy="765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39" name="Object 35"/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7152640" y="5532438"/>
          <a:ext cx="1998663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" r:id="rId15" imgW="800735" imgH="470535" progId="Equation.3">
                  <p:embed/>
                </p:oleObj>
              </mc:Choice>
              <mc:Fallback>
                <p:oleObj name="" r:id="rId15" imgW="800735" imgH="4705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152640" y="5532438"/>
                        <a:ext cx="1998663" cy="1174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图片 1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4568825" y="2103120"/>
            <a:ext cx="1390939" cy="1404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7700645" y="2066925"/>
            <a:ext cx="1391799" cy="1440000"/>
          </a:xfrm>
          <a:prstGeom prst="rect">
            <a:avLst/>
          </a:prstGeom>
        </p:spPr>
      </p:pic>
      <p:sp>
        <p:nvSpPr>
          <p:cNvPr id="46" name="文本框 45"/>
          <p:cNvSpPr txBox="1"/>
          <p:nvPr>
            <p:custDataLst>
              <p:tags r:id="rId21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电表的改装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51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4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51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5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51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6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51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7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602220" y="3118485"/>
            <a:ext cx="3973830" cy="24244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280035" y="1493520"/>
            <a:ext cx="1165479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noProof="1">
                <a:solidFill>
                  <a:srgbClr val="1D41D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【练习</a:t>
            </a:r>
            <a:r>
              <a:rPr lang="en-US" altLang="zh-CN" sz="3200" noProof="1">
                <a:solidFill>
                  <a:srgbClr val="1D41D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3200" noProof="1">
                <a:solidFill>
                  <a:srgbClr val="1D41D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】</a:t>
            </a:r>
            <a:r>
              <a:rPr 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lang="zh-CN" alt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单</a:t>
            </a:r>
            <a:r>
              <a:rPr lang="en-US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)</a:t>
            </a:r>
            <a:r>
              <a:rPr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如图所示的电路，是用一个灵敏电流计G和一个可变电阻R改装成的量程更大的电表，下列判断正确的是</a:t>
            </a:r>
            <a:r>
              <a:rPr lang="zh-CN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A．改装成了电流表，R增大时量程减小</a:t>
            </a:r>
            <a:endParaRPr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B．改装成了电流表，R增大时量程增大</a:t>
            </a:r>
            <a:endParaRPr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C．改装成了电压表，R增大时量程减小</a:t>
            </a:r>
            <a:endParaRPr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sz="32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D．改装成了电压表，R增大时量程增大</a:t>
            </a:r>
            <a:endParaRPr sz="32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10451464" y="2082164"/>
            <a:ext cx="488315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A</a:t>
            </a:r>
            <a:endParaRPr lang="en-US" sz="3200" b="1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练习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30835" y="1727835"/>
            <a:ext cx="1124204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noProof="1">
                <a:solidFill>
                  <a:srgbClr val="1D41D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【练习</a:t>
            </a:r>
            <a:r>
              <a:rPr lang="en-US" altLang="zh-CN" sz="2800" noProof="1">
                <a:solidFill>
                  <a:srgbClr val="1D41D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800" noProof="1">
                <a:solidFill>
                  <a:srgbClr val="1D41D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】</a:t>
            </a:r>
            <a:r>
              <a:rPr 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lang="zh-CN" alt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单</a:t>
            </a:r>
            <a:r>
              <a:rPr lang="en-US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)</a:t>
            </a:r>
            <a:r>
              <a:rPr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一电压表，内阻为3 kΩ，量程为0～3 V，要把它改装成一个量程为0～15 V的电压表，需要给它</a:t>
            </a:r>
            <a:r>
              <a:rPr 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A．并联一个12 kΩ的电阻</a:t>
            </a:r>
            <a:endParaRPr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B．并联一个15 kΩ的电阻</a:t>
            </a:r>
            <a:endParaRPr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C．串联一个12 kΩ的电阻</a:t>
            </a:r>
            <a:endParaRPr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sz="2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D．串联一个15 kΩ的电阻</a:t>
            </a:r>
            <a:endParaRPr sz="28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7188199" y="2241549"/>
            <a:ext cx="456565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en-US" sz="32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C</a:t>
            </a:r>
            <a:endParaRPr lang="en-US" sz="3200" b="1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练习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794365" y="880110"/>
            <a:ext cx="561975" cy="56197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2125" y="1337945"/>
            <a:ext cx="10759440" cy="1218565"/>
          </a:xfrm>
          <a:prstGeom prst="rect">
            <a:avLst/>
          </a:prstGeom>
        </p:spPr>
      </p:pic>
      <p:pic>
        <p:nvPicPr>
          <p:cNvPr id="100013" name="图片 1000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20370" y="2556510"/>
            <a:ext cx="4253865" cy="18637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392295" y="2637155"/>
            <a:ext cx="10219690" cy="2580005"/>
          </a:xfrm>
          <a:prstGeom prst="rect">
            <a:avLst/>
          </a:prstGeom>
        </p:spPr>
      </p:pic>
      <p:sp>
        <p:nvSpPr>
          <p:cNvPr id="104" name="文本框 103"/>
          <p:cNvSpPr txBox="1"/>
          <p:nvPr>
            <p:custDataLst>
              <p:tags r:id="rId9"/>
            </p:custDataLst>
          </p:nvPr>
        </p:nvSpPr>
        <p:spPr>
          <a:xfrm>
            <a:off x="8631555" y="1931035"/>
            <a:ext cx="635000" cy="6254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indent="0"/>
            <a:r>
              <a:rPr lang="en-US" sz="2400" b="1">
                <a:solidFill>
                  <a:srgbClr val="FF000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en-US" altLang="en-US" sz="2400" b="1">
              <a:solidFill>
                <a:srgbClr val="FF000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0"/>
            </p:custDataLst>
          </p:nvPr>
        </p:nvSpPr>
        <p:spPr>
          <a:xfrm>
            <a:off x="7620" y="141605"/>
            <a:ext cx="2390140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练习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5620" y="622300"/>
            <a:ext cx="11283950" cy="12966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黑体" panose="02010609060101010101" pitchFamily="49" charset="-122"/>
              </a:rPr>
              <a:t>2.</a:t>
            </a:r>
            <a:r>
              <a:rPr lang="zh-CN" altLang="en-US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黑体" panose="02010609060101010101" pitchFamily="49" charset="-122"/>
              </a:rPr>
              <a:t>并联</a:t>
            </a:r>
            <a:r>
              <a:rPr lang="zh-CN" altLang="en-US" sz="2800" b="1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rPr>
              <a:t>：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把几个元件的一端</a:t>
            </a:r>
            <a:r>
              <a:rPr lang="zh-CN" altLang="en-US" sz="28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连在一起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，另一端也</a:t>
            </a:r>
            <a:r>
              <a:rPr lang="zh-CN" altLang="en-US" sz="28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连在一起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，然后把两端接入电路，这样的连接方式叫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并联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。</a:t>
            </a:r>
            <a:endParaRPr lang="zh-CN" altLang="en-US" sz="28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97" name="Picture 4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 bwMode="auto">
          <a:xfrm>
            <a:off x="3521710" y="2353945"/>
            <a:ext cx="1905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4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4407535" y="3774758"/>
            <a:ext cx="14557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43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4512310" y="4944745"/>
            <a:ext cx="1192213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44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2753360" y="3903345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45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2683510" y="4487545"/>
            <a:ext cx="14573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46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5533073" y="3133408"/>
            <a:ext cx="14557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" name="Freeform 47"/>
          <p:cNvSpPr/>
          <p:nvPr>
            <p:custDataLst>
              <p:tags r:id="rId11"/>
            </p:custDataLst>
          </p:nvPr>
        </p:nvSpPr>
        <p:spPr bwMode="auto">
          <a:xfrm>
            <a:off x="4737735" y="2353945"/>
            <a:ext cx="1865313" cy="1549400"/>
          </a:xfrm>
          <a:custGeom>
            <a:avLst/>
            <a:gdLst>
              <a:gd name="T0" fmla="*/ 0 w 1352"/>
              <a:gd name="T1" fmla="*/ 152 h 1160"/>
              <a:gd name="T2" fmla="*/ 960 w 1352"/>
              <a:gd name="T3" fmla="*/ 56 h 1160"/>
              <a:gd name="T4" fmla="*/ 1296 w 1352"/>
              <a:gd name="T5" fmla="*/ 488 h 1160"/>
              <a:gd name="T6" fmla="*/ 1296 w 1352"/>
              <a:gd name="T7" fmla="*/ 1160 h 1160"/>
              <a:gd name="T8" fmla="*/ 0 60000 65536"/>
              <a:gd name="T9" fmla="*/ 0 60000 65536"/>
              <a:gd name="T10" fmla="*/ 0 60000 65536"/>
              <a:gd name="T11" fmla="*/ 0 60000 65536"/>
              <a:gd name="T12" fmla="*/ 0 w 1352"/>
              <a:gd name="T13" fmla="*/ 0 h 1160"/>
              <a:gd name="T14" fmla="*/ 1352 w 1352"/>
              <a:gd name="T15" fmla="*/ 1160 h 11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52" h="1160">
                <a:moveTo>
                  <a:pt x="0" y="152"/>
                </a:moveTo>
                <a:cubicBezTo>
                  <a:pt x="372" y="76"/>
                  <a:pt x="744" y="0"/>
                  <a:pt x="960" y="56"/>
                </a:cubicBezTo>
                <a:cubicBezTo>
                  <a:pt x="1176" y="112"/>
                  <a:pt x="1240" y="304"/>
                  <a:pt x="1296" y="488"/>
                </a:cubicBezTo>
                <a:cubicBezTo>
                  <a:pt x="1352" y="672"/>
                  <a:pt x="1296" y="1048"/>
                  <a:pt x="1296" y="1160"/>
                </a:cubicBezTo>
              </a:path>
            </a:pathLst>
          </a:custGeom>
          <a:noFill/>
          <a:ln w="28575">
            <a:solidFill>
              <a:srgbClr val="FF0000"/>
            </a:solidFill>
            <a:miter lim="800000"/>
          </a:ln>
        </p:spPr>
        <p:txBody>
          <a:bodyPr wrap="none"/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sp>
        <p:nvSpPr>
          <p:cNvPr id="104" name="Freeform 48"/>
          <p:cNvSpPr/>
          <p:nvPr>
            <p:custDataLst>
              <p:tags r:id="rId12"/>
            </p:custDataLst>
          </p:nvPr>
        </p:nvSpPr>
        <p:spPr bwMode="auto">
          <a:xfrm>
            <a:off x="5399723" y="3903345"/>
            <a:ext cx="552450" cy="641350"/>
          </a:xfrm>
          <a:custGeom>
            <a:avLst/>
            <a:gdLst>
              <a:gd name="T0" fmla="*/ 384 w 400"/>
              <a:gd name="T1" fmla="*/ 0 h 480"/>
              <a:gd name="T2" fmla="*/ 336 w 400"/>
              <a:gd name="T3" fmla="*/ 288 h 480"/>
              <a:gd name="T4" fmla="*/ 0 w 400"/>
              <a:gd name="T5" fmla="*/ 480 h 480"/>
              <a:gd name="T6" fmla="*/ 0 60000 65536"/>
              <a:gd name="T7" fmla="*/ 0 60000 65536"/>
              <a:gd name="T8" fmla="*/ 0 60000 65536"/>
              <a:gd name="T9" fmla="*/ 0 w 400"/>
              <a:gd name="T10" fmla="*/ 0 h 480"/>
              <a:gd name="T11" fmla="*/ 400 w 400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0" h="480">
                <a:moveTo>
                  <a:pt x="384" y="0"/>
                </a:moveTo>
                <a:cubicBezTo>
                  <a:pt x="392" y="104"/>
                  <a:pt x="400" y="208"/>
                  <a:pt x="336" y="288"/>
                </a:cubicBezTo>
                <a:cubicBezTo>
                  <a:pt x="272" y="368"/>
                  <a:pt x="136" y="424"/>
                  <a:pt x="0" y="480"/>
                </a:cubicBezTo>
              </a:path>
            </a:pathLst>
          </a:custGeom>
          <a:noFill/>
          <a:ln w="28575">
            <a:solidFill>
              <a:srgbClr val="FF0000"/>
            </a:solidFill>
            <a:miter lim="800000"/>
          </a:ln>
        </p:spPr>
        <p:txBody>
          <a:bodyPr wrap="none"/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sp>
        <p:nvSpPr>
          <p:cNvPr id="105" name="Freeform 49"/>
          <p:cNvSpPr/>
          <p:nvPr>
            <p:custDataLst>
              <p:tags r:id="rId13"/>
            </p:custDataLst>
          </p:nvPr>
        </p:nvSpPr>
        <p:spPr bwMode="auto">
          <a:xfrm>
            <a:off x="3613785" y="4352608"/>
            <a:ext cx="1190625" cy="352425"/>
          </a:xfrm>
          <a:custGeom>
            <a:avLst/>
            <a:gdLst>
              <a:gd name="T0" fmla="*/ 864 w 864"/>
              <a:gd name="T1" fmla="*/ 144 h 264"/>
              <a:gd name="T2" fmla="*/ 528 w 864"/>
              <a:gd name="T3" fmla="*/ 240 h 264"/>
              <a:gd name="T4" fmla="*/ 0 w 864"/>
              <a:gd name="T5" fmla="*/ 0 h 264"/>
              <a:gd name="T6" fmla="*/ 0 60000 65536"/>
              <a:gd name="T7" fmla="*/ 0 60000 65536"/>
              <a:gd name="T8" fmla="*/ 0 60000 65536"/>
              <a:gd name="T9" fmla="*/ 0 w 864"/>
              <a:gd name="T10" fmla="*/ 0 h 264"/>
              <a:gd name="T11" fmla="*/ 864 w 864"/>
              <a:gd name="T12" fmla="*/ 264 h 2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64" h="264">
                <a:moveTo>
                  <a:pt x="864" y="144"/>
                </a:moveTo>
                <a:cubicBezTo>
                  <a:pt x="768" y="204"/>
                  <a:pt x="672" y="264"/>
                  <a:pt x="528" y="240"/>
                </a:cubicBezTo>
                <a:cubicBezTo>
                  <a:pt x="384" y="216"/>
                  <a:pt x="192" y="108"/>
                  <a:pt x="0" y="0"/>
                </a:cubicBezTo>
              </a:path>
            </a:pathLst>
          </a:custGeom>
          <a:noFill/>
          <a:ln w="28575">
            <a:solidFill>
              <a:srgbClr val="FF0000"/>
            </a:solidFill>
            <a:miter lim="800000"/>
          </a:ln>
        </p:spPr>
        <p:txBody>
          <a:bodyPr wrap="none"/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sp>
        <p:nvSpPr>
          <p:cNvPr id="106" name="Freeform 50"/>
          <p:cNvSpPr/>
          <p:nvPr>
            <p:custDataLst>
              <p:tags r:id="rId14"/>
            </p:custDataLst>
          </p:nvPr>
        </p:nvSpPr>
        <p:spPr bwMode="auto">
          <a:xfrm>
            <a:off x="2454910" y="2568258"/>
            <a:ext cx="1620838" cy="1976437"/>
          </a:xfrm>
          <a:custGeom>
            <a:avLst/>
            <a:gdLst>
              <a:gd name="T0" fmla="*/ 1176 w 1176"/>
              <a:gd name="T1" fmla="*/ 184 h 1480"/>
              <a:gd name="T2" fmla="*/ 168 w 1176"/>
              <a:gd name="T3" fmla="*/ 184 h 1480"/>
              <a:gd name="T4" fmla="*/ 168 w 1176"/>
              <a:gd name="T5" fmla="*/ 1288 h 1480"/>
              <a:gd name="T6" fmla="*/ 408 w 1176"/>
              <a:gd name="T7" fmla="*/ 1336 h 1480"/>
              <a:gd name="T8" fmla="*/ 0 60000 65536"/>
              <a:gd name="T9" fmla="*/ 0 60000 65536"/>
              <a:gd name="T10" fmla="*/ 0 60000 65536"/>
              <a:gd name="T11" fmla="*/ 0 60000 65536"/>
              <a:gd name="T12" fmla="*/ 0 w 1176"/>
              <a:gd name="T13" fmla="*/ 0 h 1480"/>
              <a:gd name="T14" fmla="*/ 1176 w 1176"/>
              <a:gd name="T15" fmla="*/ 1480 h 14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76" h="1480">
                <a:moveTo>
                  <a:pt x="1176" y="184"/>
                </a:moveTo>
                <a:cubicBezTo>
                  <a:pt x="756" y="92"/>
                  <a:pt x="336" y="0"/>
                  <a:pt x="168" y="184"/>
                </a:cubicBezTo>
                <a:cubicBezTo>
                  <a:pt x="0" y="368"/>
                  <a:pt x="128" y="1096"/>
                  <a:pt x="168" y="1288"/>
                </a:cubicBezTo>
                <a:cubicBezTo>
                  <a:pt x="208" y="1480"/>
                  <a:pt x="308" y="1408"/>
                  <a:pt x="408" y="1336"/>
                </a:cubicBezTo>
              </a:path>
            </a:pathLst>
          </a:custGeom>
          <a:noFill/>
          <a:ln w="28575">
            <a:solidFill>
              <a:srgbClr val="FF0000"/>
            </a:solidFill>
            <a:miter lim="800000"/>
          </a:ln>
        </p:spPr>
        <p:txBody>
          <a:bodyPr wrap="none"/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sp>
        <p:nvSpPr>
          <p:cNvPr id="107" name="Freeform 51"/>
          <p:cNvSpPr/>
          <p:nvPr>
            <p:custDataLst>
              <p:tags r:id="rId15"/>
            </p:custDataLst>
          </p:nvPr>
        </p:nvSpPr>
        <p:spPr bwMode="auto">
          <a:xfrm>
            <a:off x="2753360" y="4322445"/>
            <a:ext cx="382588" cy="927100"/>
          </a:xfrm>
          <a:custGeom>
            <a:avLst/>
            <a:gdLst>
              <a:gd name="T0" fmla="*/ 160 w 256"/>
              <a:gd name="T1" fmla="*/ 0 h 672"/>
              <a:gd name="T2" fmla="*/ 16 w 256"/>
              <a:gd name="T3" fmla="*/ 384 h 672"/>
              <a:gd name="T4" fmla="*/ 256 w 256"/>
              <a:gd name="T5" fmla="*/ 672 h 672"/>
              <a:gd name="T6" fmla="*/ 0 60000 65536"/>
              <a:gd name="T7" fmla="*/ 0 60000 65536"/>
              <a:gd name="T8" fmla="*/ 0 60000 65536"/>
              <a:gd name="T9" fmla="*/ 0 w 256"/>
              <a:gd name="T10" fmla="*/ 0 h 672"/>
              <a:gd name="T11" fmla="*/ 256 w 256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6" h="672">
                <a:moveTo>
                  <a:pt x="160" y="0"/>
                </a:moveTo>
                <a:cubicBezTo>
                  <a:pt x="80" y="136"/>
                  <a:pt x="0" y="272"/>
                  <a:pt x="16" y="384"/>
                </a:cubicBezTo>
                <a:cubicBezTo>
                  <a:pt x="32" y="496"/>
                  <a:pt x="144" y="584"/>
                  <a:pt x="256" y="672"/>
                </a:cubicBezTo>
              </a:path>
            </a:pathLst>
          </a:custGeom>
          <a:noFill/>
          <a:ln w="28575">
            <a:solidFill>
              <a:srgbClr val="0033CC"/>
            </a:solidFill>
            <a:miter lim="800000"/>
          </a:ln>
        </p:spPr>
        <p:txBody>
          <a:bodyPr wrap="none"/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sp>
        <p:nvSpPr>
          <p:cNvPr id="108" name="Freeform 52"/>
          <p:cNvSpPr/>
          <p:nvPr>
            <p:custDataLst>
              <p:tags r:id="rId16"/>
            </p:custDataLst>
          </p:nvPr>
        </p:nvSpPr>
        <p:spPr bwMode="auto">
          <a:xfrm>
            <a:off x="3678873" y="5249545"/>
            <a:ext cx="1058862" cy="223838"/>
          </a:xfrm>
          <a:custGeom>
            <a:avLst/>
            <a:gdLst>
              <a:gd name="T0" fmla="*/ 0 w 768"/>
              <a:gd name="T1" fmla="*/ 0 h 168"/>
              <a:gd name="T2" fmla="*/ 288 w 768"/>
              <a:gd name="T3" fmla="*/ 144 h 168"/>
              <a:gd name="T4" fmla="*/ 768 w 768"/>
              <a:gd name="T5" fmla="*/ 144 h 168"/>
              <a:gd name="T6" fmla="*/ 0 60000 65536"/>
              <a:gd name="T7" fmla="*/ 0 60000 65536"/>
              <a:gd name="T8" fmla="*/ 0 60000 65536"/>
              <a:gd name="T9" fmla="*/ 0 w 768"/>
              <a:gd name="T10" fmla="*/ 0 h 168"/>
              <a:gd name="T11" fmla="*/ 768 w 768"/>
              <a:gd name="T12" fmla="*/ 168 h 1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168">
                <a:moveTo>
                  <a:pt x="0" y="0"/>
                </a:moveTo>
                <a:cubicBezTo>
                  <a:pt x="80" y="60"/>
                  <a:pt x="160" y="120"/>
                  <a:pt x="288" y="144"/>
                </a:cubicBezTo>
                <a:cubicBezTo>
                  <a:pt x="416" y="168"/>
                  <a:pt x="592" y="156"/>
                  <a:pt x="768" y="144"/>
                </a:cubicBezTo>
              </a:path>
            </a:pathLst>
          </a:custGeom>
          <a:noFill/>
          <a:ln w="28575">
            <a:solidFill>
              <a:srgbClr val="0033CC"/>
            </a:solidFill>
            <a:miter lim="800000"/>
          </a:ln>
        </p:spPr>
        <p:txBody>
          <a:bodyPr wrap="none"/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sp>
        <p:nvSpPr>
          <p:cNvPr id="109" name="Freeform 53"/>
          <p:cNvSpPr/>
          <p:nvPr>
            <p:custDataLst>
              <p:tags r:id="rId17"/>
            </p:custDataLst>
          </p:nvPr>
        </p:nvSpPr>
        <p:spPr bwMode="auto">
          <a:xfrm>
            <a:off x="5334635" y="4544695"/>
            <a:ext cx="804863" cy="896938"/>
          </a:xfrm>
          <a:custGeom>
            <a:avLst/>
            <a:gdLst>
              <a:gd name="T0" fmla="*/ 48 w 584"/>
              <a:gd name="T1" fmla="*/ 0 h 672"/>
              <a:gd name="T2" fmla="*/ 576 w 584"/>
              <a:gd name="T3" fmla="*/ 432 h 672"/>
              <a:gd name="T4" fmla="*/ 0 w 584"/>
              <a:gd name="T5" fmla="*/ 672 h 672"/>
              <a:gd name="T6" fmla="*/ 0 60000 65536"/>
              <a:gd name="T7" fmla="*/ 0 60000 65536"/>
              <a:gd name="T8" fmla="*/ 0 60000 65536"/>
              <a:gd name="T9" fmla="*/ 0 w 584"/>
              <a:gd name="T10" fmla="*/ 0 h 672"/>
              <a:gd name="T11" fmla="*/ 584 w 584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84" h="672">
                <a:moveTo>
                  <a:pt x="48" y="0"/>
                </a:moveTo>
                <a:cubicBezTo>
                  <a:pt x="316" y="160"/>
                  <a:pt x="584" y="320"/>
                  <a:pt x="576" y="432"/>
                </a:cubicBezTo>
                <a:cubicBezTo>
                  <a:pt x="568" y="544"/>
                  <a:pt x="284" y="608"/>
                  <a:pt x="0" y="672"/>
                </a:cubicBezTo>
              </a:path>
            </a:pathLst>
          </a:custGeom>
          <a:noFill/>
          <a:ln w="28575">
            <a:solidFill>
              <a:srgbClr val="0033CC"/>
            </a:solidFill>
            <a:miter lim="800000"/>
          </a:ln>
        </p:spPr>
        <p:txBody>
          <a:bodyPr wrap="none"/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sp>
        <p:nvSpPr>
          <p:cNvPr id="110" name="Text Box 54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5715635" y="3106420"/>
            <a:ext cx="3556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sym typeface="Times New Roman" panose="02020603050405020304" pitchFamily="18" charset="0"/>
              </a:rPr>
              <a:t>S</a:t>
            </a: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1" name="Text Box 55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496435" y="3868420"/>
            <a:ext cx="45878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sym typeface="Times New Roman" panose="02020603050405020304" pitchFamily="18" charset="0"/>
              </a:rPr>
              <a:t>S</a:t>
            </a:r>
            <a:r>
              <a:rPr lang="en-US" sz="2400" b="1" baseline="-250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sym typeface="Times New Roman" panose="02020603050405020304" pitchFamily="18" charset="0"/>
              </a:rPr>
              <a:t>1</a:t>
            </a: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2" name="Text Box 56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464982" y="3783191"/>
            <a:ext cx="4921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sym typeface="Times New Roman" panose="02020603050405020304" pitchFamily="18" charset="0"/>
              </a:rPr>
              <a:t>L</a:t>
            </a:r>
            <a:r>
              <a:rPr lang="en-US" sz="2400" b="1" baseline="-250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sym typeface="Times New Roman" panose="02020603050405020304" pitchFamily="18" charset="0"/>
              </a:rPr>
              <a:t>1</a:t>
            </a: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3" name="Text Box 57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3521710" y="4673283"/>
            <a:ext cx="45878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sym typeface="Times New Roman" panose="02020603050405020304" pitchFamily="18" charset="0"/>
              </a:rPr>
              <a:t>S</a:t>
            </a:r>
            <a:r>
              <a:rPr lang="en-US" sz="2400" b="1" baseline="-250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sym typeface="Times New Roman" panose="02020603050405020304" pitchFamily="18" charset="0"/>
              </a:rPr>
              <a:t>2</a:t>
            </a: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4" name="Text Box 58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193174" y="4903470"/>
            <a:ext cx="4921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sym typeface="Times New Roman" panose="02020603050405020304" pitchFamily="18" charset="0"/>
              </a:rPr>
              <a:t>L</a:t>
            </a:r>
            <a:r>
              <a:rPr lang="en-US" sz="2400" b="1" baseline="-250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sym typeface="Times New Roman" panose="02020603050405020304" pitchFamily="18" charset="0"/>
              </a:rPr>
              <a:t>2</a:t>
            </a: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5" name="Text Box 59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2783523" y="3846195"/>
            <a:ext cx="5334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ct val="0"/>
              </a:spcAft>
            </a:pPr>
            <a:r>
              <a:rPr lang="en-US" sz="2400" b="1" i="1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sym typeface="Times New Roman" panose="02020603050405020304" pitchFamily="18" charset="0"/>
              </a:rPr>
              <a:t>A</a:t>
            </a: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6" name="Text Box 60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5285423" y="4025583"/>
            <a:ext cx="5334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ct val="0"/>
              </a:spcAft>
            </a:pPr>
            <a:r>
              <a:rPr lang="en-US" sz="2400" b="1" i="1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sym typeface="Times New Roman" panose="02020603050405020304" pitchFamily="18" charset="0"/>
              </a:rPr>
              <a:t>B</a:t>
            </a: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155" name="组合 154"/>
          <p:cNvGrpSpPr/>
          <p:nvPr>
            <p:custDataLst>
              <p:tags r:id="rId25"/>
            </p:custDataLst>
          </p:nvPr>
        </p:nvGrpSpPr>
        <p:grpSpPr>
          <a:xfrm>
            <a:off x="8394690" y="2559055"/>
            <a:ext cx="3240087" cy="2768600"/>
            <a:chOff x="6587480" y="3068960"/>
            <a:chExt cx="3240087" cy="2768600"/>
          </a:xfrm>
        </p:grpSpPr>
        <p:sp>
          <p:nvSpPr>
            <p:cNvPr id="117" name="直接连接符 6"/>
            <p:cNvSpPr>
              <a:spLocks noChangeShapeType="1"/>
            </p:cNvSpPr>
            <p:nvPr>
              <p:custDataLst>
                <p:tags r:id="rId26"/>
              </p:custDataLst>
            </p:nvPr>
          </p:nvSpPr>
          <p:spPr bwMode="auto">
            <a:xfrm>
              <a:off x="6587480" y="3756348"/>
              <a:ext cx="1008062" cy="0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8" name="直接连接符 8"/>
            <p:cNvSpPr>
              <a:spLocks noChangeShapeType="1"/>
            </p:cNvSpPr>
            <p:nvPr>
              <p:custDataLst>
                <p:tags r:id="rId27"/>
              </p:custDataLst>
            </p:nvPr>
          </p:nvSpPr>
          <p:spPr bwMode="auto">
            <a:xfrm>
              <a:off x="9079855" y="3756348"/>
              <a:ext cx="747712" cy="0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9" name="直接连接符 10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 flipH="1">
              <a:off x="9827567" y="3756348"/>
              <a:ext cx="0" cy="1020762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0" name="直接连接符 12"/>
            <p:cNvSpPr>
              <a:spLocks noChangeShapeType="1"/>
            </p:cNvSpPr>
            <p:nvPr>
              <p:custDataLst>
                <p:tags r:id="rId29"/>
              </p:custDataLst>
            </p:nvPr>
          </p:nvSpPr>
          <p:spPr bwMode="auto">
            <a:xfrm flipH="1">
              <a:off x="6587480" y="3756348"/>
              <a:ext cx="0" cy="1020762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1" name="直接连接符 14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>
              <a:off x="6587480" y="4777110"/>
              <a:ext cx="503237" cy="0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2" name="直接连接符 16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9233842" y="4789810"/>
              <a:ext cx="593725" cy="0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3" name="直接连接符 18"/>
            <p:cNvSpPr>
              <a:spLocks noChangeShapeType="1"/>
            </p:cNvSpPr>
            <p:nvPr>
              <p:custDataLst>
                <p:tags r:id="rId32"/>
              </p:custDataLst>
            </p:nvPr>
          </p:nvSpPr>
          <p:spPr bwMode="auto">
            <a:xfrm>
              <a:off x="7090717" y="4404048"/>
              <a:ext cx="1588" cy="827087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4" name="直接连接符 20"/>
            <p:cNvSpPr>
              <a:spLocks noChangeShapeType="1"/>
            </p:cNvSpPr>
            <p:nvPr>
              <p:custDataLst>
                <p:tags r:id="rId33"/>
              </p:custDataLst>
            </p:nvPr>
          </p:nvSpPr>
          <p:spPr bwMode="auto">
            <a:xfrm>
              <a:off x="7090717" y="4404048"/>
              <a:ext cx="422275" cy="0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5" name="直接连接符 22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>
              <a:off x="7995592" y="4404048"/>
              <a:ext cx="457200" cy="0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6" name="直接连接符 24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8805217" y="4404048"/>
              <a:ext cx="428625" cy="0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7" name="直接连接符 26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9233842" y="4404048"/>
              <a:ext cx="0" cy="817562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8" name="直接连接符 28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7090717" y="5231135"/>
              <a:ext cx="504825" cy="1588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9" name="直接连接符 30"/>
            <p:cNvSpPr>
              <a:spLocks noChangeShapeType="1"/>
            </p:cNvSpPr>
            <p:nvPr>
              <p:custDataLst>
                <p:tags r:id="rId38"/>
              </p:custDataLst>
            </p:nvPr>
          </p:nvSpPr>
          <p:spPr bwMode="auto">
            <a:xfrm>
              <a:off x="7955905" y="5213673"/>
              <a:ext cx="503237" cy="1587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0" name="直接连接符 35872"/>
            <p:cNvSpPr>
              <a:spLocks noChangeShapeType="1"/>
            </p:cNvSpPr>
            <p:nvPr>
              <p:custDataLst>
                <p:tags r:id="rId39"/>
              </p:custDataLst>
            </p:nvPr>
          </p:nvSpPr>
          <p:spPr bwMode="auto">
            <a:xfrm>
              <a:off x="8908405" y="5221610"/>
              <a:ext cx="327025" cy="0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1" name="直接连接符 35874"/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 flipH="1">
              <a:off x="7595542" y="3492823"/>
              <a:ext cx="0" cy="522287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2" name="直接连接符 35878"/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>
              <a:off x="7759055" y="3589660"/>
              <a:ext cx="1587" cy="331788"/>
            </a:xfrm>
            <a:prstGeom prst="line">
              <a:avLst/>
            </a:prstGeom>
            <a:noFill/>
            <a:ln w="508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3" name="直接连接符 35881"/>
            <p:cNvSpPr>
              <a:spLocks noChangeShapeType="1"/>
            </p:cNvSpPr>
            <p:nvPr>
              <p:custDataLst>
                <p:tags r:id="rId42"/>
              </p:custDataLst>
            </p:nvPr>
          </p:nvSpPr>
          <p:spPr bwMode="auto">
            <a:xfrm>
              <a:off x="7759055" y="3756348"/>
              <a:ext cx="922337" cy="0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4" name="流程图: 联系 35882"/>
            <p:cNvSpPr/>
            <p:nvPr>
              <p:custDataLst>
                <p:tags r:id="rId43"/>
              </p:custDataLst>
            </p:nvPr>
          </p:nvSpPr>
          <p:spPr bwMode="auto">
            <a:xfrm>
              <a:off x="8452792" y="4973960"/>
              <a:ext cx="457200" cy="457200"/>
            </a:xfrm>
            <a:prstGeom prst="flowChartConnector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5" name="直接连接符 35884"/>
            <p:cNvSpPr>
              <a:spLocks noChangeShapeType="1"/>
            </p:cNvSpPr>
            <p:nvPr>
              <p:custDataLst>
                <p:tags r:id="rId44"/>
              </p:custDataLst>
            </p:nvPr>
          </p:nvSpPr>
          <p:spPr bwMode="auto">
            <a:xfrm rot="2700000">
              <a:off x="8451999" y="5201766"/>
              <a:ext cx="457200" cy="1587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6" name="直接连接符 74"/>
            <p:cNvSpPr>
              <a:spLocks noChangeShapeType="1"/>
            </p:cNvSpPr>
            <p:nvPr>
              <p:custDataLst>
                <p:tags r:id="rId45"/>
              </p:custDataLst>
            </p:nvPr>
          </p:nvSpPr>
          <p:spPr bwMode="auto">
            <a:xfrm rot="18900000" flipV="1">
              <a:off x="8459936" y="5212879"/>
              <a:ext cx="457200" cy="1588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7" name="流程图: 联系 76"/>
            <p:cNvSpPr/>
            <p:nvPr>
              <p:custDataLst>
                <p:tags r:id="rId46"/>
              </p:custDataLst>
            </p:nvPr>
          </p:nvSpPr>
          <p:spPr bwMode="auto">
            <a:xfrm>
              <a:off x="7532042" y="4173860"/>
              <a:ext cx="457200" cy="457200"/>
            </a:xfrm>
            <a:prstGeom prst="flowChartConnector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8" name="直接连接符 77"/>
            <p:cNvSpPr>
              <a:spLocks noChangeShapeType="1"/>
            </p:cNvSpPr>
            <p:nvPr>
              <p:custDataLst>
                <p:tags r:id="rId47"/>
              </p:custDataLst>
            </p:nvPr>
          </p:nvSpPr>
          <p:spPr bwMode="auto">
            <a:xfrm rot="2700000">
              <a:off x="7531249" y="4401666"/>
              <a:ext cx="457200" cy="1587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9" name="直接连接符 78"/>
            <p:cNvSpPr>
              <a:spLocks noChangeShapeType="1"/>
            </p:cNvSpPr>
            <p:nvPr>
              <p:custDataLst>
                <p:tags r:id="rId48"/>
              </p:custDataLst>
            </p:nvPr>
          </p:nvSpPr>
          <p:spPr bwMode="auto">
            <a:xfrm rot="18900000" flipV="1">
              <a:off x="7539186" y="4412779"/>
              <a:ext cx="457200" cy="1588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0" name="流程图: 联系 35899"/>
            <p:cNvSpPr/>
            <p:nvPr>
              <p:custDataLst>
                <p:tags r:id="rId49"/>
              </p:custDataLst>
            </p:nvPr>
          </p:nvSpPr>
          <p:spPr bwMode="auto">
            <a:xfrm>
              <a:off x="7595542" y="5185098"/>
              <a:ext cx="92075" cy="92075"/>
            </a:xfrm>
            <a:prstGeom prst="flowChartConnector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1" name="流程图: 联系 87"/>
            <p:cNvSpPr/>
            <p:nvPr>
              <p:custDataLst>
                <p:tags r:id="rId50"/>
              </p:custDataLst>
            </p:nvPr>
          </p:nvSpPr>
          <p:spPr bwMode="auto">
            <a:xfrm>
              <a:off x="8681392" y="3708723"/>
              <a:ext cx="92075" cy="92075"/>
            </a:xfrm>
            <a:prstGeom prst="flowChartConnector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2" name="流程图: 联系 88"/>
            <p:cNvSpPr/>
            <p:nvPr>
              <p:custDataLst>
                <p:tags r:id="rId51"/>
              </p:custDataLst>
            </p:nvPr>
          </p:nvSpPr>
          <p:spPr bwMode="auto">
            <a:xfrm>
              <a:off x="8459142" y="4356423"/>
              <a:ext cx="92075" cy="92075"/>
            </a:xfrm>
            <a:prstGeom prst="flowChartConnector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3" name="直接连接符 63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 flipV="1">
              <a:off x="8536930" y="4172273"/>
              <a:ext cx="261937" cy="198437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4" name="直接连接符 93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 flipV="1">
              <a:off x="7679680" y="5013648"/>
              <a:ext cx="261937" cy="200025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5" name="直接连接符 94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V="1">
              <a:off x="8752830" y="3508698"/>
              <a:ext cx="261937" cy="200025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6" name="流程图: 联系 95"/>
            <p:cNvSpPr/>
            <p:nvPr>
              <p:custDataLst>
                <p:tags r:id="rId55"/>
              </p:custDataLst>
            </p:nvPr>
          </p:nvSpPr>
          <p:spPr bwMode="auto">
            <a:xfrm>
              <a:off x="7052617" y="4719960"/>
              <a:ext cx="92075" cy="92075"/>
            </a:xfrm>
            <a:prstGeom prst="flowChartConnector">
              <a:avLst/>
            </a:prstGeom>
            <a:solidFill>
              <a:sysClr val="windowText" lastClr="000000"/>
            </a:solidFill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7" name="流程图: 联系 96"/>
            <p:cNvSpPr/>
            <p:nvPr>
              <p:custDataLst>
                <p:tags r:id="rId56"/>
              </p:custDataLst>
            </p:nvPr>
          </p:nvSpPr>
          <p:spPr bwMode="auto">
            <a:xfrm>
              <a:off x="9192567" y="4734248"/>
              <a:ext cx="92075" cy="92075"/>
            </a:xfrm>
            <a:prstGeom prst="flowChartConnector">
              <a:avLst/>
            </a:prstGeom>
            <a:solidFill>
              <a:sysClr val="windowText" lastClr="000000"/>
            </a:solidFill>
            <a:ln w="25400">
              <a:solidFill>
                <a:sysClr val="windowText" lastClr="000000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8" name="TextBox 64"/>
            <p:cNvSpPr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8973492" y="3068960"/>
              <a:ext cx="355600" cy="4603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sym typeface="Times New Roman" panose="02020603050405020304" pitchFamily="18" charset="0"/>
                </a:rPr>
                <a:t>S</a:t>
              </a:r>
              <a:endParaRPr lang="zh-CN" altLang="en-US" sz="24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9" name="TextBox 98"/>
            <p:cNvSpPr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6649392" y="4304035"/>
              <a:ext cx="390525" cy="4619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i="1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sym typeface="Times New Roman" panose="02020603050405020304" pitchFamily="18" charset="0"/>
                </a:rPr>
                <a:t>A</a:t>
              </a:r>
              <a:endParaRPr lang="zh-CN" altLang="en-US" sz="2400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0" name="TextBox 99"/>
            <p:cNvSpPr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8481367" y="5375598"/>
              <a:ext cx="492125" cy="46196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sym typeface="Times New Roman" panose="02020603050405020304" pitchFamily="18" charset="0"/>
                </a:rPr>
                <a:t>L</a:t>
              </a:r>
              <a:r>
                <a:rPr lang="en-US" sz="2400" b="1" baseline="-25000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sym typeface="Times New Roman" panose="02020603050405020304" pitchFamily="18" charset="0"/>
                </a:rPr>
                <a:t>2</a:t>
              </a:r>
              <a:endParaRPr lang="zh-CN" altLang="en-US" sz="24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1" name="TextBox 100"/>
            <p:cNvSpPr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7131992" y="3923035"/>
              <a:ext cx="493713" cy="4619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sym typeface="Times New Roman" panose="02020603050405020304" pitchFamily="18" charset="0"/>
                </a:rPr>
                <a:t>L</a:t>
              </a:r>
              <a:r>
                <a:rPr lang="en-US" sz="2400" b="1" baseline="-25000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sym typeface="Times New Roman" panose="02020603050405020304" pitchFamily="18" charset="0"/>
                </a:rPr>
                <a:t>1</a:t>
              </a:r>
              <a:endParaRPr lang="zh-CN" altLang="en-US" sz="24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2" name="TextBox 101"/>
            <p:cNvSpPr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7598717" y="5332735"/>
              <a:ext cx="458788" cy="4619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sym typeface="Times New Roman" panose="02020603050405020304" pitchFamily="18" charset="0"/>
                </a:rPr>
                <a:t>S</a:t>
              </a:r>
              <a:r>
                <a:rPr lang="en-US" sz="2400" b="1" baseline="-25000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sym typeface="Times New Roman" panose="02020603050405020304" pitchFamily="18" charset="0"/>
                </a:rPr>
                <a:t>2</a:t>
              </a:r>
              <a:endParaRPr lang="zh-CN" altLang="en-US" sz="24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3" name="TextBox 102"/>
            <p:cNvSpPr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8192442" y="3908748"/>
              <a:ext cx="625475" cy="46196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sym typeface="Times New Roman" panose="02020603050405020304" pitchFamily="18" charset="0"/>
                </a:rPr>
                <a:t>S</a:t>
              </a:r>
              <a:r>
                <a:rPr lang="en-US" sz="2400" b="1" baseline="-25000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sym typeface="Times New Roman" panose="02020603050405020304" pitchFamily="18" charset="0"/>
                </a:rPr>
                <a:t>1</a:t>
              </a:r>
              <a:endParaRPr lang="zh-CN" altLang="en-US" sz="24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4" name="TextBox 103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9297342" y="4327848"/>
              <a:ext cx="390525" cy="46196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i="1">
                  <a:solidFill>
                    <a:srgbClr val="000000"/>
                  </a:solidFill>
                  <a:latin typeface="Times New Roman" panose="02020603050405020304" pitchFamily="18" charset="0"/>
                  <a:ea typeface="+mn-ea"/>
                  <a:sym typeface="Times New Roman" panose="02020603050405020304" pitchFamily="18" charset="0"/>
                </a:rPr>
                <a:t>B</a:t>
              </a:r>
              <a:endParaRPr lang="zh-CN" altLang="en-US" sz="2400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endParaRPr>
            </a:p>
          </p:txBody>
        </p:sp>
      </p:grpSp>
      <p:pic>
        <p:nvPicPr>
          <p:cNvPr id="6" name="Picture 6"/>
          <p:cNvPicPr>
            <a:picLocks noChangeAspect="1"/>
          </p:cNvPicPr>
          <p:nvPr>
            <p:custDataLst>
              <p:tags r:id="rId64"/>
            </p:custDataLst>
          </p:nvPr>
        </p:nvPicPr>
        <p:blipFill>
          <a:blip r:embed="rId65"/>
          <a:stretch>
            <a:fillRect/>
          </a:stretch>
        </p:blipFill>
        <p:spPr>
          <a:xfrm flipH="1">
            <a:off x="10312400" y="12649200"/>
            <a:ext cx="0" cy="0"/>
          </a:xfrm>
          <a:prstGeom prst="rect">
            <a:avLst/>
          </a:prstGeom>
          <a:ln>
            <a:noFill/>
          </a:ln>
        </p:spPr>
      </p:pic>
      <p:sp>
        <p:nvSpPr>
          <p:cNvPr id="7" name="文本框 6"/>
          <p:cNvSpPr txBox="1"/>
          <p:nvPr>
            <p:custDataLst>
              <p:tags r:id="rId66"/>
            </p:custDataLst>
          </p:nvPr>
        </p:nvSpPr>
        <p:spPr>
          <a:xfrm>
            <a:off x="8255" y="99060"/>
            <a:ext cx="2284095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复习引入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3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">
                                      <p:cBhvr>
                                        <p:cTn id="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620" y="141605"/>
            <a:ext cx="2252345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电阻的串联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936740" y="340360"/>
            <a:ext cx="4457700" cy="2308225"/>
          </a:xfrm>
          <a:prstGeom prst="rect">
            <a:avLst/>
          </a:prstGeom>
        </p:spPr>
      </p:pic>
      <p:graphicFrame>
        <p:nvGraphicFramePr>
          <p:cNvPr id="12297" name="表格 1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313690" y="899795"/>
          <a:ext cx="6495415" cy="4723765"/>
        </p:xfrm>
        <a:graphic>
          <a:graphicData uri="http://schemas.openxmlformats.org/drawingml/2006/table">
            <a:tbl>
              <a:tblPr/>
              <a:tblGrid>
                <a:gridCol w="1927860"/>
                <a:gridCol w="4567555"/>
              </a:tblGrid>
              <a:tr h="1063625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汉仪游园体W" panose="00020600040101010101" charset="-122"/>
                          <a:ea typeface="汉仪游园体W" panose="00020600040101010101" charset="-122"/>
                          <a:cs typeface="汉仪游园体W" panose="00020600040101010101" charset="-122"/>
                        </a:rPr>
                        <a:t> 电路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汉仪游园体W" panose="00020600040101010101" charset="-122"/>
                        <a:ea typeface="汉仪游园体W" panose="00020600040101010101" charset="-122"/>
                        <a:cs typeface="汉仪游园体W" panose="00020600040101010101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汉仪游园体W" panose="00020600040101010101" charset="-122"/>
                          <a:ea typeface="汉仪游园体W" panose="00020600040101010101" charset="-122"/>
                          <a:cs typeface="汉仪游园体W" panose="00020600040101010101" charset="-122"/>
                        </a:rPr>
                        <a:t>名称 　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汉仪游园体W" panose="00020600040101010101" charset="-122"/>
                        <a:ea typeface="汉仪游园体W" panose="00020600040101010101" charset="-122"/>
                        <a:cs typeface="汉仪游园体W" panose="00020600040101010101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串联电路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8565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电流关系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1740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电压</a:t>
                      </a:r>
                      <a:r>
                        <a:rPr lang="zh-CN" altLang="zh-CN" sz="2000" b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关系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835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电阻</a:t>
                      </a:r>
                      <a:r>
                        <a:rPr lang="zh-CN" altLang="zh-CN" sz="2000" b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关系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矩形 6"/>
          <p:cNvSpPr/>
          <p:nvPr>
            <p:custDataLst>
              <p:tags r:id="rId5"/>
            </p:custDataLst>
          </p:nvPr>
        </p:nvSpPr>
        <p:spPr>
          <a:xfrm>
            <a:off x="4153678" y="2357532"/>
            <a:ext cx="1967230" cy="460375"/>
          </a:xfrm>
          <a:prstGeom prst="rect">
            <a:avLst/>
          </a:prstGeom>
          <a:solidFill>
            <a:schemeClr val="accent4"/>
          </a:solidFill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SzTx/>
            </a:pP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1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2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=…=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n</a:t>
            </a:r>
            <a:endParaRPr lang="zh-CN" altLang="en-US" sz="2400" b="1" baseline="-250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3138170" y="3782695"/>
            <a:ext cx="2515235" cy="553085"/>
          </a:xfrm>
          <a:prstGeom prst="rect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…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i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n</a:t>
            </a:r>
            <a:endParaRPr lang="en-US" altLang="zh-CN" sz="2000" b="1" i="1" baseline="-25000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7"/>
            </p:custDataLst>
          </p:nvPr>
        </p:nvSpPr>
        <p:spPr>
          <a:xfrm>
            <a:off x="2872105" y="5070475"/>
            <a:ext cx="3048000" cy="553085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zh-CN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总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…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en-US" altLang="zh-CN" sz="2000" b="1" i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n</a:t>
            </a:r>
            <a:endParaRPr lang="en-US" altLang="zh-CN" sz="2000" b="1" i="1" baseline="-25000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cxnSp>
        <p:nvCxnSpPr>
          <p:cNvPr id="11" name="直接箭头连接符 10"/>
          <p:cNvCxnSpPr/>
          <p:nvPr>
            <p:custDataLst>
              <p:tags r:id="rId8"/>
            </p:custDataLst>
          </p:nvPr>
        </p:nvCxnSpPr>
        <p:spPr>
          <a:xfrm flipV="1">
            <a:off x="7222490" y="2247900"/>
            <a:ext cx="479425" cy="1333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>
            <p:custDataLst>
              <p:tags r:id="rId9"/>
            </p:custDataLst>
          </p:nvPr>
        </p:nvCxnSpPr>
        <p:spPr>
          <a:xfrm flipV="1">
            <a:off x="8925560" y="2247900"/>
            <a:ext cx="479425" cy="1333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>
            <p:custDataLst>
              <p:tags r:id="rId10"/>
            </p:custDataLst>
          </p:nvPr>
        </p:nvCxnSpPr>
        <p:spPr>
          <a:xfrm flipH="1" flipV="1">
            <a:off x="7430135" y="892810"/>
            <a:ext cx="425450" cy="6985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>
            <p:custDataLst>
              <p:tags r:id="rId11"/>
            </p:custDataLst>
          </p:nvPr>
        </p:nvGraphicFramePr>
        <p:xfrm>
          <a:off x="7222490" y="1708150"/>
          <a:ext cx="310515" cy="48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" r:id="rId12" imgW="139700" imgH="215900" progId="Equation.KSEE3">
                  <p:embed/>
                </p:oleObj>
              </mc:Choice>
              <mc:Fallback>
                <p:oleObj name="" r:id="rId12" imgW="139700" imgH="2159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222490" y="1708150"/>
                        <a:ext cx="310515" cy="480060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>
            <a:hlinkClick r:id="" action="ppaction://ole?verb="/>
          </p:cNvPr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8994775" y="1651000"/>
          <a:ext cx="410210" cy="537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" r:id="rId15" imgW="165100" imgH="215900" progId="Equation.KSEE3">
                  <p:embed/>
                </p:oleObj>
              </mc:Choice>
              <mc:Fallback>
                <p:oleObj name="" r:id="rId15" imgW="165100" imgH="2159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994775" y="1651000"/>
                        <a:ext cx="410210" cy="537210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>
            <p:custDataLst>
              <p:tags r:id="rId17"/>
            </p:custDataLst>
          </p:nvPr>
        </p:nvGraphicFramePr>
        <p:xfrm>
          <a:off x="7429818" y="340043"/>
          <a:ext cx="315595" cy="410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" r:id="rId18" imgW="127000" imgH="165100" progId="Equation.KSEE3">
                  <p:embed/>
                </p:oleObj>
              </mc:Choice>
              <mc:Fallback>
                <p:oleObj name="" r:id="rId18" imgW="127000" imgH="1651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429818" y="340043"/>
                        <a:ext cx="315595" cy="410845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文本框 29"/>
          <p:cNvSpPr txBox="1"/>
          <p:nvPr>
            <p:custDataLst>
              <p:tags r:id="rId20"/>
            </p:custDataLst>
          </p:nvPr>
        </p:nvSpPr>
        <p:spPr>
          <a:xfrm>
            <a:off x="2259965" y="2265045"/>
            <a:ext cx="183261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各处电流相等，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1" name="文本框 30"/>
          <p:cNvSpPr txBox="1"/>
          <p:nvPr>
            <p:custDataLst>
              <p:tags r:id="rId21"/>
            </p:custDataLst>
          </p:nvPr>
        </p:nvSpPr>
        <p:spPr>
          <a:xfrm>
            <a:off x="2270760" y="3197225"/>
            <a:ext cx="330835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总电压等于各部分电压之和，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2" name="文本框 31"/>
          <p:cNvSpPr txBox="1"/>
          <p:nvPr>
            <p:custDataLst>
              <p:tags r:id="rId22"/>
            </p:custDataLst>
          </p:nvPr>
        </p:nvSpPr>
        <p:spPr>
          <a:xfrm>
            <a:off x="2332990" y="4402455"/>
            <a:ext cx="376301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总电阻等于各部分电阻之和，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TextBox 25"/>
          <p:cNvSpPr txBox="1"/>
          <p:nvPr>
            <p:custDataLst>
              <p:tags r:id="rId23"/>
            </p:custDataLst>
          </p:nvPr>
        </p:nvSpPr>
        <p:spPr>
          <a:xfrm>
            <a:off x="7035158" y="3929366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altLang="en-US" sz="2000" smtClean="0"/>
              <a:t>电压关系：</a:t>
            </a:r>
            <a:endParaRPr lang="zh-CN" altLang="en-US" sz="2000" smtClean="0"/>
          </a:p>
        </p:txBody>
      </p:sp>
      <p:sp>
        <p:nvSpPr>
          <p:cNvPr id="8" name="TextBox 25"/>
          <p:cNvSpPr txBox="1"/>
          <p:nvPr>
            <p:custDataLst>
              <p:tags r:id="rId24"/>
            </p:custDataLst>
          </p:nvPr>
        </p:nvSpPr>
        <p:spPr>
          <a:xfrm>
            <a:off x="7035158" y="3339451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altLang="en-US" sz="2000" smtClean="0"/>
              <a:t>电</a:t>
            </a:r>
            <a:r>
              <a:rPr lang="zh-CN" sz="2000" smtClean="0"/>
              <a:t>流</a:t>
            </a:r>
            <a:r>
              <a:rPr altLang="en-US" sz="2000" smtClean="0"/>
              <a:t>关系：</a:t>
            </a:r>
            <a:endParaRPr lang="zh-CN" altLang="en-US" sz="2000" smtClean="0"/>
          </a:p>
        </p:txBody>
      </p:sp>
      <p:sp>
        <p:nvSpPr>
          <p:cNvPr id="9" name="文本框 8"/>
          <p:cNvSpPr txBox="1"/>
          <p:nvPr>
            <p:custDataLst>
              <p:tags r:id="rId25"/>
            </p:custDataLst>
          </p:nvPr>
        </p:nvSpPr>
        <p:spPr>
          <a:xfrm>
            <a:off x="6809105" y="2733040"/>
            <a:ext cx="1492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【</a:t>
            </a:r>
            <a:r>
              <a:rPr 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推论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】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5" name="矩形 6"/>
          <p:cNvSpPr/>
          <p:nvPr>
            <p:custDataLst>
              <p:tags r:id="rId26"/>
            </p:custDataLst>
          </p:nvPr>
        </p:nvSpPr>
        <p:spPr>
          <a:xfrm>
            <a:off x="8301498" y="3317652"/>
            <a:ext cx="1967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SzTx/>
            </a:pP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1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2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=…=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n</a:t>
            </a:r>
            <a:endParaRPr lang="zh-CN" altLang="en-US" sz="2400" b="1" baseline="-250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27"/>
            </p:custDataLst>
          </p:nvPr>
        </p:nvSpPr>
        <p:spPr>
          <a:xfrm>
            <a:off x="8301355" y="3841115"/>
            <a:ext cx="2515235" cy="55308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…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i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n</a:t>
            </a:r>
            <a:endParaRPr lang="en-US" altLang="zh-CN" sz="2000" b="1" i="1" baseline="-25000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graphicFrame>
        <p:nvGraphicFramePr>
          <p:cNvPr id="189449" name="Object 9"/>
          <p:cNvGraphicFramePr>
            <a:graphicFrameLocks noChangeAspect="1"/>
          </p:cNvGraphicFramePr>
          <p:nvPr>
            <p:custDataLst>
              <p:tags r:id="rId28"/>
            </p:custDataLst>
          </p:nvPr>
        </p:nvGraphicFramePr>
        <p:xfrm>
          <a:off x="7095490" y="4519295"/>
          <a:ext cx="4059555" cy="465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公式" r:id="rId29" imgW="2032000" imgH="228600" progId="Equation.3">
                  <p:embed/>
                </p:oleObj>
              </mc:Choice>
              <mc:Fallback>
                <p:oleObj name="公式" r:id="rId29" imgW="2032000" imgH="2286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7095490" y="4519295"/>
                        <a:ext cx="4059555" cy="4654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文本框 35"/>
          <p:cNvSpPr txBox="1"/>
          <p:nvPr>
            <p:custDataLst>
              <p:tags r:id="rId31"/>
            </p:custDataLst>
          </p:nvPr>
        </p:nvSpPr>
        <p:spPr>
          <a:xfrm>
            <a:off x="7952740" y="5175885"/>
            <a:ext cx="304800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zh-CN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总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…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R</a:t>
            </a:r>
            <a:r>
              <a:rPr lang="en-US" altLang="zh-CN" sz="2000" b="1" i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n</a:t>
            </a:r>
            <a:endParaRPr lang="en-US" altLang="zh-CN" sz="2000" b="1" i="1" baseline="-25000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" grpId="0" animBg="1"/>
      <p:bldP spid="31" grpId="0"/>
      <p:bldP spid="3" grpId="0" animBg="1"/>
      <p:bldP spid="32" grpId="0"/>
      <p:bldP spid="5" grpId="0" animBg="1"/>
      <p:bldP spid="9" grpId="0"/>
      <p:bldP spid="8" grpId="0"/>
      <p:bldP spid="15" grpId="0"/>
      <p:bldP spid="7" grpId="0"/>
      <p:bldP spid="24" grpId="0" animBg="1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620" y="141605"/>
            <a:ext cx="2252345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电阻的串联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871470" y="2230438"/>
          <a:ext cx="5140960" cy="3202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" r:id="rId3" imgW="1828800" imgH="1143000" progId="Equation.KSEE3">
                  <p:embed/>
                </p:oleObj>
              </mc:Choice>
              <mc:Fallback>
                <p:oleObj name="" r:id="rId3" imgW="1828800" imgH="11430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71470" y="2230438"/>
                        <a:ext cx="5140960" cy="3202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25"/>
          <p:cNvSpPr txBox="1"/>
          <p:nvPr>
            <p:custDataLst>
              <p:tags r:id="rId5"/>
            </p:custDataLst>
          </p:nvPr>
        </p:nvSpPr>
        <p:spPr>
          <a:xfrm>
            <a:off x="2489193" y="1600186"/>
            <a:ext cx="29946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800" smtClean="0"/>
              <a:t>证明</a:t>
            </a:r>
            <a:r>
              <a:rPr lang="en-US" altLang="zh-CN" sz="2800" smtClean="0"/>
              <a:t>  </a:t>
            </a:r>
            <a:r>
              <a:rPr lang="zh-CN" altLang="en-US" sz="2800" smtClean="0"/>
              <a:t>：</a:t>
            </a:r>
            <a:r>
              <a:rPr lang="en-US" altLang="zh-CN" sz="2800" smtClean="0"/>
              <a:t>  </a:t>
            </a:r>
            <a:r>
              <a:rPr altLang="en-US" sz="2800" smtClean="0"/>
              <a:t>电</a:t>
            </a:r>
            <a:r>
              <a:rPr lang="zh-CN" sz="2800" smtClean="0"/>
              <a:t>流</a:t>
            </a:r>
            <a:r>
              <a:rPr altLang="en-US" sz="2800" smtClean="0"/>
              <a:t>关系</a:t>
            </a:r>
            <a:endParaRPr lang="zh-CN" altLang="en-US" sz="2800" smtClean="0"/>
          </a:p>
        </p:txBody>
      </p:sp>
      <p:sp>
        <p:nvSpPr>
          <p:cNvPr id="15" name="矩形 6"/>
          <p:cNvSpPr/>
          <p:nvPr>
            <p:custDataLst>
              <p:tags r:id="rId6"/>
            </p:custDataLst>
          </p:nvPr>
        </p:nvSpPr>
        <p:spPr>
          <a:xfrm>
            <a:off x="5869940" y="1593215"/>
            <a:ext cx="2142490" cy="5289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noAutofit/>
          </a:bodyPr>
          <a:lstStyle/>
          <a:p>
            <a:pPr>
              <a:buSzTx/>
            </a:pPr>
            <a:r>
              <a:rPr lang="en-US" altLang="zh-CN" sz="28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</a:t>
            </a:r>
            <a:r>
              <a:rPr lang="en-US" altLang="zh-CN" sz="28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8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1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</a:t>
            </a:r>
            <a:r>
              <a:rPr lang="en-US" altLang="zh-CN" sz="28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8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2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=…=</a:t>
            </a:r>
            <a:r>
              <a:rPr lang="en-US" altLang="zh-CN" sz="28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8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n</a:t>
            </a:r>
            <a:endParaRPr lang="zh-CN" altLang="en-US" sz="2800" b="1" baseline="-250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7"/>
            </p:custDataLst>
          </p:nvPr>
        </p:nvSpPr>
        <p:spPr>
          <a:xfrm>
            <a:off x="306705" y="727075"/>
            <a:ext cx="1492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【</a:t>
            </a:r>
            <a:r>
              <a:rPr 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推论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】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1" name="矩形 20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162810" y="727075"/>
            <a:ext cx="4373245" cy="443230"/>
          </a:xfrm>
          <a:prstGeom prst="rect">
            <a:avLst/>
          </a:prstGeom>
          <a:noFill/>
          <a:ln w="28575">
            <a:noFill/>
            <a:miter lim="800000"/>
          </a:ln>
        </p:spPr>
        <p:txBody>
          <a:bodyPr wrap="square">
            <a:noAutofit/>
          </a:bodyPr>
          <a:lstStyle/>
          <a:p>
            <a:r>
              <a:rPr lang="zh-CN" altLang="en-US" sz="2800" b="1">
                <a:solidFill>
                  <a:srgbClr val="00B0F0"/>
                </a:solidFill>
                <a:latin typeface="汉仪游园体W" panose="00020600040101010101" charset="-122"/>
                <a:ea typeface="汉仪游园体W" panose="00020600040101010101" charset="-122"/>
              </a:rPr>
              <a:t>电压</a:t>
            </a:r>
            <a:r>
              <a:rPr lang="zh-CN" altLang="en-US" sz="2800" b="1">
                <a:solidFill>
                  <a:schemeClr val="tx1"/>
                </a:solidFill>
                <a:latin typeface="汉仪游园体W" panose="00020600040101010101" charset="-122"/>
                <a:ea typeface="汉仪游园体W" panose="00020600040101010101" charset="-122"/>
              </a:rPr>
              <a:t>与其</a:t>
            </a:r>
            <a:r>
              <a:rPr lang="zh-CN" altLang="en-US" sz="2800" b="1">
                <a:solidFill>
                  <a:srgbClr val="00B0F0"/>
                </a:solidFill>
                <a:latin typeface="汉仪游园体W" panose="00020600040101010101" charset="-122"/>
                <a:ea typeface="汉仪游园体W" panose="00020600040101010101" charset="-122"/>
              </a:rPr>
              <a:t>电阻</a:t>
            </a:r>
            <a:r>
              <a:rPr lang="zh-CN" altLang="en-US" sz="2800" b="1">
                <a:solidFill>
                  <a:schemeClr val="tx1"/>
                </a:solidFill>
                <a:latin typeface="汉仪游园体W" panose="00020600040101010101" charset="-122"/>
                <a:ea typeface="汉仪游园体W" panose="00020600040101010101" charset="-122"/>
              </a:rPr>
              <a:t>成正比</a:t>
            </a:r>
            <a:endParaRPr lang="zh-CN" altLang="en-US" sz="2800" b="1">
              <a:solidFill>
                <a:schemeClr val="tx1"/>
              </a:solidFill>
              <a:latin typeface="汉仪游园体W" panose="00020600040101010101" charset="-122"/>
              <a:ea typeface="汉仪游园体W" panose="00020600040101010101" charset="-122"/>
            </a:endParaRPr>
          </a:p>
        </p:txBody>
      </p:sp>
      <p:graphicFrame>
        <p:nvGraphicFramePr>
          <p:cNvPr id="22" name="对象 21">
            <a:hlinkClick r:id="" action="ppaction://ole?verb="/>
          </p:cNvPr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2642553" y="4944745"/>
          <a:ext cx="434784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" r:id="rId10" imgW="2032000" imgH="228600" progId="Equation.KSEE3">
                  <p:embed/>
                </p:oleObj>
              </mc:Choice>
              <mc:Fallback>
                <p:oleObj name="" r:id="rId10" imgW="2032000" imgH="2286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642553" y="4944745"/>
                        <a:ext cx="4347845" cy="488950"/>
                      </a:xfrm>
                      <a:prstGeom prst="rect">
                        <a:avLst/>
                      </a:prstGeom>
                      <a:gradFill>
                        <a:gsLst>
                          <a:gs pos="19000">
                            <a:srgbClr val="FFB9B9"/>
                          </a:gs>
                          <a:gs pos="64000">
                            <a:srgbClr val="FF8F8E"/>
                          </a:gs>
                          <a:gs pos="44000">
                            <a:srgbClr val="FE9E9F"/>
                          </a:gs>
                          <a:gs pos="84000">
                            <a:srgbClr val="FF7373"/>
                          </a:gs>
                        </a:gsLst>
                        <a:lin scaled="1"/>
                      </a:gradFill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>
            <p:custDataLst>
              <p:tags r:id="rId12"/>
            </p:custDataLst>
          </p:nvPr>
        </p:nvGraphicFramePr>
        <p:xfrm>
          <a:off x="5827078" y="760095"/>
          <a:ext cx="399478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" r:id="rId13" imgW="1866900" imgH="228600" progId="Equation.KSEE3">
                  <p:embed/>
                </p:oleObj>
              </mc:Choice>
              <mc:Fallback>
                <p:oleObj name="" r:id="rId13" imgW="1866900" imgH="2286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827078" y="760095"/>
                        <a:ext cx="3994785" cy="4889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/>
          <p:cNvGraphicFramePr>
            <a:graphicFrameLocks noChangeAspect="1"/>
          </p:cNvGraphicFramePr>
          <p:nvPr>
            <p:custDataLst>
              <p:tags r:id="rId15"/>
            </p:custDataLst>
          </p:nvPr>
        </p:nvGraphicFramePr>
        <p:xfrm>
          <a:off x="7759700" y="4944745"/>
          <a:ext cx="2539365" cy="893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" r:id="rId16" imgW="1206500" imgH="431800" progId="Equation.KSEE3">
                  <p:embed/>
                </p:oleObj>
              </mc:Choice>
              <mc:Fallback>
                <p:oleObj name="" r:id="rId16" imgW="1206500" imgH="4318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759700" y="4944745"/>
                        <a:ext cx="2539365" cy="8934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620" y="141605"/>
            <a:ext cx="2252345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电阻的串联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2"/>
            </p:custDataLst>
          </p:nvPr>
        </p:nvSpPr>
        <p:spPr>
          <a:xfrm>
            <a:off x="306705" y="727075"/>
            <a:ext cx="1492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【</a:t>
            </a:r>
            <a:r>
              <a:rPr 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推论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】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3" name="矩形 2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101850" y="805815"/>
            <a:ext cx="2786380" cy="443230"/>
          </a:xfrm>
          <a:prstGeom prst="rect">
            <a:avLst/>
          </a:prstGeom>
          <a:noFill/>
          <a:ln w="28575">
            <a:noFill/>
            <a:miter lim="800000"/>
          </a:ln>
        </p:spPr>
        <p:txBody>
          <a:bodyPr wrap="square">
            <a:no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R</a:t>
            </a:r>
            <a:r>
              <a:rPr lang="zh-CN" altLang="en-US" sz="2800" b="1" baseline="-25000">
                <a:solidFill>
                  <a:srgbClr val="FF0000"/>
                </a:solidFill>
                <a:uFillTx/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总</a:t>
            </a:r>
            <a:r>
              <a:rPr lang="zh-CN" altLang="en-US" sz="2800" b="1">
                <a:solidFill>
                  <a:srgbClr val="FF0000"/>
                </a:solidFill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大于任一电阻</a:t>
            </a:r>
            <a:endParaRPr lang="zh-CN" altLang="en-US" sz="2800" b="1">
              <a:solidFill>
                <a:srgbClr val="FF0000"/>
              </a:solidFill>
              <a:latin typeface="汉仪游园体W" panose="00020600040101010101" charset="-122"/>
              <a:ea typeface="汉仪游园体W" panose="00020600040101010101" charset="-122"/>
              <a:sym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4"/>
            </p:custDataLst>
          </p:nvPr>
        </p:nvSpPr>
        <p:spPr>
          <a:xfrm>
            <a:off x="1915795" y="3065780"/>
            <a:ext cx="3616960" cy="9429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800" b="1" i="1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+mn-ea"/>
              </a:rPr>
              <a:t>n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+mn-ea"/>
              </a:rPr>
              <a:t>个相同电阻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+mn-ea"/>
              </a:rPr>
              <a:t>R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+mn-ea"/>
              </a:rPr>
              <a:t>串联：</a:t>
            </a:r>
            <a:endParaRPr lang="zh-CN" altLang="en-US" sz="2800" b="1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+mn-ea"/>
            </a:endParaRPr>
          </a:p>
        </p:txBody>
      </p:sp>
      <p:graphicFrame>
        <p:nvGraphicFramePr>
          <p:cNvPr id="26" name="对象 25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5471160" y="2930525"/>
          <a:ext cx="1783080" cy="776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" r:id="rId6" imgW="584200" imgH="228600" progId="Equation.KSEE3">
                  <p:embed/>
                </p:oleObj>
              </mc:Choice>
              <mc:Fallback>
                <p:oleObj name="" r:id="rId6" imgW="584200" imgH="2286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71160" y="2930525"/>
                        <a:ext cx="1783080" cy="7766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矩形 26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854200" y="1631315"/>
            <a:ext cx="4394200" cy="443230"/>
          </a:xfrm>
          <a:prstGeom prst="rect">
            <a:avLst/>
          </a:prstGeom>
          <a:noFill/>
          <a:ln w="28575">
            <a:noFill/>
            <a:miter lim="800000"/>
          </a:ln>
        </p:spPr>
        <p:txBody>
          <a:bodyPr wrap="square">
            <a:no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汉仪游园体W" panose="00020600040101010101" charset="-122"/>
                <a:ea typeface="汉仪游园体W" panose="00020600040101010101" charset="-122"/>
              </a:rPr>
              <a:t>任一电阻变大，</a:t>
            </a:r>
            <a:r>
              <a:rPr lang="en-US" altLang="zh-CN" sz="2800" b="1">
                <a:solidFill>
                  <a:schemeClr val="tx1"/>
                </a:solidFill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R</a:t>
            </a:r>
            <a:r>
              <a:rPr lang="zh-CN" altLang="en-US" sz="2800" b="1" baseline="-25000">
                <a:solidFill>
                  <a:schemeClr val="tx1"/>
                </a:solidFill>
                <a:uFillTx/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总</a:t>
            </a:r>
            <a:r>
              <a:rPr lang="zh-CN" altLang="en-US" sz="2800" b="1">
                <a:solidFill>
                  <a:schemeClr val="tx1"/>
                </a:solidFill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变大</a:t>
            </a:r>
            <a:endParaRPr lang="zh-CN" altLang="en-US" sz="2800" b="1">
              <a:solidFill>
                <a:schemeClr val="tx1"/>
              </a:solidFill>
              <a:latin typeface="汉仪游园体W" panose="00020600040101010101" charset="-122"/>
              <a:ea typeface="汉仪游园体W" panose="00020600040101010101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9"/>
            </p:custDataLst>
          </p:nvPr>
        </p:nvSpPr>
        <p:spPr>
          <a:xfrm>
            <a:off x="238125" y="1631315"/>
            <a:ext cx="1492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【</a:t>
            </a:r>
            <a:r>
              <a:rPr 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推论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】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238125" y="3002915"/>
            <a:ext cx="1492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【</a:t>
            </a:r>
            <a:r>
              <a:rPr 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推论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】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2" grpId="0"/>
      <p:bldP spid="27" grpId="0"/>
      <p:bldP spid="3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620" y="141605"/>
            <a:ext cx="2252345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电阻的并联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aphicFrame>
        <p:nvGraphicFramePr>
          <p:cNvPr id="12297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83515" y="725170"/>
          <a:ext cx="5665470" cy="5340350"/>
        </p:xfrm>
        <a:graphic>
          <a:graphicData uri="http://schemas.openxmlformats.org/drawingml/2006/table">
            <a:tbl>
              <a:tblPr/>
              <a:tblGrid>
                <a:gridCol w="1597660"/>
                <a:gridCol w="4067810"/>
              </a:tblGrid>
              <a:tr h="1235075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　</a:t>
                      </a: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汉仪游园体W" panose="00020600040101010101" charset="-122"/>
                          <a:ea typeface="汉仪游园体W" panose="00020600040101010101" charset="-122"/>
                          <a:cs typeface="汉仪游园体W" panose="00020600040101010101" charset="-122"/>
                        </a:rPr>
                        <a:t> 电路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汉仪游园体W" panose="00020600040101010101" charset="-122"/>
                        <a:ea typeface="汉仪游园体W" panose="00020600040101010101" charset="-122"/>
                        <a:cs typeface="汉仪游园体W" panose="00020600040101010101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汉仪游园体W" panose="00020600040101010101" charset="-122"/>
                          <a:ea typeface="汉仪游园体W" panose="00020600040101010101" charset="-122"/>
                          <a:cs typeface="汉仪游园体W" panose="00020600040101010101" charset="-122"/>
                        </a:rPr>
                        <a:t>名称 　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汉仪游园体W" panose="00020600040101010101" charset="-122"/>
                        <a:ea typeface="汉仪游园体W" panose="00020600040101010101" charset="-122"/>
                        <a:cs typeface="汉仪游园体W" panose="00020600040101010101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并联电路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6520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电流关系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0330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电压</a:t>
                      </a:r>
                      <a:r>
                        <a:rPr lang="zh-CN" altLang="zh-CN" sz="2000" b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关系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lang="en-US" altLang="zh-CN" sz="2000" b="1" i="1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sym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8425">
                <a:tc>
                  <a:txBody>
                    <a:bodyPr wrap="square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r>
                        <a:rPr kumimoji="0" lang="zh-CN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电阻</a:t>
                      </a:r>
                      <a:r>
                        <a:rPr lang="zh-CN" altLang="zh-CN" sz="2000" b="1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关系</a:t>
                      </a: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020" algn="l"/>
                        </a:tabLst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9062" marR="29062" marT="0" marB="0" vert="horz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150735" y="337185"/>
            <a:ext cx="3634105" cy="2677795"/>
          </a:xfrm>
          <a:prstGeom prst="rect">
            <a:avLst/>
          </a:prstGeom>
        </p:spPr>
      </p:pic>
      <p:sp>
        <p:nvSpPr>
          <p:cNvPr id="27" name="文本框 26"/>
          <p:cNvSpPr txBox="1"/>
          <p:nvPr>
            <p:custDataLst>
              <p:tags r:id="rId5"/>
            </p:custDataLst>
          </p:nvPr>
        </p:nvSpPr>
        <p:spPr>
          <a:xfrm>
            <a:off x="7508875" y="1010285"/>
            <a:ext cx="47307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 i="1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</a:rPr>
              <a:t>I</a:t>
            </a:r>
            <a:r>
              <a:rPr lang="en-US" altLang="zh-CN" sz="3200" b="1" i="1" baseline="-250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</a:rPr>
              <a:t>1</a:t>
            </a:r>
            <a:endParaRPr lang="en-US" altLang="zh-CN" sz="3200" b="1" i="1" baseline="-250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6"/>
            </p:custDataLst>
          </p:nvPr>
        </p:nvSpPr>
        <p:spPr>
          <a:xfrm>
            <a:off x="7529830" y="1953260"/>
            <a:ext cx="47307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 i="1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</a:rPr>
              <a:t>I</a:t>
            </a:r>
            <a:r>
              <a:rPr lang="en-US" altLang="zh-CN" sz="3200" b="1" i="1" baseline="-2500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</a:rPr>
              <a:t>2</a:t>
            </a:r>
            <a:endParaRPr lang="en-US" altLang="zh-CN" sz="3200" b="1" i="1" baseline="-250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7"/>
            </p:custDataLst>
          </p:nvPr>
        </p:nvSpPr>
        <p:spPr>
          <a:xfrm>
            <a:off x="7661910" y="141605"/>
            <a:ext cx="34099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 i="1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</a:rPr>
              <a:t>I</a:t>
            </a:r>
            <a:endParaRPr lang="en-US" altLang="zh-CN" sz="3200" b="1" i="1" baseline="-25000">
              <a:solidFill>
                <a:srgbClr val="FF0000"/>
              </a:solidFill>
              <a:latin typeface="Times New Roman" panose="02020603050405020304"/>
              <a:ea typeface="宋体" panose="02010600030101010101" pitchFamily="2" charset="-122"/>
            </a:endParaRPr>
          </a:p>
        </p:txBody>
      </p:sp>
      <p:sp>
        <p:nvSpPr>
          <p:cNvPr id="25" name="直接连接符 24"/>
          <p:cNvSpPr/>
          <p:nvPr>
            <p:custDataLst>
              <p:tags r:id="rId8"/>
            </p:custDataLst>
          </p:nvPr>
        </p:nvSpPr>
        <p:spPr>
          <a:xfrm flipV="1">
            <a:off x="7328535" y="1652270"/>
            <a:ext cx="744220" cy="41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</p:spPr>
        <p:txBody>
          <a:bodyPr/>
          <a:lstStyle/>
          <a:p/>
        </p:txBody>
      </p:sp>
      <p:sp>
        <p:nvSpPr>
          <p:cNvPr id="5" name="直接连接符 4"/>
          <p:cNvSpPr/>
          <p:nvPr>
            <p:custDataLst>
              <p:tags r:id="rId9"/>
            </p:custDataLst>
          </p:nvPr>
        </p:nvSpPr>
        <p:spPr>
          <a:xfrm flipV="1">
            <a:off x="7328535" y="2690495"/>
            <a:ext cx="744220" cy="412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</p:spPr>
        <p:txBody>
          <a:bodyPr/>
          <a:lstStyle/>
          <a:p/>
        </p:txBody>
      </p:sp>
      <p:sp>
        <p:nvSpPr>
          <p:cNvPr id="6" name="直接连接符 5"/>
          <p:cNvSpPr/>
          <p:nvPr>
            <p:custDataLst>
              <p:tags r:id="rId10"/>
            </p:custDataLst>
          </p:nvPr>
        </p:nvSpPr>
        <p:spPr>
          <a:xfrm flipH="1" flipV="1">
            <a:off x="7870825" y="648970"/>
            <a:ext cx="542925" cy="190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</p:spPr>
        <p:txBody>
          <a:bodyPr/>
          <a:lstStyle/>
          <a:p/>
        </p:txBody>
      </p:sp>
      <p:sp>
        <p:nvSpPr>
          <p:cNvPr id="12320" name="矩形 6"/>
          <p:cNvSpPr/>
          <p:nvPr>
            <p:custDataLst>
              <p:tags r:id="rId11"/>
            </p:custDataLst>
          </p:nvPr>
        </p:nvSpPr>
        <p:spPr>
          <a:xfrm>
            <a:off x="2677938" y="2713132"/>
            <a:ext cx="2165068" cy="461962"/>
          </a:xfrm>
          <a:prstGeom prst="rect">
            <a:avLst/>
          </a:prstGeom>
          <a:solidFill>
            <a:schemeClr val="accent4"/>
          </a:solidFill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SzTx/>
            </a:pP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1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+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2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+=…+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n</a:t>
            </a:r>
            <a:endParaRPr lang="zh-CN" altLang="en-US" sz="2400" b="1" baseline="-250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61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2837180" y="5314315"/>
                <a:ext cx="2856230" cy="557530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95" b="1" i="1" smtClean="0">
                            <a:solidFill>
                              <a:schemeClr val="tx1"/>
                            </a:solidFill>
                            <a:latin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𝑹</m:t>
                        </m:r>
                        <m:r>
                          <a:rPr lang="zh-CN" altLang="en-US" sz="2095" b="1" i="1" baseline="-25000">
                            <a:solidFill>
                              <a:schemeClr val="tx1"/>
                            </a:solidFill>
                            <a:uFillTx/>
                            <a:latin typeface="Cambria Math" panose="02040503050406030204" charset="0"/>
                            <a:ea typeface="黑体" panose="02010609060101010101" pitchFamily="49" charset="-122"/>
                            <a:cs typeface="Cambria Math" panose="02040503050406030204" charset="0"/>
                          </a:rPr>
                          <m:t>总</m:t>
                        </m:r>
                      </m:den>
                    </m:f>
                    <m:r>
                      <a:rPr lang="en-US" altLang="zh-CN" sz="2095" b="1" i="0" smtClean="0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  <m:r>
                      <a:rPr kumimoji="1" lang="zh-CN" altLang="en-US" sz="2095" b="1" i="0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</a:rPr>
                      <m:t>＝</m:t>
                    </m:r>
                    <m:r>
                      <a:rPr kumimoji="1" lang="en-US" altLang="zh-CN" sz="2095" b="1" i="0" smtClean="0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</a:rPr>
                      <m:t> </m:t>
                    </m:r>
                    <m:f>
                      <m:fPr>
                        <m:ctrlPr>
                          <a:rPr lang="en-US" altLang="zh-CN" sz="2095" b="1" i="1" smtClean="0">
                            <a:solidFill>
                              <a:schemeClr val="tx1"/>
                            </a:solidFill>
                            <a:latin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𝑹</m:t>
                        </m:r>
                        <m:r>
                          <a:rPr lang="en-US" altLang="zh-CN" sz="2095" b="1" i="1" baseline="-25000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  <m:r>
                      <a:rPr lang="en-US" altLang="zh-CN" sz="2095" b="1" i="0" baseline="-25000" smtClean="0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sz="2095" b="1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CN" sz="2095" b="1" i="0" smtClean="0">
                        <a:solidFill>
                          <a:schemeClr val="tx1"/>
                        </a:solidFill>
                        <a:latin typeface="Cambria Math" panose="02040503050406030204" charset="0"/>
                        <a:ea typeface="黑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altLang="zh-CN" sz="2095" b="1" i="1" smtClean="0">
                            <a:solidFill>
                              <a:schemeClr val="tx1"/>
                            </a:solidFill>
                            <a:latin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𝑹</m:t>
                        </m:r>
                        <m:r>
                          <a:rPr lang="en-US" altLang="zh-CN" sz="2095" b="1" i="1" baseline="-25000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095" b="1" smtClean="0">
                    <a:solidFill>
                      <a:schemeClr val="tx1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/>
                  </a:rPr>
                  <a:t> +</a:t>
                </a:r>
                <a:r>
                  <a:rPr lang="en-US" altLang="zh-CN" sz="2095" b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…+</a:t>
                </a:r>
                <a:r>
                  <a:rPr lang="en-US" altLang="zh-CN" sz="2095" b="1" smtClean="0">
                    <a:solidFill>
                      <a:schemeClr val="tx1"/>
                    </a:solidFill>
                    <a:latin typeface="华文楷体" panose="02010600040101010101" pitchFamily="2" charset="-122"/>
                    <a:ea typeface="华文楷体" panose="02010600040101010101" pitchFamily="2" charset="-122"/>
                    <a:cs typeface="Times New Roman" panose="02020603050405020304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95" b="1" i="1">
                            <a:solidFill>
                              <a:schemeClr val="tx1"/>
                            </a:solidFill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𝑹</m:t>
                        </m:r>
                        <m:r>
                          <a:rPr lang="en-US" altLang="zh-CN" sz="2095" b="1" i="1" baseline="-25000">
                            <a:solidFill>
                              <a:schemeClr val="tx1"/>
                            </a:solidFill>
                            <a:uFillTx/>
                            <a:latin typeface="Cambria Math" panose="02040503050406030204" charset="0"/>
                            <a:ea typeface="黑体" panose="02010609060101010101" pitchFamily="49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endParaRPr lang="zh-CN" altLang="en-US" sz="2095" b="1">
                  <a:solidFill>
                    <a:schemeClr val="tx1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cs typeface="Times New Roman" panose="02020603050405020304"/>
                </a:endParaRPr>
              </a:p>
            </p:txBody>
          </p:sp>
        </mc:Choice>
        <mc:Fallback>
          <p:sp>
            <p:nvSpPr>
              <p:cNvPr id="43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3"/>
                </p:custDataLst>
              </p:nvPr>
            </p:nvSpPr>
            <p:spPr>
              <a:xfrm>
                <a:off x="2837180" y="5314315"/>
                <a:ext cx="2856230" cy="557530"/>
              </a:xfrm>
              <a:prstGeom prst="rect">
                <a:avLst/>
              </a:prstGeom>
              <a:blipFill rotWithShape="1">
                <a:blip r:embed="rId14"/>
                <a:stretch>
                  <a:fillRect b="-4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19"/>
          <p:cNvSpPr txBox="1"/>
          <p:nvPr>
            <p:custDataLst>
              <p:tags r:id="rId15"/>
            </p:custDataLst>
          </p:nvPr>
        </p:nvSpPr>
        <p:spPr>
          <a:xfrm>
            <a:off x="5848985" y="3020695"/>
            <a:ext cx="1492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【证明】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custDataLst>
              <p:tags r:id="rId16"/>
            </p:custDataLst>
          </p:nvPr>
        </p:nvGraphicFramePr>
        <p:xfrm>
          <a:off x="2924810" y="6135370"/>
          <a:ext cx="2102485" cy="585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" r:id="rId17" imgW="1524000" imgH="431800" progId="Equation.KSEE3">
                  <p:embed/>
                </p:oleObj>
              </mc:Choice>
              <mc:Fallback>
                <p:oleObj name="" r:id="rId17" imgW="1524000" imgH="4318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924810" y="6135370"/>
                        <a:ext cx="2102485" cy="585470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文本框 14"/>
          <p:cNvSpPr txBox="1"/>
          <p:nvPr>
            <p:custDataLst>
              <p:tags r:id="rId19"/>
            </p:custDataLst>
          </p:nvPr>
        </p:nvSpPr>
        <p:spPr>
          <a:xfrm>
            <a:off x="1840865" y="1983740"/>
            <a:ext cx="3407410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总电流等于各支路电流之和，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20"/>
            </p:custDataLst>
          </p:nvPr>
        </p:nvSpPr>
        <p:spPr>
          <a:xfrm>
            <a:off x="1721485" y="3429000"/>
            <a:ext cx="2957195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各支路两端电压相等，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7" name="文本框 16"/>
          <p:cNvSpPr txBox="1"/>
          <p:nvPr>
            <p:custDataLst>
              <p:tags r:id="rId21"/>
            </p:custDataLst>
          </p:nvPr>
        </p:nvSpPr>
        <p:spPr>
          <a:xfrm>
            <a:off x="2447290" y="3880485"/>
            <a:ext cx="2800985" cy="553085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…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i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n</a:t>
            </a:r>
            <a:endParaRPr kumimoji="0" lang="zh-CN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22"/>
            </p:custDataLst>
          </p:nvPr>
        </p:nvSpPr>
        <p:spPr>
          <a:xfrm>
            <a:off x="1721485" y="4705350"/>
            <a:ext cx="389255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总电阻的倒数等于各支路电阻的倒数之和，</a:t>
            </a:r>
            <a:endParaRPr lang="zh-CN" altLang="zh-CN" sz="2000" b="1" smtClean="0">
              <a:ln>
                <a:noFill/>
              </a:ln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TextBox 25"/>
          <p:cNvSpPr txBox="1"/>
          <p:nvPr>
            <p:custDataLst>
              <p:tags r:id="rId23"/>
            </p:custDataLst>
          </p:nvPr>
        </p:nvSpPr>
        <p:spPr>
          <a:xfrm>
            <a:off x="6292208" y="3639171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altLang="en-US" sz="2000" smtClean="0"/>
              <a:t>电压关系：</a:t>
            </a:r>
            <a:endParaRPr lang="zh-CN" altLang="en-US" sz="2000" smtClean="0"/>
          </a:p>
        </p:txBody>
      </p:sp>
      <p:sp>
        <p:nvSpPr>
          <p:cNvPr id="3" name="TextBox 25"/>
          <p:cNvSpPr txBox="1"/>
          <p:nvPr>
            <p:custDataLst>
              <p:tags r:id="rId24"/>
            </p:custDataLst>
          </p:nvPr>
        </p:nvSpPr>
        <p:spPr>
          <a:xfrm>
            <a:off x="6292208" y="4135106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altLang="en-US" sz="2000" smtClean="0"/>
              <a:t>电</a:t>
            </a:r>
            <a:r>
              <a:rPr lang="zh-CN" sz="2000" smtClean="0"/>
              <a:t>流</a:t>
            </a:r>
            <a:r>
              <a:rPr altLang="en-US" sz="2000" smtClean="0"/>
              <a:t>关系：</a:t>
            </a:r>
            <a:endParaRPr lang="zh-CN" altLang="en-US" sz="2000" smtClean="0"/>
          </a:p>
        </p:txBody>
      </p:sp>
      <p:sp>
        <p:nvSpPr>
          <p:cNvPr id="4" name="文本框 3"/>
          <p:cNvSpPr txBox="1"/>
          <p:nvPr>
            <p:custDataLst>
              <p:tags r:id="rId25"/>
            </p:custDataLst>
          </p:nvPr>
        </p:nvSpPr>
        <p:spPr>
          <a:xfrm>
            <a:off x="7661910" y="3582035"/>
            <a:ext cx="2800985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020" algn="l"/>
              </a:tabLst>
            </a:pP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…</a:t>
            </a:r>
            <a:r>
              <a:rPr lang="zh-CN" altLang="zh-CN" sz="2000" b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＝</a:t>
            </a:r>
            <a:r>
              <a:rPr lang="en-US" altLang="zh-CN" sz="2000" b="1" i="1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U</a:t>
            </a:r>
            <a:r>
              <a:rPr lang="en-US" altLang="zh-CN" sz="2000" b="1" i="1" baseline="-25000" smtClean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n</a:t>
            </a:r>
            <a:endParaRPr kumimoji="0" lang="zh-CN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6"/>
          <p:cNvSpPr/>
          <p:nvPr>
            <p:custDataLst>
              <p:tags r:id="rId26"/>
            </p:custDataLst>
          </p:nvPr>
        </p:nvSpPr>
        <p:spPr>
          <a:xfrm>
            <a:off x="7745238" y="4243482"/>
            <a:ext cx="2165068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SzTx/>
            </a:pP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=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1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+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2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+=…+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I</a:t>
            </a:r>
            <a:r>
              <a:rPr lang="en-US" altLang="zh-CN" sz="2400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/>
              </a:rPr>
              <a:t>n</a:t>
            </a:r>
            <a:endParaRPr lang="zh-CN" altLang="en-US" sz="2400" b="1" baseline="-250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2" name="Object 9"/>
          <p:cNvGraphicFramePr>
            <a:graphicFrameLocks noChangeAspect="1"/>
          </p:cNvGraphicFramePr>
          <p:nvPr>
            <p:custDataLst>
              <p:tags r:id="rId27"/>
            </p:custDataLst>
          </p:nvPr>
        </p:nvGraphicFramePr>
        <p:xfrm>
          <a:off x="7508875" y="5539105"/>
          <a:ext cx="3138170" cy="833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公式" r:id="rId28" imgW="1625600" imgH="444500" progId="Equation.3">
                  <p:embed/>
                </p:oleObj>
              </mc:Choice>
              <mc:Fallback>
                <p:oleObj name="公式" r:id="rId28" imgW="1625600" imgH="4445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7508875" y="5539105"/>
                        <a:ext cx="3138170" cy="83375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9"/>
          <p:cNvGraphicFramePr>
            <a:graphicFrameLocks noChangeAspect="1"/>
          </p:cNvGraphicFramePr>
          <p:nvPr>
            <p:custDataLst>
              <p:tags r:id="rId30"/>
            </p:custDataLst>
          </p:nvPr>
        </p:nvGraphicFramePr>
        <p:xfrm>
          <a:off x="7127875" y="4740910"/>
          <a:ext cx="3297555" cy="762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公式" r:id="rId31" imgW="1866900" imgH="444500" progId="Equation.3">
                  <p:embed/>
                </p:oleObj>
              </mc:Choice>
              <mc:Fallback>
                <p:oleObj name="公式" r:id="rId31" imgW="1866900" imgH="4445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7127875" y="4740910"/>
                        <a:ext cx="3297555" cy="7626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320" grpId="0" animBg="1"/>
      <p:bldP spid="16" grpId="0"/>
      <p:bldP spid="17" grpId="0" animBg="1"/>
      <p:bldP spid="20" grpId="0"/>
      <p:bldP spid="2" grpId="0"/>
      <p:bldP spid="3" grpId="0"/>
      <p:bldP spid="19" grpId="1"/>
      <p:bldP spid="18" grpId="0"/>
      <p:bldP spid="4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620" y="141605"/>
            <a:ext cx="2252345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电阻的并联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2"/>
            </p:custDataLst>
          </p:nvPr>
        </p:nvSpPr>
        <p:spPr>
          <a:xfrm>
            <a:off x="529590" y="1096645"/>
            <a:ext cx="1492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【</a:t>
            </a:r>
            <a:r>
              <a:rPr 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推论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】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1" name="矩形 2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82215" y="1096645"/>
            <a:ext cx="9560560" cy="904240"/>
          </a:xfrm>
          <a:prstGeom prst="rect">
            <a:avLst/>
          </a:prstGeom>
          <a:noFill/>
          <a:ln w="28575">
            <a:noFill/>
            <a:miter lim="800000"/>
          </a:ln>
        </p:spPr>
        <p:txBody>
          <a:bodyPr wrap="square">
            <a:noAutofit/>
          </a:bodyPr>
          <a:lstStyle/>
          <a:p>
            <a:r>
              <a:rPr lang="en-US" altLang="zh-CN" sz="2800" b="1">
                <a:solidFill>
                  <a:srgbClr val="00B0F0"/>
                </a:solidFill>
                <a:latin typeface="汉仪游园体W" panose="00020600040101010101" charset="-122"/>
                <a:ea typeface="汉仪游园体W" panose="00020600040101010101" charset="-122"/>
              </a:rPr>
              <a:t>1.</a:t>
            </a:r>
            <a:r>
              <a:rPr lang="zh-CN" altLang="en-US" sz="2800" b="1">
                <a:solidFill>
                  <a:srgbClr val="7030A0"/>
                </a:solidFill>
                <a:latin typeface="汉仪游园体W" panose="00020600040101010101" charset="-122"/>
                <a:ea typeface="汉仪游园体W" panose="00020600040101010101" charset="-122"/>
              </a:rPr>
              <a:t>电流之比等于电阻倒数之比</a:t>
            </a:r>
            <a:r>
              <a:rPr lang="en-US" altLang="zh-CN" sz="2800" b="1">
                <a:solidFill>
                  <a:schemeClr val="tx1"/>
                </a:solidFill>
                <a:latin typeface="汉仪游园体W" panose="00020600040101010101" charset="-122"/>
                <a:ea typeface="汉仪游园体W" panose="00020600040101010101" charset="-122"/>
              </a:rPr>
              <a:t>(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sym typeface="+mn-ea"/>
              </a:rPr>
              <a:t>电阻的电流与其电阻成反比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sym typeface="+mn-ea"/>
              </a:rPr>
              <a:t>)</a:t>
            </a:r>
            <a:endParaRPr lang="en-US" altLang="zh-CN" sz="28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  <a:sym typeface="+mn-ea"/>
            </a:endParaRP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2773680" y="1821815"/>
          <a:ext cx="3032760" cy="681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" r:id="rId5" imgW="1866900" imgH="431800" progId="Equation.KSEE3">
                  <p:embed/>
                </p:oleObj>
              </mc:Choice>
              <mc:Fallback>
                <p:oleObj name="" r:id="rId5" imgW="1866900" imgH="4318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73680" y="1821815"/>
                        <a:ext cx="3032760" cy="681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6609715" y="1839595"/>
          <a:ext cx="202374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" r:id="rId8" imgW="1155700" imgH="431800" progId="Equation.KSEE3">
                  <p:embed/>
                </p:oleObj>
              </mc:Choice>
              <mc:Fallback>
                <p:oleObj name="" r:id="rId8" imgW="1155700" imgH="4318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609715" y="1839595"/>
                        <a:ext cx="202374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2724" name="对象 242723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3800430" y="2668290"/>
          <a:ext cx="3168352" cy="381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" r:id="rId11" imgW="34442400" imgH="43586400" progId="">
                  <p:embed/>
                </p:oleObj>
              </mc:Choice>
              <mc:Fallback>
                <p:oleObj name="" r:id="rId11" imgW="34442400" imgH="4358640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00430" y="2668290"/>
                        <a:ext cx="3168352" cy="381642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1"/>
          <p:cNvSpPr txBox="1"/>
          <p:nvPr>
            <p:custDataLst>
              <p:tags r:id="rId13"/>
            </p:custDataLst>
          </p:nvPr>
        </p:nvSpPr>
        <p:spPr>
          <a:xfrm>
            <a:off x="1850390" y="2582545"/>
            <a:ext cx="1492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【证明】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7586345" y="5619750"/>
          <a:ext cx="2468245" cy="906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" r:id="rId15" imgW="1155700" imgH="431800" progId="Equation.KSEE3">
                  <p:embed/>
                </p:oleObj>
              </mc:Choice>
              <mc:Fallback>
                <p:oleObj name="" r:id="rId15" imgW="1155700" imgH="4318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586345" y="5619750"/>
                        <a:ext cx="2468245" cy="9061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4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 flipH="1">
            <a:off x="12585700" y="125222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2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620" y="141605"/>
            <a:ext cx="2252345" cy="49847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accent1"/>
            </a:solidFill>
          </a:ln>
        </p:spPr>
        <p:txBody>
          <a:bodyPr wrap="square" lIns="91382" tIns="45688" rIns="91382" bIns="45688" rtlCol="0">
            <a:no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电阻的并联</a:t>
            </a:r>
            <a:endParaRPr lang="zh-CN" altLang="en-US" sz="2400" b="1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2"/>
            </p:custDataLst>
          </p:nvPr>
        </p:nvSpPr>
        <p:spPr>
          <a:xfrm>
            <a:off x="529590" y="1096645"/>
            <a:ext cx="1492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【</a:t>
            </a:r>
            <a:r>
              <a:rPr 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推论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】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3" name="矩形 2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59965" y="1096645"/>
            <a:ext cx="2786380" cy="443230"/>
          </a:xfrm>
          <a:prstGeom prst="rect">
            <a:avLst/>
          </a:prstGeom>
          <a:noFill/>
          <a:ln w="28575">
            <a:noFill/>
            <a:miter lim="800000"/>
          </a:ln>
        </p:spPr>
        <p:txBody>
          <a:bodyPr wrap="square">
            <a:no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R</a:t>
            </a:r>
            <a:r>
              <a:rPr lang="zh-CN" altLang="en-US" sz="2800" b="1" baseline="-25000">
                <a:solidFill>
                  <a:srgbClr val="FF0000"/>
                </a:solidFill>
                <a:uFillTx/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总</a:t>
            </a:r>
            <a:r>
              <a:rPr lang="zh-CN" altLang="en-US" sz="2800" b="1">
                <a:solidFill>
                  <a:srgbClr val="FF0000"/>
                </a:solidFill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小于任一电阻</a:t>
            </a:r>
            <a:endParaRPr lang="zh-CN" altLang="en-US" sz="2800" b="1">
              <a:solidFill>
                <a:srgbClr val="FF0000"/>
              </a:solidFill>
              <a:latin typeface="汉仪游园体W" panose="00020600040101010101" charset="-122"/>
              <a:ea typeface="汉仪游园体W" panose="00020600040101010101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529590" y="1809750"/>
            <a:ext cx="1492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【</a:t>
            </a:r>
            <a:r>
              <a:rPr 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推论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】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" name="矩形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259965" y="1809750"/>
            <a:ext cx="4774565" cy="443230"/>
          </a:xfrm>
          <a:prstGeom prst="rect">
            <a:avLst/>
          </a:prstGeom>
          <a:noFill/>
          <a:ln w="28575">
            <a:noFill/>
            <a:miter lim="800000"/>
          </a:ln>
        </p:spPr>
        <p:txBody>
          <a:bodyPr wrap="square">
            <a:no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汉仪游园体W" panose="00020600040101010101" charset="-122"/>
                <a:ea typeface="汉仪游园体W" panose="00020600040101010101" charset="-122"/>
              </a:rPr>
              <a:t>任一电阻变大，</a:t>
            </a:r>
            <a:r>
              <a:rPr lang="en-US" altLang="zh-CN" sz="2800" b="1">
                <a:solidFill>
                  <a:schemeClr val="tx1"/>
                </a:solidFill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R</a:t>
            </a:r>
            <a:r>
              <a:rPr lang="zh-CN" altLang="en-US" sz="2800" b="1" baseline="-25000">
                <a:solidFill>
                  <a:schemeClr val="tx1"/>
                </a:solidFill>
                <a:uFillTx/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总</a:t>
            </a:r>
            <a:r>
              <a:rPr lang="zh-CN" altLang="en-US" sz="2800" b="1">
                <a:solidFill>
                  <a:schemeClr val="tx1"/>
                </a:solidFill>
                <a:latin typeface="汉仪游园体W" panose="00020600040101010101" charset="-122"/>
                <a:ea typeface="汉仪游园体W" panose="00020600040101010101" charset="-122"/>
                <a:sym typeface="+mn-ea"/>
              </a:rPr>
              <a:t>变大</a:t>
            </a:r>
            <a:endParaRPr lang="zh-CN" altLang="en-US" sz="2800" b="1">
              <a:solidFill>
                <a:schemeClr val="tx1"/>
              </a:solidFill>
              <a:latin typeface="汉仪游园体W" panose="00020600040101010101" charset="-122"/>
              <a:ea typeface="汉仪游园体W" panose="00020600040101010101" charset="-122"/>
              <a:sym typeface="+mn-ea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2259965" y="2522855"/>
          <a:ext cx="5507355" cy="3214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" r:id="rId7" imgW="5180965" imgH="3023870" progId="Equation.KSEE3">
                  <p:embed/>
                </p:oleObj>
              </mc:Choice>
              <mc:Fallback>
                <p:oleObj name="" r:id="rId7" imgW="5180965" imgH="302387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59965" y="2522855"/>
                        <a:ext cx="5507355" cy="3214370"/>
                      </a:xfrm>
                      <a:prstGeom prst="rect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>
            <p:custDataLst>
              <p:tags r:id="rId9"/>
            </p:custDataLst>
          </p:nvPr>
        </p:nvSpPr>
        <p:spPr>
          <a:xfrm>
            <a:off x="461010" y="5876925"/>
            <a:ext cx="14922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【</a:t>
            </a:r>
            <a:r>
              <a:rPr 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推论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】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10"/>
            </p:custDataLst>
          </p:nvPr>
        </p:nvSpPr>
        <p:spPr>
          <a:xfrm>
            <a:off x="2130425" y="5876925"/>
            <a:ext cx="32575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i="1">
                <a:solidFill>
                  <a:schemeClr val="accent5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+mn-ea"/>
              </a:rPr>
              <a:t>n</a:t>
            </a:r>
            <a:r>
              <a:rPr lang="zh-CN" altLang="en-US" sz="2800" b="1">
                <a:solidFill>
                  <a:schemeClr val="accent5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+mn-ea"/>
              </a:rPr>
              <a:t>个相同电阻</a:t>
            </a:r>
            <a:r>
              <a:rPr lang="en-US" altLang="zh-CN" sz="2800" b="1" i="1">
                <a:solidFill>
                  <a:schemeClr val="accent5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+mn-ea"/>
              </a:rPr>
              <a:t>R</a:t>
            </a:r>
            <a:r>
              <a:rPr lang="zh-CN" altLang="en-US" sz="2800" b="1">
                <a:solidFill>
                  <a:schemeClr val="accent5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+mn-ea"/>
              </a:rPr>
              <a:t>并联：</a:t>
            </a:r>
            <a:endParaRPr lang="zh-CN" altLang="en-US" sz="2800" b="1">
              <a:solidFill>
                <a:schemeClr val="accent5"/>
              </a:solidFill>
              <a:latin typeface="Times New Roman" panose="02020603050405020304"/>
              <a:ea typeface="宋体" panose="02010600030101010101" pitchFamily="2" charset="-122"/>
              <a:cs typeface="Times New Roman" panose="02020603050405020304"/>
              <a:sym typeface="+mn-ea"/>
            </a:endParaRPr>
          </a:p>
        </p:txBody>
      </p:sp>
      <p:graphicFrame>
        <p:nvGraphicFramePr>
          <p:cNvPr id="26" name="对象 25"/>
          <p:cNvGraphicFramePr>
            <a:graphicFrameLocks noChangeAspect="1"/>
          </p:cNvGraphicFramePr>
          <p:nvPr>
            <p:custDataLst>
              <p:tags r:id="rId11"/>
            </p:custDataLst>
          </p:nvPr>
        </p:nvGraphicFramePr>
        <p:xfrm>
          <a:off x="5565140" y="5800090"/>
          <a:ext cx="1203960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" r:id="rId12" imgW="545465" imgH="393700" progId="Equation.KSEE3">
                  <p:embed/>
                </p:oleObj>
              </mc:Choice>
              <mc:Fallback>
                <p:oleObj name="" r:id="rId12" imgW="545465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565140" y="5800090"/>
                        <a:ext cx="1203960" cy="844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2" grpId="0"/>
      <p:bldP spid="9" grpId="0"/>
      <p:bldP spid="4" grpId="0"/>
      <p:bldP spid="8" grpId="0"/>
    </p:bldLst>
  </p:timing>
</p:sld>
</file>

<file path=ppt/tags/tag1.xml><?xml version="1.0" encoding="utf-8"?>
<p:tagLst xmlns:p="http://schemas.openxmlformats.org/presentationml/2006/main">
  <p:tag name="AS_UNIQUEID" val="1559"/>
</p:tagLst>
</file>

<file path=ppt/tags/tag10.xml><?xml version="1.0" encoding="utf-8"?>
<p:tagLst xmlns:p="http://schemas.openxmlformats.org/presentationml/2006/main">
  <p:tag name="AS_UNIQUEID" val="1569"/>
</p:tagLst>
</file>

<file path=ppt/tags/tag100.xml><?xml version="1.0" encoding="utf-8"?>
<p:tagLst xmlns:p="http://schemas.openxmlformats.org/presentationml/2006/main">
  <p:tag name="AS_UNIQUEID" val="969"/>
</p:tagLst>
</file>

<file path=ppt/tags/tag101.xml><?xml version="1.0" encoding="utf-8"?>
<p:tagLst xmlns:p="http://schemas.openxmlformats.org/presentationml/2006/main">
  <p:tag name="AS_UNIQUEID" val="970"/>
</p:tagLst>
</file>

<file path=ppt/tags/tag102.xml><?xml version="1.0" encoding="utf-8"?>
<p:tagLst xmlns:p="http://schemas.openxmlformats.org/presentationml/2006/main">
  <p:tag name="AS_UNIQUEID" val="971"/>
</p:tagLst>
</file>

<file path=ppt/tags/tag103.xml><?xml version="1.0" encoding="utf-8"?>
<p:tagLst xmlns:p="http://schemas.openxmlformats.org/presentationml/2006/main">
  <p:tag name="AS_UNIQUEID" val="972"/>
</p:tagLst>
</file>

<file path=ppt/tags/tag104.xml><?xml version="1.0" encoding="utf-8"?>
<p:tagLst xmlns:p="http://schemas.openxmlformats.org/presentationml/2006/main">
  <p:tag name="AS_UNIQUEID" val="973"/>
</p:tagLst>
</file>

<file path=ppt/tags/tag105.xml><?xml version="1.0" encoding="utf-8"?>
<p:tagLst xmlns:p="http://schemas.openxmlformats.org/presentationml/2006/main">
  <p:tag name="AS_UNIQUEID" val="974"/>
</p:tagLst>
</file>

<file path=ppt/tags/tag106.xml><?xml version="1.0" encoding="utf-8"?>
<p:tagLst xmlns:p="http://schemas.openxmlformats.org/presentationml/2006/main">
  <p:tag name="AS_UNIQUEID" val="975"/>
</p:tagLst>
</file>

<file path=ppt/tags/tag107.xml><?xml version="1.0" encoding="utf-8"?>
<p:tagLst xmlns:p="http://schemas.openxmlformats.org/presentationml/2006/main">
  <p:tag name="AS_UNIQUEID" val="976"/>
</p:tagLst>
</file>

<file path=ppt/tags/tag108.xml><?xml version="1.0" encoding="utf-8"?>
<p:tagLst xmlns:p="http://schemas.openxmlformats.org/presentationml/2006/main">
  <p:tag name="AS_UNIQUEID" val="977"/>
</p:tagLst>
</file>

<file path=ppt/tags/tag109.xml><?xml version="1.0" encoding="utf-8"?>
<p:tagLst xmlns:p="http://schemas.openxmlformats.org/presentationml/2006/main">
  <p:tag name="AS_UNIQUEID" val="978"/>
</p:tagLst>
</file>

<file path=ppt/tags/tag11.xml><?xml version="1.0" encoding="utf-8"?>
<p:tagLst xmlns:p="http://schemas.openxmlformats.org/presentationml/2006/main">
  <p:tag name="AS_UNIQUEID" val="1571"/>
</p:tagLst>
</file>

<file path=ppt/tags/tag110.xml><?xml version="1.0" encoding="utf-8"?>
<p:tagLst xmlns:p="http://schemas.openxmlformats.org/presentationml/2006/main">
  <p:tag name="AS_UNIQUEID" val="979"/>
</p:tagLst>
</file>

<file path=ppt/tags/tag111.xml><?xml version="1.0" encoding="utf-8"?>
<p:tagLst xmlns:p="http://schemas.openxmlformats.org/presentationml/2006/main">
  <p:tag name="AS_UNIQUEID" val="980"/>
</p:tagLst>
</file>

<file path=ppt/tags/tag112.xml><?xml version="1.0" encoding="utf-8"?>
<p:tagLst xmlns:p="http://schemas.openxmlformats.org/presentationml/2006/main">
  <p:tag name="AS_UNIQUEID" val="981"/>
</p:tagLst>
</file>

<file path=ppt/tags/tag113.xml><?xml version="1.0" encoding="utf-8"?>
<p:tagLst xmlns:p="http://schemas.openxmlformats.org/presentationml/2006/main">
  <p:tag name="AS_UNIQUEID" val="982"/>
</p:tagLst>
</file>

<file path=ppt/tags/tag114.xml><?xml version="1.0" encoding="utf-8"?>
<p:tagLst xmlns:p="http://schemas.openxmlformats.org/presentationml/2006/main">
  <p:tag name="AS_UNIQUEID" val="983"/>
</p:tagLst>
</file>

<file path=ppt/tags/tag115.xml><?xml version="1.0" encoding="utf-8"?>
<p:tagLst xmlns:p="http://schemas.openxmlformats.org/presentationml/2006/main">
  <p:tag name="AS_UNIQUEID" val="984"/>
</p:tagLst>
</file>

<file path=ppt/tags/tag116.xml><?xml version="1.0" encoding="utf-8"?>
<p:tagLst xmlns:p="http://schemas.openxmlformats.org/presentationml/2006/main">
  <p:tag name="AS_UNIQUEID" val="985"/>
</p:tagLst>
</file>

<file path=ppt/tags/tag117.xml><?xml version="1.0" encoding="utf-8"?>
<p:tagLst xmlns:p="http://schemas.openxmlformats.org/presentationml/2006/main">
  <p:tag name="AS_UNIQUEID" val="986"/>
</p:tagLst>
</file>

<file path=ppt/tags/tag118.xml><?xml version="1.0" encoding="utf-8"?>
<p:tagLst xmlns:p="http://schemas.openxmlformats.org/presentationml/2006/main">
  <p:tag name="AS_UNIQUEID" val="987"/>
</p:tagLst>
</file>

<file path=ppt/tags/tag119.xml><?xml version="1.0" encoding="utf-8"?>
<p:tagLst xmlns:p="http://schemas.openxmlformats.org/presentationml/2006/main">
  <p:tag name="AS_UNIQUEID" val="988"/>
</p:tagLst>
</file>

<file path=ppt/tags/tag12.xml><?xml version="1.0" encoding="utf-8"?>
<p:tagLst xmlns:p="http://schemas.openxmlformats.org/presentationml/2006/main">
  <p:tag name="AS_UNIQUEID" val="1572"/>
</p:tagLst>
</file>

<file path=ppt/tags/tag120.xml><?xml version="1.0" encoding="utf-8"?>
<p:tagLst xmlns:p="http://schemas.openxmlformats.org/presentationml/2006/main">
  <p:tag name="AS_UNIQUEID" val="989"/>
</p:tagLst>
</file>

<file path=ppt/tags/tag121.xml><?xml version="1.0" encoding="utf-8"?>
<p:tagLst xmlns:p="http://schemas.openxmlformats.org/presentationml/2006/main">
  <p:tag name="AS_UNIQUEID" val="990"/>
</p:tagLst>
</file>

<file path=ppt/tags/tag122.xml><?xml version="1.0" encoding="utf-8"?>
<p:tagLst xmlns:p="http://schemas.openxmlformats.org/presentationml/2006/main">
  <p:tag name="AS_UNIQUEID" val="991"/>
</p:tagLst>
</file>

<file path=ppt/tags/tag123.xml><?xml version="1.0" encoding="utf-8"?>
<p:tagLst xmlns:p="http://schemas.openxmlformats.org/presentationml/2006/main">
  <p:tag name="AS_UNIQUEID" val="992"/>
</p:tagLst>
</file>

<file path=ppt/tags/tag124.xml><?xml version="1.0" encoding="utf-8"?>
<p:tagLst xmlns:p="http://schemas.openxmlformats.org/presentationml/2006/main">
  <p:tag name="AS_UNIQUEID" val="993"/>
</p:tagLst>
</file>

<file path=ppt/tags/tag125.xml><?xml version="1.0" encoding="utf-8"?>
<p:tagLst xmlns:p="http://schemas.openxmlformats.org/presentationml/2006/main">
  <p:tag name="AS_UNIQUEID" val="994"/>
</p:tagLst>
</file>

<file path=ppt/tags/tag126.xml><?xml version="1.0" encoding="utf-8"?>
<p:tagLst xmlns:p="http://schemas.openxmlformats.org/presentationml/2006/main">
  <p:tag name="AS_UNIQUEID" val="995"/>
</p:tagLst>
</file>

<file path=ppt/tags/tag127.xml><?xml version="1.0" encoding="utf-8"?>
<p:tagLst xmlns:p="http://schemas.openxmlformats.org/presentationml/2006/main">
  <p:tag name="AS_UNIQUEID" val="961"/>
</p:tagLst>
</file>

<file path=ppt/tags/tag128.xml><?xml version="1.0" encoding="utf-8"?>
<p:tagLst xmlns:p="http://schemas.openxmlformats.org/presentationml/2006/main">
  <p:tag name="AS_UNIQUEID" val="1553"/>
  <p:tag name="KSO_WM_BEAUTIFY_FLAG" val=""/>
</p:tagLst>
</file>

<file path=ppt/tags/tag129.xml><?xml version="1.0" encoding="utf-8"?>
<p:tagLst xmlns:p="http://schemas.openxmlformats.org/presentationml/2006/main">
  <p:tag name="AS_UNIQUEID" val="997"/>
</p:tagLst>
</file>

<file path=ppt/tags/tag13.xml><?xml version="1.0" encoding="utf-8"?>
<p:tagLst xmlns:p="http://schemas.openxmlformats.org/presentationml/2006/main">
  <p:tag name="AS_UNIQUEID" val="1573"/>
</p:tagLst>
</file>

<file path=ppt/tags/tag130.xml><?xml version="1.0" encoding="utf-8"?>
<p:tagLst xmlns:p="http://schemas.openxmlformats.org/presentationml/2006/main">
  <p:tag name="AS_UNIQUEID" val="998"/>
</p:tagLst>
</file>

<file path=ppt/tags/tag131.xml><?xml version="1.0" encoding="utf-8"?>
<p:tagLst xmlns:p="http://schemas.openxmlformats.org/presentationml/2006/main">
  <p:tag name="AS_UNIQUEID" val="999"/>
</p:tagLst>
</file>

<file path=ppt/tags/tag132.xml><?xml version="1.0" encoding="utf-8"?>
<p:tagLst xmlns:p="http://schemas.openxmlformats.org/presentationml/2006/main">
  <p:tag name="AS_UNIQUEID" val="1000"/>
</p:tagLst>
</file>

<file path=ppt/tags/tag133.xml><?xml version="1.0" encoding="utf-8"?>
<p:tagLst xmlns:p="http://schemas.openxmlformats.org/presentationml/2006/main">
  <p:tag name="AS_UNIQUEID" val="1001"/>
</p:tagLst>
</file>

<file path=ppt/tags/tag134.xml><?xml version="1.0" encoding="utf-8"?>
<p:tagLst xmlns:p="http://schemas.openxmlformats.org/presentationml/2006/main">
  <p:tag name="AS_UNIQUEID" val="1002"/>
</p:tagLst>
</file>

<file path=ppt/tags/tag135.xml><?xml version="1.0" encoding="utf-8"?>
<p:tagLst xmlns:p="http://schemas.openxmlformats.org/presentationml/2006/main">
  <p:tag name="AS_UNIQUEID" val="1003"/>
</p:tagLst>
</file>

<file path=ppt/tags/tag136.xml><?xml version="1.0" encoding="utf-8"?>
<p:tagLst xmlns:p="http://schemas.openxmlformats.org/presentationml/2006/main">
  <p:tag name="AS_UNIQUEID" val="1004"/>
</p:tagLst>
</file>

<file path=ppt/tags/tag137.xml><?xml version="1.0" encoding="utf-8"?>
<p:tagLst xmlns:p="http://schemas.openxmlformats.org/presentationml/2006/main">
  <p:tag name="AS_UNIQUEID" val="1005"/>
</p:tagLst>
</file>

<file path=ppt/tags/tag138.xml><?xml version="1.0" encoding="utf-8"?>
<p:tagLst xmlns:p="http://schemas.openxmlformats.org/presentationml/2006/main">
  <p:tag name="AS_UNIQUEID" val="1006"/>
</p:tagLst>
</file>

<file path=ppt/tags/tag139.xml><?xml version="1.0" encoding="utf-8"?>
<p:tagLst xmlns:p="http://schemas.openxmlformats.org/presentationml/2006/main">
  <p:tag name="AS_UNIQUEID" val="1007"/>
</p:tagLst>
</file>

<file path=ppt/tags/tag14.xml><?xml version="1.0" encoding="utf-8"?>
<p:tagLst xmlns:p="http://schemas.openxmlformats.org/presentationml/2006/main">
  <p:tag name="AS_UNIQUEID" val="1574"/>
</p:tagLst>
</file>

<file path=ppt/tags/tag140.xml><?xml version="1.0" encoding="utf-8"?>
<p:tagLst xmlns:p="http://schemas.openxmlformats.org/presentationml/2006/main">
  <p:tag name="AS_UNIQUEID" val="1008"/>
</p:tagLst>
</file>

<file path=ppt/tags/tag141.xml><?xml version="1.0" encoding="utf-8"?>
<p:tagLst xmlns:p="http://schemas.openxmlformats.org/presentationml/2006/main">
  <p:tag name="AS_UNIQUEID" val="1009"/>
</p:tagLst>
</file>

<file path=ppt/tags/tag142.xml><?xml version="1.0" encoding="utf-8"?>
<p:tagLst xmlns:p="http://schemas.openxmlformats.org/presentationml/2006/main">
  <p:tag name="AS_UNIQUEID" val="1010"/>
</p:tagLst>
</file>

<file path=ppt/tags/tag143.xml><?xml version="1.0" encoding="utf-8"?>
<p:tagLst xmlns:p="http://schemas.openxmlformats.org/presentationml/2006/main">
  <p:tag name="AS_UNIQUEID" val="1011"/>
</p:tagLst>
</file>

<file path=ppt/tags/tag144.xml><?xml version="1.0" encoding="utf-8"?>
<p:tagLst xmlns:p="http://schemas.openxmlformats.org/presentationml/2006/main">
  <p:tag name="AS_UNIQUEID" val="1012"/>
</p:tagLst>
</file>

<file path=ppt/tags/tag145.xml><?xml version="1.0" encoding="utf-8"?>
<p:tagLst xmlns:p="http://schemas.openxmlformats.org/presentationml/2006/main">
  <p:tag name="AS_UNIQUEID" val="1013"/>
</p:tagLst>
</file>

<file path=ppt/tags/tag146.xml><?xml version="1.0" encoding="utf-8"?>
<p:tagLst xmlns:p="http://schemas.openxmlformats.org/presentationml/2006/main">
  <p:tag name="AS_UNIQUEID" val="1014"/>
</p:tagLst>
</file>

<file path=ppt/tags/tag147.xml><?xml version="1.0" encoding="utf-8"?>
<p:tagLst xmlns:p="http://schemas.openxmlformats.org/presentationml/2006/main">
  <p:tag name="AS_UNIQUEID" val="1015"/>
</p:tagLst>
</file>

<file path=ppt/tags/tag148.xml><?xml version="1.0" encoding="utf-8"?>
<p:tagLst xmlns:p="http://schemas.openxmlformats.org/presentationml/2006/main">
  <p:tag name="AS_UNIQUEID" val="1016"/>
</p:tagLst>
</file>

<file path=ppt/tags/tag149.xml><?xml version="1.0" encoding="utf-8"?>
<p:tagLst xmlns:p="http://schemas.openxmlformats.org/presentationml/2006/main">
  <p:tag name="AS_UNIQUEID" val="1017"/>
</p:tagLst>
</file>

<file path=ppt/tags/tag15.xml><?xml version="1.0" encoding="utf-8"?>
<p:tagLst xmlns:p="http://schemas.openxmlformats.org/presentationml/2006/main">
  <p:tag name="AS_UNIQUEID" val="1575"/>
</p:tagLst>
</file>

<file path=ppt/tags/tag150.xml><?xml version="1.0" encoding="utf-8"?>
<p:tagLst xmlns:p="http://schemas.openxmlformats.org/presentationml/2006/main">
  <p:tag name="AS_UNIQUEID" val="1018"/>
</p:tagLst>
</file>

<file path=ppt/tags/tag151.xml><?xml version="1.0" encoding="utf-8"?>
<p:tagLst xmlns:p="http://schemas.openxmlformats.org/presentationml/2006/main">
  <p:tag name="AS_UNIQUEID" val="1019"/>
</p:tagLst>
</file>

<file path=ppt/tags/tag152.xml><?xml version="1.0" encoding="utf-8"?>
<p:tagLst xmlns:p="http://schemas.openxmlformats.org/presentationml/2006/main">
  <p:tag name="AS_UNIQUEID" val="1020"/>
</p:tagLst>
</file>

<file path=ppt/tags/tag153.xml><?xml version="1.0" encoding="utf-8"?>
<p:tagLst xmlns:p="http://schemas.openxmlformats.org/presentationml/2006/main">
  <p:tag name="AS_UNIQUEID" val="1021"/>
</p:tagLst>
</file>

<file path=ppt/tags/tag154.xml><?xml version="1.0" encoding="utf-8"?>
<p:tagLst xmlns:p="http://schemas.openxmlformats.org/presentationml/2006/main">
  <p:tag name="AS_UNIQUEID" val="1022"/>
</p:tagLst>
</file>

<file path=ppt/tags/tag155.xml><?xml version="1.0" encoding="utf-8"?>
<p:tagLst xmlns:p="http://schemas.openxmlformats.org/presentationml/2006/main">
  <p:tag name="AS_UNIQUEID" val="1023"/>
</p:tagLst>
</file>

<file path=ppt/tags/tag156.xml><?xml version="1.0" encoding="utf-8"?>
<p:tagLst xmlns:p="http://schemas.openxmlformats.org/presentationml/2006/main">
  <p:tag name="AS_UNIQUEID" val="1024"/>
</p:tagLst>
</file>

<file path=ppt/tags/tag157.xml><?xml version="1.0" encoding="utf-8"?>
<p:tagLst xmlns:p="http://schemas.openxmlformats.org/presentationml/2006/main">
  <p:tag name="AS_UNIQUEID" val="1025"/>
</p:tagLst>
</file>

<file path=ppt/tags/tag158.xml><?xml version="1.0" encoding="utf-8"?>
<p:tagLst xmlns:p="http://schemas.openxmlformats.org/presentationml/2006/main">
  <p:tag name="AS_UNIQUEID" val="1026"/>
</p:tagLst>
</file>

<file path=ppt/tags/tag159.xml><?xml version="1.0" encoding="utf-8"?>
<p:tagLst xmlns:p="http://schemas.openxmlformats.org/presentationml/2006/main">
  <p:tag name="AS_UNIQUEID" val="1027"/>
</p:tagLst>
</file>

<file path=ppt/tags/tag16.xml><?xml version="1.0" encoding="utf-8"?>
<p:tagLst xmlns:p="http://schemas.openxmlformats.org/presentationml/2006/main">
  <p:tag name="AS_UNIQUEID" val="1577"/>
</p:tagLst>
</file>

<file path=ppt/tags/tag160.xml><?xml version="1.0" encoding="utf-8"?>
<p:tagLst xmlns:p="http://schemas.openxmlformats.org/presentationml/2006/main">
  <p:tag name="AS_UNIQUEID" val="1028"/>
</p:tagLst>
</file>

<file path=ppt/tags/tag161.xml><?xml version="1.0" encoding="utf-8"?>
<p:tagLst xmlns:p="http://schemas.openxmlformats.org/presentationml/2006/main">
  <p:tag name="AS_UNIQUEID" val="1029"/>
</p:tagLst>
</file>

<file path=ppt/tags/tag162.xml><?xml version="1.0" encoding="utf-8"?>
<p:tagLst xmlns:p="http://schemas.openxmlformats.org/presentationml/2006/main">
  <p:tag name="AS_UNIQUEID" val="1030"/>
</p:tagLst>
</file>

<file path=ppt/tags/tag163.xml><?xml version="1.0" encoding="utf-8"?>
<p:tagLst xmlns:p="http://schemas.openxmlformats.org/presentationml/2006/main">
  <p:tag name="AS_UNIQUEID" val="1031"/>
</p:tagLst>
</file>

<file path=ppt/tags/tag164.xml><?xml version="1.0" encoding="utf-8"?>
<p:tagLst xmlns:p="http://schemas.openxmlformats.org/presentationml/2006/main">
  <p:tag name="AS_UNIQUEID" val="1032"/>
</p:tagLst>
</file>

<file path=ppt/tags/tag165.xml><?xml version="1.0" encoding="utf-8"?>
<p:tagLst xmlns:p="http://schemas.openxmlformats.org/presentationml/2006/main">
  <p:tag name="AS_UNIQUEID" val="1033"/>
</p:tagLst>
</file>

<file path=ppt/tags/tag166.xml><?xml version="1.0" encoding="utf-8"?>
<p:tagLst xmlns:p="http://schemas.openxmlformats.org/presentationml/2006/main">
  <p:tag name="AS_UNIQUEID" val="1034"/>
</p:tagLst>
</file>

<file path=ppt/tags/tag167.xml><?xml version="1.0" encoding="utf-8"?>
<p:tagLst xmlns:p="http://schemas.openxmlformats.org/presentationml/2006/main">
  <p:tag name="AS_UNIQUEID" val="1035"/>
</p:tagLst>
</file>

<file path=ppt/tags/tag168.xml><?xml version="1.0" encoding="utf-8"?>
<p:tagLst xmlns:p="http://schemas.openxmlformats.org/presentationml/2006/main">
  <p:tag name="AS_UNIQUEID" val="1036"/>
</p:tagLst>
</file>

<file path=ppt/tags/tag169.xml><?xml version="1.0" encoding="utf-8"?>
<p:tagLst xmlns:p="http://schemas.openxmlformats.org/presentationml/2006/main">
  <p:tag name="AS_UNIQUEID" val="1037"/>
</p:tagLst>
</file>

<file path=ppt/tags/tag17.xml><?xml version="1.0" encoding="utf-8"?>
<p:tagLst xmlns:p="http://schemas.openxmlformats.org/presentationml/2006/main">
  <p:tag name="AS_UNIQUEID" val="1578"/>
</p:tagLst>
</file>

<file path=ppt/tags/tag170.xml><?xml version="1.0" encoding="utf-8"?>
<p:tagLst xmlns:p="http://schemas.openxmlformats.org/presentationml/2006/main">
  <p:tag name="AS_UNIQUEID" val="1038"/>
</p:tagLst>
</file>

<file path=ppt/tags/tag171.xml><?xml version="1.0" encoding="utf-8"?>
<p:tagLst xmlns:p="http://schemas.openxmlformats.org/presentationml/2006/main">
  <p:tag name="AS_UNIQUEID" val="1039"/>
</p:tagLst>
</file>

<file path=ppt/tags/tag172.xml><?xml version="1.0" encoding="utf-8"?>
<p:tagLst xmlns:p="http://schemas.openxmlformats.org/presentationml/2006/main">
  <p:tag name="AS_UNIQUEID" val="1040"/>
</p:tagLst>
</file>

<file path=ppt/tags/tag173.xml><?xml version="1.0" encoding="utf-8"?>
<p:tagLst xmlns:p="http://schemas.openxmlformats.org/presentationml/2006/main">
  <p:tag name="AS_UNIQUEID" val="1041"/>
</p:tagLst>
</file>

<file path=ppt/tags/tag174.xml><?xml version="1.0" encoding="utf-8"?>
<p:tagLst xmlns:p="http://schemas.openxmlformats.org/presentationml/2006/main">
  <p:tag name="AS_UNIQUEID" val="1042"/>
</p:tagLst>
</file>

<file path=ppt/tags/tag175.xml><?xml version="1.0" encoding="utf-8"?>
<p:tagLst xmlns:p="http://schemas.openxmlformats.org/presentationml/2006/main">
  <p:tag name="AS_UNIQUEID" val="1043"/>
</p:tagLst>
</file>

<file path=ppt/tags/tag176.xml><?xml version="1.0" encoding="utf-8"?>
<p:tagLst xmlns:p="http://schemas.openxmlformats.org/presentationml/2006/main">
  <p:tag name="AS_UNIQUEID" val="1044"/>
</p:tagLst>
</file>

<file path=ppt/tags/tag177.xml><?xml version="1.0" encoding="utf-8"?>
<p:tagLst xmlns:p="http://schemas.openxmlformats.org/presentationml/2006/main">
  <p:tag name="AS_UNIQUEID" val="1045"/>
</p:tagLst>
</file>

<file path=ppt/tags/tag178.xml><?xml version="1.0" encoding="utf-8"?>
<p:tagLst xmlns:p="http://schemas.openxmlformats.org/presentationml/2006/main">
  <p:tag name="AS_UNIQUEID" val="1046"/>
</p:tagLst>
</file>

<file path=ppt/tags/tag179.xml><?xml version="1.0" encoding="utf-8"?>
<p:tagLst xmlns:p="http://schemas.openxmlformats.org/presentationml/2006/main">
  <p:tag name="AS_UNIQUEID" val="1047"/>
</p:tagLst>
</file>

<file path=ppt/tags/tag18.xml><?xml version="1.0" encoding="utf-8"?>
<p:tagLst xmlns:p="http://schemas.openxmlformats.org/presentationml/2006/main">
  <p:tag name="AS_UNIQUEID" val="1579"/>
</p:tagLst>
</file>

<file path=ppt/tags/tag180.xml><?xml version="1.0" encoding="utf-8"?>
<p:tagLst xmlns:p="http://schemas.openxmlformats.org/presentationml/2006/main">
  <p:tag name="AS_UNIQUEID" val="1048"/>
</p:tagLst>
</file>

<file path=ppt/tags/tag181.xml><?xml version="1.0" encoding="utf-8"?>
<p:tagLst xmlns:p="http://schemas.openxmlformats.org/presentationml/2006/main">
  <p:tag name="AS_UNIQUEID" val="1049"/>
</p:tagLst>
</file>

<file path=ppt/tags/tag182.xml><?xml version="1.0" encoding="utf-8"?>
<p:tagLst xmlns:p="http://schemas.openxmlformats.org/presentationml/2006/main">
  <p:tag name="AS_UNIQUEID" val="1050"/>
</p:tagLst>
</file>

<file path=ppt/tags/tag183.xml><?xml version="1.0" encoding="utf-8"?>
<p:tagLst xmlns:p="http://schemas.openxmlformats.org/presentationml/2006/main">
  <p:tag name="AS_UNIQUEID" val="1051"/>
</p:tagLst>
</file>

<file path=ppt/tags/tag184.xml><?xml version="1.0" encoding="utf-8"?>
<p:tagLst xmlns:p="http://schemas.openxmlformats.org/presentationml/2006/main">
  <p:tag name="AS_UNIQUEID" val="1052"/>
</p:tagLst>
</file>

<file path=ppt/tags/tag185.xml><?xml version="1.0" encoding="utf-8"?>
<p:tagLst xmlns:p="http://schemas.openxmlformats.org/presentationml/2006/main">
  <p:tag name="AS_UNIQUEID" val="1053"/>
</p:tagLst>
</file>

<file path=ppt/tags/tag186.xml><?xml version="1.0" encoding="utf-8"?>
<p:tagLst xmlns:p="http://schemas.openxmlformats.org/presentationml/2006/main">
  <p:tag name="AS_UNIQUEID" val="1054"/>
</p:tagLst>
</file>

<file path=ppt/tags/tag187.xml><?xml version="1.0" encoding="utf-8"?>
<p:tagLst xmlns:p="http://schemas.openxmlformats.org/presentationml/2006/main">
  <p:tag name="AS_UNIQUEID" val="1055"/>
</p:tagLst>
</file>

<file path=ppt/tags/tag188.xml><?xml version="1.0" encoding="utf-8"?>
<p:tagLst xmlns:p="http://schemas.openxmlformats.org/presentationml/2006/main">
  <p:tag name="AS_UNIQUEID" val="1056"/>
</p:tagLst>
</file>

<file path=ppt/tags/tag189.xml><?xml version="1.0" encoding="utf-8"?>
<p:tagLst xmlns:p="http://schemas.openxmlformats.org/presentationml/2006/main">
  <p:tag name="AS_UNIQUEID" val="1688"/>
</p:tagLst>
</file>

<file path=ppt/tags/tag19.xml><?xml version="1.0" encoding="utf-8"?>
<p:tagLst xmlns:p="http://schemas.openxmlformats.org/presentationml/2006/main">
  <p:tag name="AS_UNIQUEID" val="1580"/>
</p:tagLst>
</file>

<file path=ppt/tags/tag190.xml><?xml version="1.0" encoding="utf-8"?>
<p:tagLst xmlns:p="http://schemas.openxmlformats.org/presentationml/2006/main">
  <p:tag name="AS_UNIQUEID" val="1553"/>
  <p:tag name="KSO_WM_BEAUTIFY_FLAG" val=""/>
</p:tagLst>
</file>

<file path=ppt/tags/tag191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192.xml><?xml version="1.0" encoding="utf-8"?>
<p:tagLst xmlns:p="http://schemas.openxmlformats.org/presentationml/2006/main">
  <p:tag name="AS_UNIQUEID" val="3889"/>
</p:tagLst>
</file>

<file path=ppt/tags/tag193.xml><?xml version="1.0" encoding="utf-8"?>
<p:tagLst xmlns:p="http://schemas.openxmlformats.org/presentationml/2006/main">
  <p:tag name="AS_UNIQUEID" val="2033"/>
  <p:tag name="KSO_WM_UNIT_TABLE_BEAUTIFY" val="smartTable{5c5ce945-0b10-44d5-a74d-bf653b421e3c}"/>
  <p:tag name="TABLE_ENDDRAG_ORIGIN_RECT" val="511*371"/>
  <p:tag name="TABLE_ENDDRAG_RECT" val="24*70*511*371"/>
</p:tagLst>
</file>

<file path=ppt/tags/tag194.xml><?xml version="1.0" encoding="utf-8"?>
<p:tagLst xmlns:p="http://schemas.openxmlformats.org/presentationml/2006/main">
  <p:tag name="AS_UNIQUEID" val="16"/>
</p:tagLst>
</file>

<file path=ppt/tags/tag195.xml><?xml version="1.0" encoding="utf-8"?>
<p:tagLst xmlns:p="http://schemas.openxmlformats.org/presentationml/2006/main">
  <p:tag name="AS_UNIQUEID" val="3890"/>
  <p:tag name="KSO_WM_DIAGRAM_VIRTUALLY_FRAME" val="{&quot;height&quot;:208.9,&quot;left&quot;:226.15,&quot;top&quot;:251.75,&quot;width&quot;:675.525}"/>
</p:tagLst>
</file>

<file path=ppt/tags/tag196.xml><?xml version="1.0" encoding="utf-8"?>
<p:tagLst xmlns:p="http://schemas.openxmlformats.org/presentationml/2006/main">
  <p:tag name="AS_UNIQUEID" val="3891"/>
  <p:tag name="KSO_WM_DIAGRAM_VIRTUALLY_FRAME" val="{&quot;height&quot;:208.9,&quot;left&quot;:226.15,&quot;top&quot;:251.75,&quot;width&quot;:675.525}"/>
</p:tagLst>
</file>

<file path=ppt/tags/tag197.xml><?xml version="1.0" encoding="utf-8"?>
<p:tagLst xmlns:p="http://schemas.openxmlformats.org/presentationml/2006/main">
  <p:tag name="AS_UNIQUEID" val="3892"/>
</p:tagLst>
</file>

<file path=ppt/tags/tag198.xml><?xml version="1.0" encoding="utf-8"?>
<p:tagLst xmlns:p="http://schemas.openxmlformats.org/presentationml/2006/main">
  <p:tag name="AS_UNIQUEID" val="3893"/>
</p:tagLst>
</file>

<file path=ppt/tags/tag199.xml><?xml version="1.0" encoding="utf-8"?>
<p:tagLst xmlns:p="http://schemas.openxmlformats.org/presentationml/2006/main">
  <p:tag name="AS_UNIQUEID" val="3894"/>
</p:tagLst>
</file>

<file path=ppt/tags/tag2.xml><?xml version="1.0" encoding="utf-8"?>
<p:tagLst xmlns:p="http://schemas.openxmlformats.org/presentationml/2006/main">
  <p:tag name="AS_UNIQUEID" val="1560"/>
</p:tagLst>
</file>

<file path=ppt/tags/tag20.xml><?xml version="1.0" encoding="utf-8"?>
<p:tagLst xmlns:p="http://schemas.openxmlformats.org/presentationml/2006/main">
  <p:tag name="AS_UNIQUEID" val="1581"/>
</p:tagLst>
</file>

<file path=ppt/tags/tag200.xml><?xml version="1.0" encoding="utf-8"?>
<p:tagLst xmlns:p="http://schemas.openxmlformats.org/presentationml/2006/main">
  <p:tag name="AS_UNIQUEID" val="3895"/>
</p:tagLst>
</file>

<file path=ppt/tags/tag201.xml><?xml version="1.0" encoding="utf-8"?>
<p:tagLst xmlns:p="http://schemas.openxmlformats.org/presentationml/2006/main">
  <p:tag name="AS_UNIQUEID" val="3896"/>
</p:tagLst>
</file>

<file path=ppt/tags/tag202.xml><?xml version="1.0" encoding="utf-8"?>
<p:tagLst xmlns:p="http://schemas.openxmlformats.org/presentationml/2006/main">
  <p:tag name="AS_UNIQUEID" val="3897"/>
</p:tagLst>
</file>

<file path=ppt/tags/tag203.xml><?xml version="1.0" encoding="utf-8"?>
<p:tagLst xmlns:p="http://schemas.openxmlformats.org/presentationml/2006/main">
  <p:tag name="AS_UNIQUEID" val="3898"/>
</p:tagLst>
</file>

<file path=ppt/tags/tag204.xml><?xml version="1.0" encoding="utf-8"?>
<p:tagLst xmlns:p="http://schemas.openxmlformats.org/presentationml/2006/main">
  <p:tag name="AS_UNIQUEID" val="3899"/>
</p:tagLst>
</file>

<file path=ppt/tags/tag205.xml><?xml version="1.0" encoding="utf-8"?>
<p:tagLst xmlns:p="http://schemas.openxmlformats.org/presentationml/2006/main">
  <p:tag name="AS_UNIQUEID" val="3900"/>
</p:tagLst>
</file>

<file path=ppt/tags/tag206.xml><?xml version="1.0" encoding="utf-8"?>
<p:tagLst xmlns:p="http://schemas.openxmlformats.org/presentationml/2006/main">
  <p:tag name="AS_UNIQUEID" val="3901"/>
</p:tagLst>
</file>

<file path=ppt/tags/tag207.xml><?xml version="1.0" encoding="utf-8"?>
<p:tagLst xmlns:p="http://schemas.openxmlformats.org/presentationml/2006/main">
  <p:tag name="AS_UNIQUEID" val="3902"/>
</p:tagLst>
</file>

<file path=ppt/tags/tag208.xml><?xml version="1.0" encoding="utf-8"?>
<p:tagLst xmlns:p="http://schemas.openxmlformats.org/presentationml/2006/main">
  <p:tag name="AS_UNIQUEID" val="3903"/>
</p:tagLst>
</file>

<file path=ppt/tags/tag209.xml><?xml version="1.0" encoding="utf-8"?>
<p:tagLst xmlns:p="http://schemas.openxmlformats.org/presentationml/2006/main">
  <p:tag name="AS_UNIQUEID" val="16"/>
</p:tagLst>
</file>

<file path=ppt/tags/tag21.xml><?xml version="1.0" encoding="utf-8"?>
<p:tagLst xmlns:p="http://schemas.openxmlformats.org/presentationml/2006/main">
  <p:tag name="AS_UNIQUEID" val="1582"/>
</p:tagLst>
</file>

<file path=ppt/tags/tag210.xml><?xml version="1.0" encoding="utf-8"?>
<p:tagLst xmlns:p="http://schemas.openxmlformats.org/presentationml/2006/main">
  <p:tag name="AS_UNIQUEID" val="3904"/>
  <p:tag name="KSO_WM_DIAGRAM_VIRTUALLY_FRAME" val="{&quot;height&quot;:208.9,&quot;left&quot;:226.15,&quot;top&quot;:251.75,&quot;width&quot;:675.525}"/>
</p:tagLst>
</file>

<file path=ppt/tags/tag211.xml><?xml version="1.0" encoding="utf-8"?>
<p:tagLst xmlns:p="http://schemas.openxmlformats.org/presentationml/2006/main">
  <p:tag name="AS_UNIQUEID" val="3905"/>
</p:tagLst>
</file>

<file path=ppt/tags/tag212.xml><?xml version="1.0" encoding="utf-8"?>
<p:tagLst xmlns:p="http://schemas.openxmlformats.org/presentationml/2006/main">
  <p:tag name="AS_UNIQUEID" val="3906"/>
  <p:tag name="KSO_WM_DIAGRAM_VIRTUALLY_FRAME" val="{&quot;height&quot;:208.9,&quot;left&quot;:226.15,&quot;top&quot;:251.75,&quot;width&quot;:675.525}"/>
</p:tagLst>
</file>

<file path=ppt/tags/tag213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214.xml><?xml version="1.0" encoding="utf-8"?>
<p:tagLst xmlns:p="http://schemas.openxmlformats.org/presentationml/2006/main">
  <p:tag name="AS_UNIQUEID" val="3908"/>
</p:tagLst>
</file>

<file path=ppt/tags/tag215.xml><?xml version="1.0" encoding="utf-8"?>
<p:tagLst xmlns:p="http://schemas.openxmlformats.org/presentationml/2006/main">
  <p:tag name="AS_UNIQUEID" val="3909"/>
</p:tagLst>
</file>

<file path=ppt/tags/tag216.xml><?xml version="1.0" encoding="utf-8"?>
<p:tagLst xmlns:p="http://schemas.openxmlformats.org/presentationml/2006/main">
  <p:tag name="AS_UNIQUEID" val="16"/>
</p:tagLst>
</file>

<file path=ppt/tags/tag217.xml><?xml version="1.0" encoding="utf-8"?>
<p:tagLst xmlns:p="http://schemas.openxmlformats.org/presentationml/2006/main">
  <p:tag name="AS_UNIQUEID" val="3910"/>
</p:tagLst>
</file>

<file path=ppt/tags/tag218.xml><?xml version="1.0" encoding="utf-8"?>
<p:tagLst xmlns:p="http://schemas.openxmlformats.org/presentationml/2006/main">
  <p:tag name="AS_UNIQUEID" val="2074"/>
  <p:tag name="KSO_WM_DIAGRAM_VIRTUALLY_FRAME" val="{&quot;height&quot;:208.9,&quot;left&quot;:226.15,&quot;top&quot;:251.75,&quot;width&quot;:675.525}"/>
</p:tagLst>
</file>

<file path=ppt/tags/tag219.xml><?xml version="1.0" encoding="utf-8"?>
<p:tagLst xmlns:p="http://schemas.openxmlformats.org/presentationml/2006/main">
  <p:tag name="AS_UNIQUEID" val="2279"/>
  <p:tag name="KSO_WM_DIAGRAM_VIRTUALLY_FRAME" val="{&quot;height&quot;:208.9,&quot;left&quot;:226.15,&quot;top&quot;:251.75,&quot;width&quot;:675.525}"/>
</p:tagLst>
</file>

<file path=ppt/tags/tag22.xml><?xml version="1.0" encoding="utf-8"?>
<p:tagLst xmlns:p="http://schemas.openxmlformats.org/presentationml/2006/main">
  <p:tag name="AS_UNIQUEID" val="1584"/>
</p:tagLst>
</file>

<file path=ppt/tags/tag220.xml><?xml version="1.0" encoding="utf-8"?>
<p:tagLst xmlns:p="http://schemas.openxmlformats.org/presentationml/2006/main">
  <p:tag name="AS_UNIQUEID" val="2279"/>
  <p:tag name="KSO_WM_DIAGRAM_VIRTUALLY_FRAME" val="{&quot;height&quot;:208.9,&quot;left&quot;:226.15,&quot;top&quot;:251.75,&quot;width&quot;:675.525}"/>
</p:tagLst>
</file>

<file path=ppt/tags/tag221.xml><?xml version="1.0" encoding="utf-8"?>
<p:tagLst xmlns:p="http://schemas.openxmlformats.org/presentationml/2006/main">
  <p:tag name="AS_UNIQUEID" val="3911"/>
  <p:tag name="KSO_WM_DIAGRAM_VIRTUALLY_FRAME" val="{&quot;height&quot;:208.9,&quot;left&quot;:226.15,&quot;top&quot;:251.75,&quot;width&quot;:675.525}"/>
</p:tagLst>
</file>

<file path=ppt/tags/tag222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223.xml><?xml version="1.0" encoding="utf-8"?>
<p:tagLst xmlns:p="http://schemas.openxmlformats.org/presentationml/2006/main">
  <p:tag name="AS_UNIQUEID" val="3913"/>
</p:tagLst>
</file>

<file path=ppt/tags/tag224.xml><?xml version="1.0" encoding="utf-8"?>
<p:tagLst xmlns:p="http://schemas.openxmlformats.org/presentationml/2006/main">
  <p:tag name="AS_UNIQUEID" val="2074"/>
  <p:tag name="KSO_WM_DIAGRAM_VIRTUALLY_FRAME" val="{&quot;height&quot;:208.9,&quot;left&quot;:226.15,&quot;top&quot;:251.75,&quot;width&quot;:675.525}"/>
</p:tagLst>
</file>

<file path=ppt/tags/tag225.xml><?xml version="1.0" encoding="utf-8"?>
<p:tagLst xmlns:p="http://schemas.openxmlformats.org/presentationml/2006/main">
  <p:tag name="AS_UNIQUEID" val="3914"/>
  <p:tag name="KSO_WM_DIAGRAM_VIRTUALLY_FRAME" val="{&quot;height&quot;:208.9,&quot;left&quot;:226.15,&quot;top&quot;:251.75,&quot;width&quot;:675.525}"/>
</p:tagLst>
</file>

<file path=ppt/tags/tag226.xml><?xml version="1.0" encoding="utf-8"?>
<p:tagLst xmlns:p="http://schemas.openxmlformats.org/presentationml/2006/main">
  <p:tag name="AS_UNIQUEID" val="3915"/>
  <p:tag name="KSO_WM_DIAGRAM_VIRTUALLY_FRAME" val="{&quot;height&quot;:208.9,&quot;left&quot;:226.15,&quot;top&quot;:251.75,&quot;width&quot;:675.525}"/>
</p:tagLst>
</file>

<file path=ppt/tags/tag227.xml><?xml version="1.0" encoding="utf-8"?>
<p:tagLst xmlns:p="http://schemas.openxmlformats.org/presentationml/2006/main">
  <p:tag name="AS_UNIQUEID" val="2074"/>
  <p:tag name="KSO_WM_DIAGRAM_VIRTUALLY_FRAME" val="{&quot;height&quot;:208.9,&quot;left&quot;:226.15,&quot;top&quot;:251.75,&quot;width&quot;:675.525}"/>
</p:tagLst>
</file>

<file path=ppt/tags/tag228.xml><?xml version="1.0" encoding="utf-8"?>
<p:tagLst xmlns:p="http://schemas.openxmlformats.org/presentationml/2006/main">
  <p:tag name="AS_UNIQUEID" val="3916"/>
</p:tagLst>
</file>

<file path=ppt/tags/tag229.xml><?xml version="1.0" encoding="utf-8"?>
<p:tagLst xmlns:p="http://schemas.openxmlformats.org/presentationml/2006/main">
  <p:tag name="AS_UNIQUEID" val="3917"/>
</p:tagLst>
</file>

<file path=ppt/tags/tag23.xml><?xml version="1.0" encoding="utf-8"?>
<p:tagLst xmlns:p="http://schemas.openxmlformats.org/presentationml/2006/main">
  <p:tag name="AS_UNIQUEID" val="1585"/>
</p:tagLst>
</file>

<file path=ppt/tags/tag230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231.xml><?xml version="1.0" encoding="utf-8"?>
<p:tagLst xmlns:p="http://schemas.openxmlformats.org/presentationml/2006/main">
  <p:tag name="AS_UNIQUEID" val="2033"/>
  <p:tag name="KSO_WM_UNIT_TABLE_BEAUTIFY" val="smartTable{2b018fe2-2fa9-4eaa-8a05-595975294c36}"/>
  <p:tag name="TABLE_ENDDRAG_ORIGIN_RECT" val="446*420"/>
  <p:tag name="TABLE_ENDDRAG_RECT" val="14*71*446*420"/>
</p:tagLst>
</file>

<file path=ppt/tags/tag232.xml><?xml version="1.0" encoding="utf-8"?>
<p:tagLst xmlns:p="http://schemas.openxmlformats.org/presentationml/2006/main">
  <p:tag name="AS_UNIQUEID" val="3919"/>
</p:tagLst>
</file>

<file path=ppt/tags/tag233.xml><?xml version="1.0" encoding="utf-8"?>
<p:tagLst xmlns:p="http://schemas.openxmlformats.org/presentationml/2006/main">
  <p:tag name="AS_UNIQUEID" val="3920"/>
  <p:tag name="KSO_WM_BEAUTIFY_FLAG" val=""/>
</p:tagLst>
</file>

<file path=ppt/tags/tag234.xml><?xml version="1.0" encoding="utf-8"?>
<p:tagLst xmlns:p="http://schemas.openxmlformats.org/presentationml/2006/main">
  <p:tag name="AS_UNIQUEID" val="3921"/>
  <p:tag name="KSO_WM_BEAUTIFY_FLAG" val=""/>
</p:tagLst>
</file>

<file path=ppt/tags/tag235.xml><?xml version="1.0" encoding="utf-8"?>
<p:tagLst xmlns:p="http://schemas.openxmlformats.org/presentationml/2006/main">
  <p:tag name="AS_UNIQUEID" val="3922"/>
  <p:tag name="KSO_WM_BEAUTIFY_FLAG" val=""/>
</p:tagLst>
</file>

<file path=ppt/tags/tag236.xml><?xml version="1.0" encoding="utf-8"?>
<p:tagLst xmlns:p="http://schemas.openxmlformats.org/presentationml/2006/main">
  <p:tag name="AS_UNIQUEID" val="3923"/>
  <p:tag name="KSO_WM_BEAUTIFY_FLAG" val=""/>
</p:tagLst>
</file>

<file path=ppt/tags/tag237.xml><?xml version="1.0" encoding="utf-8"?>
<p:tagLst xmlns:p="http://schemas.openxmlformats.org/presentationml/2006/main">
  <p:tag name="AS_UNIQUEID" val="3924"/>
  <p:tag name="KSO_WM_BEAUTIFY_FLAG" val=""/>
</p:tagLst>
</file>

<file path=ppt/tags/tag238.xml><?xml version="1.0" encoding="utf-8"?>
<p:tagLst xmlns:p="http://schemas.openxmlformats.org/presentationml/2006/main">
  <p:tag name="AS_UNIQUEID" val="3925"/>
  <p:tag name="KSO_WM_BEAUTIFY_FLAG" val=""/>
</p:tagLst>
</file>

<file path=ppt/tags/tag239.xml><?xml version="1.0" encoding="utf-8"?>
<p:tagLst xmlns:p="http://schemas.openxmlformats.org/presentationml/2006/main">
  <p:tag name="AS_UNIQUEID" val="16"/>
</p:tagLst>
</file>

<file path=ppt/tags/tag24.xml><?xml version="1.0" encoding="utf-8"?>
<p:tagLst xmlns:p="http://schemas.openxmlformats.org/presentationml/2006/main">
  <p:tag name="AS_UNIQUEID" val="1586"/>
</p:tagLst>
</file>

<file path=ppt/tags/tag240.xml><?xml version="1.0" encoding="utf-8"?>
<p:tagLst xmlns:p="http://schemas.openxmlformats.org/presentationml/2006/main">
  <p:tag name="AS_UNIQUEID" val="1423"/>
</p:tagLst>
</file>

<file path=ppt/tags/tag241.xml><?xml version="1.0" encoding="utf-8"?>
<p:tagLst xmlns:p="http://schemas.openxmlformats.org/presentationml/2006/main">
  <p:tag name="AS_UNIQUEID" val="1423"/>
</p:tagLst>
</file>

<file path=ppt/tags/tag242.xml><?xml version="1.0" encoding="utf-8"?>
<p:tagLst xmlns:p="http://schemas.openxmlformats.org/presentationml/2006/main">
  <p:tag name="AS_UNIQUEID" val="3926"/>
</p:tagLst>
</file>

<file path=ppt/tags/tag243.xml><?xml version="1.0" encoding="utf-8"?>
<p:tagLst xmlns:p="http://schemas.openxmlformats.org/presentationml/2006/main">
  <p:tag name="AS_UNIQUEID" val="3927"/>
</p:tagLst>
</file>

<file path=ppt/tags/tag244.xml><?xml version="1.0" encoding="utf-8"?>
<p:tagLst xmlns:p="http://schemas.openxmlformats.org/presentationml/2006/main">
  <p:tag name="AS_UNIQUEID" val="3928"/>
</p:tagLst>
</file>

<file path=ppt/tags/tag245.xml><?xml version="1.0" encoding="utf-8"?>
<p:tagLst xmlns:p="http://schemas.openxmlformats.org/presentationml/2006/main">
  <p:tag name="AS_UNIQUEID" val="3929"/>
</p:tagLst>
</file>

<file path=ppt/tags/tag246.xml><?xml version="1.0" encoding="utf-8"?>
<p:tagLst xmlns:p="http://schemas.openxmlformats.org/presentationml/2006/main">
  <p:tag name="AS_UNIQUEID" val="3930"/>
</p:tagLst>
</file>

<file path=ppt/tags/tag247.xml><?xml version="1.0" encoding="utf-8"?>
<p:tagLst xmlns:p="http://schemas.openxmlformats.org/presentationml/2006/main">
  <p:tag name="AS_UNIQUEID" val="3931"/>
</p:tagLst>
</file>

<file path=ppt/tags/tag248.xml><?xml version="1.0" encoding="utf-8"?>
<p:tagLst xmlns:p="http://schemas.openxmlformats.org/presentationml/2006/main">
  <p:tag name="AS_UNIQUEID" val="3932"/>
</p:tagLst>
</file>

<file path=ppt/tags/tag249.xml><?xml version="1.0" encoding="utf-8"?>
<p:tagLst xmlns:p="http://schemas.openxmlformats.org/presentationml/2006/main">
  <p:tag name="AS_UNIQUEID" val="3933"/>
</p:tagLst>
</file>

<file path=ppt/tags/tag25.xml><?xml version="1.0" encoding="utf-8"?>
<p:tagLst xmlns:p="http://schemas.openxmlformats.org/presentationml/2006/main">
  <p:tag name="AS_UNIQUEID" val="1587"/>
</p:tagLst>
</file>

<file path=ppt/tags/tag250.xml><?xml version="1.0" encoding="utf-8"?>
<p:tagLst xmlns:p="http://schemas.openxmlformats.org/presentationml/2006/main">
  <p:tag name="AS_UNIQUEID" val="3934"/>
</p:tagLst>
</file>

<file path=ppt/tags/tag251.xml><?xml version="1.0" encoding="utf-8"?>
<p:tagLst xmlns:p="http://schemas.openxmlformats.org/presentationml/2006/main">
  <p:tag name="AS_UNIQUEID" val="16"/>
</p:tagLst>
</file>

<file path=ppt/tags/tag252.xml><?xml version="1.0" encoding="utf-8"?>
<p:tagLst xmlns:p="http://schemas.openxmlformats.org/presentationml/2006/main">
  <p:tag name="AS_UNIQUEID" val="3935"/>
</p:tagLst>
</file>

<file path=ppt/tags/tag253.xml><?xml version="1.0" encoding="utf-8"?>
<p:tagLst xmlns:p="http://schemas.openxmlformats.org/presentationml/2006/main">
  <p:tag name="AS_UNIQUEID" val="3936"/>
</p:tagLst>
</file>

<file path=ppt/tags/tag254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255.xml><?xml version="1.0" encoding="utf-8"?>
<p:tagLst xmlns:p="http://schemas.openxmlformats.org/presentationml/2006/main">
  <p:tag name="AS_UNIQUEID" val="3938"/>
</p:tagLst>
</file>

<file path=ppt/tags/tag256.xml><?xml version="1.0" encoding="utf-8"?>
<p:tagLst xmlns:p="http://schemas.openxmlformats.org/presentationml/2006/main">
  <p:tag name="AS_UNIQUEID" val="2074"/>
</p:tagLst>
</file>

<file path=ppt/tags/tag257.xml><?xml version="1.0" encoding="utf-8"?>
<p:tagLst xmlns:p="http://schemas.openxmlformats.org/presentationml/2006/main">
  <p:tag name="AS_UNIQUEID" val="3939"/>
</p:tagLst>
</file>

<file path=ppt/tags/tag258.xml><?xml version="1.0" encoding="utf-8"?>
<p:tagLst xmlns:p="http://schemas.openxmlformats.org/presentationml/2006/main">
  <p:tag name="AS_UNIQUEID" val="3940"/>
</p:tagLst>
</file>

<file path=ppt/tags/tag259.xml><?xml version="1.0" encoding="utf-8"?>
<p:tagLst xmlns:p="http://schemas.openxmlformats.org/presentationml/2006/main">
  <p:tag name="AS_UNIQUEID" val="2085"/>
</p:tagLst>
</file>

<file path=ppt/tags/tag26.xml><?xml version="1.0" encoding="utf-8"?>
<p:tagLst xmlns:p="http://schemas.openxmlformats.org/presentationml/2006/main">
  <p:tag name="AS_UNIQUEID" val="1588"/>
</p:tagLst>
</file>

<file path=ppt/tags/tag260.xml><?xml version="1.0" encoding="utf-8"?>
<p:tagLst xmlns:p="http://schemas.openxmlformats.org/presentationml/2006/main">
  <p:tag name="AS_UNIQUEID" val="3941"/>
</p:tagLst>
</file>

<file path=ppt/tags/tag261.xml><?xml version="1.0" encoding="utf-8"?>
<p:tagLst xmlns:p="http://schemas.openxmlformats.org/presentationml/2006/main">
  <p:tag name="AS_UNIQUEID" val="3942"/>
</p:tagLst>
</file>

<file path=ppt/tags/tag262.xml><?xml version="1.0" encoding="utf-8"?>
<p:tagLst xmlns:p="http://schemas.openxmlformats.org/presentationml/2006/main">
  <p:tag name="AS_UNIQUEID" val="4192"/>
</p:tagLst>
</file>

<file path=ppt/tags/tag263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264.xml><?xml version="1.0" encoding="utf-8"?>
<p:tagLst xmlns:p="http://schemas.openxmlformats.org/presentationml/2006/main">
  <p:tag name="AS_UNIQUEID" val="3944"/>
</p:tagLst>
</file>

<file path=ppt/tags/tag265.xml><?xml version="1.0" encoding="utf-8"?>
<p:tagLst xmlns:p="http://schemas.openxmlformats.org/presentationml/2006/main">
  <p:tag name="AS_UNIQUEID" val="2074"/>
</p:tagLst>
</file>

<file path=ppt/tags/tag266.xml><?xml version="1.0" encoding="utf-8"?>
<p:tagLst xmlns:p="http://schemas.openxmlformats.org/presentationml/2006/main">
  <p:tag name="AS_UNIQUEID" val="3945"/>
</p:tagLst>
</file>

<file path=ppt/tags/tag267.xml><?xml version="1.0" encoding="utf-8"?>
<p:tagLst xmlns:p="http://schemas.openxmlformats.org/presentationml/2006/main">
  <p:tag name="AS_UNIQUEID" val="2074"/>
</p:tagLst>
</file>

<file path=ppt/tags/tag268.xml><?xml version="1.0" encoding="utf-8"?>
<p:tagLst xmlns:p="http://schemas.openxmlformats.org/presentationml/2006/main">
  <p:tag name="AS_UNIQUEID" val="2333"/>
</p:tagLst>
</file>

<file path=ppt/tags/tag269.xml><?xml version="1.0" encoding="utf-8"?>
<p:tagLst xmlns:p="http://schemas.openxmlformats.org/presentationml/2006/main">
  <p:tag name="AS_UNIQUEID" val="3946"/>
</p:tagLst>
</file>

<file path=ppt/tags/tag27.xml><?xml version="1.0" encoding="utf-8"?>
<p:tagLst xmlns:p="http://schemas.openxmlformats.org/presentationml/2006/main">
  <p:tag name="AS_UNIQUEID" val="1589"/>
</p:tagLst>
</file>

<file path=ppt/tags/tag270.xml><?xml version="1.0" encoding="utf-8"?>
<p:tagLst xmlns:p="http://schemas.openxmlformats.org/presentationml/2006/main">
  <p:tag name="AS_UNIQUEID" val="3947"/>
</p:tagLst>
</file>

<file path=ppt/tags/tag271.xml><?xml version="1.0" encoding="utf-8"?>
<p:tagLst xmlns:p="http://schemas.openxmlformats.org/presentationml/2006/main">
  <p:tag name="AS_UNIQUEID" val="3948"/>
</p:tagLst>
</file>

<file path=ppt/tags/tag272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273.xml><?xml version="1.0" encoding="utf-8"?>
<p:tagLst xmlns:p="http://schemas.openxmlformats.org/presentationml/2006/main">
  <p:tag name="AS_UNIQUEID" val="2033"/>
  <p:tag name="KSO_WM_UNIT_TABLE_BEAUTIFY" val="smartTable{a38e921a-80be-4ed4-83b1-6b84ca1e824a}"/>
  <p:tag name="TABLE_ENDDRAG_ORIGIN_RECT" val="511*371"/>
  <p:tag name="TABLE_ENDDRAG_RECT" val="24*70*511*371"/>
</p:tagLst>
</file>

<file path=ppt/tags/tag274.xml><?xml version="1.0" encoding="utf-8"?>
<p:tagLst xmlns:p="http://schemas.openxmlformats.org/presentationml/2006/main">
  <p:tag name="AS_UNIQUEID" val="16"/>
</p:tagLst>
</file>

<file path=ppt/tags/tag275.xml><?xml version="1.0" encoding="utf-8"?>
<p:tagLst xmlns:p="http://schemas.openxmlformats.org/presentationml/2006/main">
  <p:tag name="AS_UNIQUEID" val="3950"/>
  <p:tag name="KSO_WM_DIAGRAM_VIRTUALLY_FRAME" val="{&quot;height&quot;:208.9,&quot;left&quot;:226.15,&quot;top&quot;:251.75,&quot;width&quot;:675.525}"/>
</p:tagLst>
</file>

<file path=ppt/tags/tag276.xml><?xml version="1.0" encoding="utf-8"?>
<p:tagLst xmlns:p="http://schemas.openxmlformats.org/presentationml/2006/main">
  <p:tag name="AS_UNIQUEID" val="3951"/>
  <p:tag name="KSO_WM_DIAGRAM_VIRTUALLY_FRAME" val="{&quot;height&quot;:208.9,&quot;left&quot;:226.15,&quot;top&quot;:251.75,&quot;width&quot;:675.525}"/>
</p:tagLst>
</file>

<file path=ppt/tags/tag277.xml><?xml version="1.0" encoding="utf-8"?>
<p:tagLst xmlns:p="http://schemas.openxmlformats.org/presentationml/2006/main">
  <p:tag name="AS_UNIQUEID" val="3952"/>
</p:tagLst>
</file>

<file path=ppt/tags/tag278.xml><?xml version="1.0" encoding="utf-8"?>
<p:tagLst xmlns:p="http://schemas.openxmlformats.org/presentationml/2006/main">
  <p:tag name="AS_UNIQUEID" val="3953"/>
</p:tagLst>
</file>

<file path=ppt/tags/tag279.xml><?xml version="1.0" encoding="utf-8"?>
<p:tagLst xmlns:p="http://schemas.openxmlformats.org/presentationml/2006/main">
  <p:tag name="AS_UNIQUEID" val="3954"/>
</p:tagLst>
</file>

<file path=ppt/tags/tag28.xml><?xml version="1.0" encoding="utf-8"?>
<p:tagLst xmlns:p="http://schemas.openxmlformats.org/presentationml/2006/main">
  <p:tag name="AS_UNIQUEID" val="1590"/>
</p:tagLst>
</file>

<file path=ppt/tags/tag280.xml><?xml version="1.0" encoding="utf-8"?>
<p:tagLst xmlns:p="http://schemas.openxmlformats.org/presentationml/2006/main">
  <p:tag name="AS_UNIQUEID" val="16"/>
</p:tagLst>
</file>

<file path=ppt/tags/tag281.xml><?xml version="1.0" encoding="utf-8"?>
<p:tagLst xmlns:p="http://schemas.openxmlformats.org/presentationml/2006/main">
  <p:tag name="AS_UNIQUEID" val="1423"/>
</p:tagLst>
</file>

<file path=ppt/tags/tag282.xml><?xml version="1.0" encoding="utf-8"?>
<p:tagLst xmlns:p="http://schemas.openxmlformats.org/presentationml/2006/main">
  <p:tag name="AS_UNIQUEID" val="1423"/>
</p:tagLst>
</file>

<file path=ppt/tags/tag283.xml><?xml version="1.0" encoding="utf-8"?>
<p:tagLst xmlns:p="http://schemas.openxmlformats.org/presentationml/2006/main">
  <p:tag name="AS_UNIQUEID" val="3955"/>
</p:tagLst>
</file>

<file path=ppt/tags/tag284.xml><?xml version="1.0" encoding="utf-8"?>
<p:tagLst xmlns:p="http://schemas.openxmlformats.org/presentationml/2006/main">
  <p:tag name="AS_UNIQUEID" val="3956"/>
</p:tagLst>
</file>

<file path=ppt/tags/tag285.xml><?xml version="1.0" encoding="utf-8"?>
<p:tagLst xmlns:p="http://schemas.openxmlformats.org/presentationml/2006/main">
  <p:tag name="AS_UNIQUEID" val="3957"/>
</p:tagLst>
</file>

<file path=ppt/tags/tag286.xml><?xml version="1.0" encoding="utf-8"?>
<p:tagLst xmlns:p="http://schemas.openxmlformats.org/presentationml/2006/main">
  <p:tag name="AS_UNIQUEID" val="3958"/>
</p:tagLst>
</file>

<file path=ppt/tags/tag287.xml><?xml version="1.0" encoding="utf-8"?>
<p:tagLst xmlns:p="http://schemas.openxmlformats.org/presentationml/2006/main">
  <p:tag name="AS_UNIQUEID" val="3959"/>
</p:tagLst>
</file>

<file path=ppt/tags/tag288.xml><?xml version="1.0" encoding="utf-8"?>
<p:tagLst xmlns:p="http://schemas.openxmlformats.org/presentationml/2006/main">
  <p:tag name="AS_UNIQUEID" val="2341"/>
</p:tagLst>
</file>

<file path=ppt/tags/tag289.xml><?xml version="1.0" encoding="utf-8"?>
<p:tagLst xmlns:p="http://schemas.openxmlformats.org/presentationml/2006/main">
  <p:tag name="AS_UNIQUEID" val="264"/>
</p:tagLst>
</file>

<file path=ppt/tags/tag29.xml><?xml version="1.0" encoding="utf-8"?>
<p:tagLst xmlns:p="http://schemas.openxmlformats.org/presentationml/2006/main">
  <p:tag name="AS_UNIQUEID" val="1591"/>
</p:tagLst>
</file>

<file path=ppt/tags/tag290.xml><?xml version="1.0" encoding="utf-8"?>
<p:tagLst xmlns:p="http://schemas.openxmlformats.org/presentationml/2006/main">
  <p:tag name="AS_UNIQUEID" val="265"/>
</p:tagLst>
</file>

<file path=ppt/tags/tag291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292.xml><?xml version="1.0" encoding="utf-8"?>
<p:tagLst xmlns:p="http://schemas.openxmlformats.org/presentationml/2006/main">
  <p:tag name="AS_UNIQUEID" val="2254"/>
</p:tagLst>
</file>

<file path=ppt/tags/tag293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294.xml><?xml version="1.0" encoding="utf-8"?>
<p:tagLst xmlns:p="http://schemas.openxmlformats.org/presentationml/2006/main">
  <p:tag name="AS_UNIQUEID" val="2256"/>
</p:tagLst>
</file>

<file path=ppt/tags/tag295.xml><?xml version="1.0" encoding="utf-8"?>
<p:tagLst xmlns:p="http://schemas.openxmlformats.org/presentationml/2006/main">
  <p:tag name="AS_UNIQUEID" val="2257"/>
</p:tagLst>
</file>

<file path=ppt/tags/tag296.xml><?xml version="1.0" encoding="utf-8"?>
<p:tagLst xmlns:p="http://schemas.openxmlformats.org/presentationml/2006/main">
  <p:tag name="AS_UNIQUEID" val="2258"/>
</p:tagLst>
</file>

<file path=ppt/tags/tag297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298.xml><?xml version="1.0" encoding="utf-8"?>
<p:tagLst xmlns:p="http://schemas.openxmlformats.org/presentationml/2006/main">
  <p:tag name="AS_UNIQUEID" val="2397"/>
</p:tagLst>
</file>

<file path=ppt/tags/tag299.xml><?xml version="1.0" encoding="utf-8"?>
<p:tagLst xmlns:p="http://schemas.openxmlformats.org/presentationml/2006/main">
  <p:tag name="AS_UNIQUEID" val="2399"/>
</p:tagLst>
</file>

<file path=ppt/tags/tag3.xml><?xml version="1.0" encoding="utf-8"?>
<p:tagLst xmlns:p="http://schemas.openxmlformats.org/presentationml/2006/main">
  <p:tag name="AS_UNIQUEID" val="1561"/>
</p:tagLst>
</file>

<file path=ppt/tags/tag30.xml><?xml version="1.0" encoding="utf-8"?>
<p:tagLst xmlns:p="http://schemas.openxmlformats.org/presentationml/2006/main">
  <p:tag name="AS_UNIQUEID" val="1593"/>
</p:tagLst>
</file>

<file path=ppt/tags/tag300.xml><?xml version="1.0" encoding="utf-8"?>
<p:tagLst xmlns:p="http://schemas.openxmlformats.org/presentationml/2006/main">
  <p:tag name="AS_UNIQUEID" val="2400"/>
</p:tagLst>
</file>

<file path=ppt/tags/tag301.xml><?xml version="1.0" encoding="utf-8"?>
<p:tagLst xmlns:p="http://schemas.openxmlformats.org/presentationml/2006/main">
  <p:tag name="AS_UNIQUEID" val="2401"/>
</p:tagLst>
</file>

<file path=ppt/tags/tag302.xml><?xml version="1.0" encoding="utf-8"?>
<p:tagLst xmlns:p="http://schemas.openxmlformats.org/presentationml/2006/main">
  <p:tag name="AS_UNIQUEID" val="2402"/>
</p:tagLst>
</file>

<file path=ppt/tags/tag303.xml><?xml version="1.0" encoding="utf-8"?>
<p:tagLst xmlns:p="http://schemas.openxmlformats.org/presentationml/2006/main">
  <p:tag name="AS_UNIQUEID" val="2403"/>
</p:tagLst>
</file>

<file path=ppt/tags/tag304.xml><?xml version="1.0" encoding="utf-8"?>
<p:tagLst xmlns:p="http://schemas.openxmlformats.org/presentationml/2006/main">
  <p:tag name="AS_UNIQUEID" val="2404"/>
</p:tagLst>
</file>

<file path=ppt/tags/tag305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306.xml><?xml version="1.0" encoding="utf-8"?>
<p:tagLst xmlns:p="http://schemas.openxmlformats.org/presentationml/2006/main">
  <p:tag name="AS_UNIQUEID" val="2407"/>
</p:tagLst>
</file>

<file path=ppt/tags/tag307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308.xml><?xml version="1.0" encoding="utf-8"?>
<p:tagLst xmlns:p="http://schemas.openxmlformats.org/presentationml/2006/main">
  <p:tag name="AS_UNIQUEID" val="3966"/>
</p:tagLst>
</file>

<file path=ppt/tags/tag309.xml><?xml version="1.0" encoding="utf-8"?>
<p:tagLst xmlns:p="http://schemas.openxmlformats.org/presentationml/2006/main">
  <p:tag name="AS_UNIQUEID" val="3967"/>
</p:tagLst>
</file>

<file path=ppt/tags/tag31.xml><?xml version="1.0" encoding="utf-8"?>
<p:tagLst xmlns:p="http://schemas.openxmlformats.org/presentationml/2006/main">
  <p:tag name="AS_UNIQUEID" val="1594"/>
</p:tagLst>
</file>

<file path=ppt/tags/tag310.xml><?xml version="1.0" encoding="utf-8"?>
<p:tagLst xmlns:p="http://schemas.openxmlformats.org/presentationml/2006/main">
  <p:tag name="AS_UNIQUEID" val="3968"/>
</p:tagLst>
</file>

<file path=ppt/tags/tag311.xml><?xml version="1.0" encoding="utf-8"?>
<p:tagLst xmlns:p="http://schemas.openxmlformats.org/presentationml/2006/main">
  <p:tag name="AS_UNIQUEID" val="3969"/>
</p:tagLst>
</file>

<file path=ppt/tags/tag312.xml><?xml version="1.0" encoding="utf-8"?>
<p:tagLst xmlns:p="http://schemas.openxmlformats.org/presentationml/2006/main">
  <p:tag name="AS_UNIQUEID" val="3970"/>
</p:tagLst>
</file>

<file path=ppt/tags/tag313.xml><?xml version="1.0" encoding="utf-8"?>
<p:tagLst xmlns:p="http://schemas.openxmlformats.org/presentationml/2006/main">
  <p:tag name="AS_UNIQUEID" val="3971"/>
</p:tagLst>
</file>

<file path=ppt/tags/tag314.xml><?xml version="1.0" encoding="utf-8"?>
<p:tagLst xmlns:p="http://schemas.openxmlformats.org/presentationml/2006/main">
  <p:tag name="AS_UNIQUEID" val="3972"/>
</p:tagLst>
</file>

<file path=ppt/tags/tag315.xml><?xml version="1.0" encoding="utf-8"?>
<p:tagLst xmlns:p="http://schemas.openxmlformats.org/presentationml/2006/main">
  <p:tag name="AS_UNIQUEID" val="3973"/>
</p:tagLst>
</file>

<file path=ppt/tags/tag316.xml><?xml version="1.0" encoding="utf-8"?>
<p:tagLst xmlns:p="http://schemas.openxmlformats.org/presentationml/2006/main">
  <p:tag name="AS_UNIQUEID" val="3974"/>
</p:tagLst>
</file>

<file path=ppt/tags/tag317.xml><?xml version="1.0" encoding="utf-8"?>
<p:tagLst xmlns:p="http://schemas.openxmlformats.org/presentationml/2006/main">
  <p:tag name="AS_UNIQUEID" val="3975"/>
</p:tagLst>
</file>

<file path=ppt/tags/tag318.xml><?xml version="1.0" encoding="utf-8"?>
<p:tagLst xmlns:p="http://schemas.openxmlformats.org/presentationml/2006/main">
  <p:tag name="AS_UNIQUEID" val="3976"/>
</p:tagLst>
</file>

<file path=ppt/tags/tag319.xml><?xml version="1.0" encoding="utf-8"?>
<p:tagLst xmlns:p="http://schemas.openxmlformats.org/presentationml/2006/main">
  <p:tag name="AS_UNIQUEID" val="3977"/>
</p:tagLst>
</file>

<file path=ppt/tags/tag32.xml><?xml version="1.0" encoding="utf-8"?>
<p:tagLst xmlns:p="http://schemas.openxmlformats.org/presentationml/2006/main">
  <p:tag name="AS_UNIQUEID" val="1595"/>
</p:tagLst>
</file>

<file path=ppt/tags/tag320.xml><?xml version="1.0" encoding="utf-8"?>
<p:tagLst xmlns:p="http://schemas.openxmlformats.org/presentationml/2006/main">
  <p:tag name="AS_UNIQUEID" val="3978"/>
</p:tagLst>
</file>

<file path=ppt/tags/tag321.xml><?xml version="1.0" encoding="utf-8"?>
<p:tagLst xmlns:p="http://schemas.openxmlformats.org/presentationml/2006/main">
  <p:tag name="AS_UNIQUEID" val="3979"/>
</p:tagLst>
</file>

<file path=ppt/tags/tag322.xml><?xml version="1.0" encoding="utf-8"?>
<p:tagLst xmlns:p="http://schemas.openxmlformats.org/presentationml/2006/main">
  <p:tag name="AS_UNIQUEID" val="3980"/>
</p:tagLst>
</file>

<file path=ppt/tags/tag323.xml><?xml version="1.0" encoding="utf-8"?>
<p:tagLst xmlns:p="http://schemas.openxmlformats.org/presentationml/2006/main">
  <p:tag name="AS_UNIQUEID" val="3981"/>
</p:tagLst>
</file>

<file path=ppt/tags/tag324.xml><?xml version="1.0" encoding="utf-8"?>
<p:tagLst xmlns:p="http://schemas.openxmlformats.org/presentationml/2006/main">
  <p:tag name="AS_UNIQUEID" val="3982"/>
</p:tagLst>
</file>

<file path=ppt/tags/tag325.xml><?xml version="1.0" encoding="utf-8"?>
<p:tagLst xmlns:p="http://schemas.openxmlformats.org/presentationml/2006/main">
  <p:tag name="AS_UNIQUEID" val="3983"/>
</p:tagLst>
</file>

<file path=ppt/tags/tag326.xml><?xml version="1.0" encoding="utf-8"?>
<p:tagLst xmlns:p="http://schemas.openxmlformats.org/presentationml/2006/main">
  <p:tag name="AS_UNIQUEID" val="3984"/>
</p:tagLst>
</file>

<file path=ppt/tags/tag327.xml><?xml version="1.0" encoding="utf-8"?>
<p:tagLst xmlns:p="http://schemas.openxmlformats.org/presentationml/2006/main">
  <p:tag name="AS_UNIQUEID" val="3985"/>
</p:tagLst>
</file>

<file path=ppt/tags/tag328.xml><?xml version="1.0" encoding="utf-8"?>
<p:tagLst xmlns:p="http://schemas.openxmlformats.org/presentationml/2006/main">
  <p:tag name="AS_UNIQUEID" val="166"/>
</p:tagLst>
</file>

<file path=ppt/tags/tag329.xml><?xml version="1.0" encoding="utf-8"?>
<p:tagLst xmlns:p="http://schemas.openxmlformats.org/presentationml/2006/main">
  <p:tag name="AS_UNIQUEID" val="340"/>
</p:tagLst>
</file>

<file path=ppt/tags/tag33.xml><?xml version="1.0" encoding="utf-8"?>
<p:tagLst xmlns:p="http://schemas.openxmlformats.org/presentationml/2006/main">
  <p:tag name="AS_UNIQUEID" val="1596"/>
</p:tagLst>
</file>

<file path=ppt/tags/tag330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331.xml><?xml version="1.0" encoding="utf-8"?>
<p:tagLst xmlns:p="http://schemas.openxmlformats.org/presentationml/2006/main">
  <p:tag name="AS_UNIQUEID" val="1111"/>
</p:tagLst>
</file>

<file path=ppt/tags/tag332.xml><?xml version="1.0" encoding="utf-8"?>
<p:tagLst xmlns:p="http://schemas.openxmlformats.org/presentationml/2006/main">
  <p:tag name="AS_UNIQUEID" val="1112"/>
</p:tagLst>
</file>

<file path=ppt/tags/tag333.xml><?xml version="1.0" encoding="utf-8"?>
<p:tagLst xmlns:p="http://schemas.openxmlformats.org/presentationml/2006/main">
  <p:tag name="AS_UNIQUEID" val="1113"/>
</p:tagLst>
</file>

<file path=ppt/tags/tag334.xml><?xml version="1.0" encoding="utf-8"?>
<p:tagLst xmlns:p="http://schemas.openxmlformats.org/presentationml/2006/main">
  <p:tag name="AS_UNIQUEID" val="1114"/>
</p:tagLst>
</file>

<file path=ppt/tags/tag335.xml><?xml version="1.0" encoding="utf-8"?>
<p:tagLst xmlns:p="http://schemas.openxmlformats.org/presentationml/2006/main">
  <p:tag name="AS_UNIQUEID" val="1115"/>
</p:tagLst>
</file>

<file path=ppt/tags/tag336.xml><?xml version="1.0" encoding="utf-8"?>
<p:tagLst xmlns:p="http://schemas.openxmlformats.org/presentationml/2006/main">
  <p:tag name="AS_UNIQUEID" val="1116"/>
</p:tagLst>
</file>

<file path=ppt/tags/tag337.xml><?xml version="1.0" encoding="utf-8"?>
<p:tagLst xmlns:p="http://schemas.openxmlformats.org/presentationml/2006/main">
  <p:tag name="AS_UNIQUEID" val="1117"/>
</p:tagLst>
</file>

<file path=ppt/tags/tag338.xml><?xml version="1.0" encoding="utf-8"?>
<p:tagLst xmlns:p="http://schemas.openxmlformats.org/presentationml/2006/main">
  <p:tag name="AS_UNIQUEID" val="1118"/>
</p:tagLst>
</file>

<file path=ppt/tags/tag339.xml><?xml version="1.0" encoding="utf-8"?>
<p:tagLst xmlns:p="http://schemas.openxmlformats.org/presentationml/2006/main">
  <p:tag name="AS_UNIQUEID" val="1119"/>
</p:tagLst>
</file>

<file path=ppt/tags/tag34.xml><?xml version="1.0" encoding="utf-8"?>
<p:tagLst xmlns:p="http://schemas.openxmlformats.org/presentationml/2006/main">
  <p:tag name="AS_UNIQUEID" val="1598"/>
</p:tagLst>
</file>

<file path=ppt/tags/tag340.xml><?xml version="1.0" encoding="utf-8"?>
<p:tagLst xmlns:p="http://schemas.openxmlformats.org/presentationml/2006/main">
  <p:tag name="AS_UNIQUEID" val="1120"/>
</p:tagLst>
</file>

<file path=ppt/tags/tag341.xml><?xml version="1.0" encoding="utf-8"?>
<p:tagLst xmlns:p="http://schemas.openxmlformats.org/presentationml/2006/main">
  <p:tag name="AS_UNIQUEID" val="1121"/>
</p:tagLst>
</file>

<file path=ppt/tags/tag342.xml><?xml version="1.0" encoding="utf-8"?>
<p:tagLst xmlns:p="http://schemas.openxmlformats.org/presentationml/2006/main">
  <p:tag name="AS_UNIQUEID" val="1122"/>
</p:tagLst>
</file>

<file path=ppt/tags/tag343.xml><?xml version="1.0" encoding="utf-8"?>
<p:tagLst xmlns:p="http://schemas.openxmlformats.org/presentationml/2006/main">
  <p:tag name="AS_UNIQUEID" val="1123"/>
</p:tagLst>
</file>

<file path=ppt/tags/tag344.xml><?xml version="1.0" encoding="utf-8"?>
<p:tagLst xmlns:p="http://schemas.openxmlformats.org/presentationml/2006/main">
  <p:tag name="AS_UNIQUEID" val="1124"/>
</p:tagLst>
</file>

<file path=ppt/tags/tag345.xml><?xml version="1.0" encoding="utf-8"?>
<p:tagLst xmlns:p="http://schemas.openxmlformats.org/presentationml/2006/main">
  <p:tag name="AS_UNIQUEID" val="1125"/>
</p:tagLst>
</file>

<file path=ppt/tags/tag346.xml><?xml version="1.0" encoding="utf-8"?>
<p:tagLst xmlns:p="http://schemas.openxmlformats.org/presentationml/2006/main">
  <p:tag name="AS_UNIQUEID" val="1126"/>
</p:tagLst>
</file>

<file path=ppt/tags/tag347.xml><?xml version="1.0" encoding="utf-8"?>
<p:tagLst xmlns:p="http://schemas.openxmlformats.org/presentationml/2006/main">
  <p:tag name="AS_UNIQUEID" val="1127"/>
</p:tagLst>
</file>

<file path=ppt/tags/tag348.xml><?xml version="1.0" encoding="utf-8"?>
<p:tagLst xmlns:p="http://schemas.openxmlformats.org/presentationml/2006/main">
  <p:tag name="AS_UNIQUEID" val="1128"/>
</p:tagLst>
</file>

<file path=ppt/tags/tag349.xml><?xml version="1.0" encoding="utf-8"?>
<p:tagLst xmlns:p="http://schemas.openxmlformats.org/presentationml/2006/main">
  <p:tag name="AS_UNIQUEID" val="1129"/>
</p:tagLst>
</file>

<file path=ppt/tags/tag35.xml><?xml version="1.0" encoding="utf-8"?>
<p:tagLst xmlns:p="http://schemas.openxmlformats.org/presentationml/2006/main">
  <p:tag name="AS_UNIQUEID" val="1599"/>
</p:tagLst>
</file>

<file path=ppt/tags/tag350.xml><?xml version="1.0" encoding="utf-8"?>
<p:tagLst xmlns:p="http://schemas.openxmlformats.org/presentationml/2006/main">
  <p:tag name="AS_UNIQUEID" val="1130"/>
</p:tagLst>
</file>

<file path=ppt/tags/tag351.xml><?xml version="1.0" encoding="utf-8"?>
<p:tagLst xmlns:p="http://schemas.openxmlformats.org/presentationml/2006/main">
  <p:tag name="AS_UNIQUEID" val="1131"/>
</p:tagLst>
</file>

<file path=ppt/tags/tag352.xml><?xml version="1.0" encoding="utf-8"?>
<p:tagLst xmlns:p="http://schemas.openxmlformats.org/presentationml/2006/main">
  <p:tag name="AS_UNIQUEID" val="1132"/>
</p:tagLst>
</file>

<file path=ppt/tags/tag353.xml><?xml version="1.0" encoding="utf-8"?>
<p:tagLst xmlns:p="http://schemas.openxmlformats.org/presentationml/2006/main">
  <p:tag name="AS_UNIQUEID" val="1133"/>
</p:tagLst>
</file>

<file path=ppt/tags/tag354.xml><?xml version="1.0" encoding="utf-8"?>
<p:tagLst xmlns:p="http://schemas.openxmlformats.org/presentationml/2006/main">
  <p:tag name="AS_UNIQUEID" val="1134"/>
</p:tagLst>
</file>

<file path=ppt/tags/tag355.xml><?xml version="1.0" encoding="utf-8"?>
<p:tagLst xmlns:p="http://schemas.openxmlformats.org/presentationml/2006/main">
  <p:tag name="AS_UNIQUEID" val="1135"/>
</p:tagLst>
</file>

<file path=ppt/tags/tag356.xml><?xml version="1.0" encoding="utf-8"?>
<p:tagLst xmlns:p="http://schemas.openxmlformats.org/presentationml/2006/main">
  <p:tag name="AS_UNIQUEID" val="1136"/>
</p:tagLst>
</file>

<file path=ppt/tags/tag357.xml><?xml version="1.0" encoding="utf-8"?>
<p:tagLst xmlns:p="http://schemas.openxmlformats.org/presentationml/2006/main">
  <p:tag name="AS_UNIQUEID" val="1137"/>
</p:tagLst>
</file>

<file path=ppt/tags/tag358.xml><?xml version="1.0" encoding="utf-8"?>
<p:tagLst xmlns:p="http://schemas.openxmlformats.org/presentationml/2006/main">
  <p:tag name="AS_UNIQUEID" val="1138"/>
</p:tagLst>
</file>

<file path=ppt/tags/tag359.xml><?xml version="1.0" encoding="utf-8"?>
<p:tagLst xmlns:p="http://schemas.openxmlformats.org/presentationml/2006/main">
  <p:tag name="AS_UNIQUEID" val="1139"/>
</p:tagLst>
</file>

<file path=ppt/tags/tag36.xml><?xml version="1.0" encoding="utf-8"?>
<p:tagLst xmlns:p="http://schemas.openxmlformats.org/presentationml/2006/main">
  <p:tag name="AS_UNIQUEID" val="1600"/>
</p:tagLst>
</file>

<file path=ppt/tags/tag360.xml><?xml version="1.0" encoding="utf-8"?>
<p:tagLst xmlns:p="http://schemas.openxmlformats.org/presentationml/2006/main">
  <p:tag name="AS_UNIQUEID" val="1140"/>
</p:tagLst>
</file>

<file path=ppt/tags/tag361.xml><?xml version="1.0" encoding="utf-8"?>
<p:tagLst xmlns:p="http://schemas.openxmlformats.org/presentationml/2006/main">
  <p:tag name="AS_UNIQUEID" val="1141"/>
</p:tagLst>
</file>

<file path=ppt/tags/tag362.xml><?xml version="1.0" encoding="utf-8"?>
<p:tagLst xmlns:p="http://schemas.openxmlformats.org/presentationml/2006/main">
  <p:tag name="AS_UNIQUEID" val="1142"/>
</p:tagLst>
</file>

<file path=ppt/tags/tag363.xml><?xml version="1.0" encoding="utf-8"?>
<p:tagLst xmlns:p="http://schemas.openxmlformats.org/presentationml/2006/main">
  <p:tag name="AS_UNIQUEID" val="1143"/>
</p:tagLst>
</file>

<file path=ppt/tags/tag364.xml><?xml version="1.0" encoding="utf-8"?>
<p:tagLst xmlns:p="http://schemas.openxmlformats.org/presentationml/2006/main">
  <p:tag name="AS_UNIQUEID" val="1144"/>
</p:tagLst>
</file>

<file path=ppt/tags/tag365.xml><?xml version="1.0" encoding="utf-8"?>
<p:tagLst xmlns:p="http://schemas.openxmlformats.org/presentationml/2006/main">
  <p:tag name="AS_UNIQUEID" val="1145"/>
</p:tagLst>
</file>

<file path=ppt/tags/tag366.xml><?xml version="1.0" encoding="utf-8"?>
<p:tagLst xmlns:p="http://schemas.openxmlformats.org/presentationml/2006/main">
  <p:tag name="AS_UNIQUEID" val="1146"/>
</p:tagLst>
</file>

<file path=ppt/tags/tag367.xml><?xml version="1.0" encoding="utf-8"?>
<p:tagLst xmlns:p="http://schemas.openxmlformats.org/presentationml/2006/main">
  <p:tag name="AS_UNIQUEID" val="1147"/>
</p:tagLst>
</file>

<file path=ppt/tags/tag368.xml><?xml version="1.0" encoding="utf-8"?>
<p:tagLst xmlns:p="http://schemas.openxmlformats.org/presentationml/2006/main">
  <p:tag name="AS_UNIQUEID" val="1148"/>
</p:tagLst>
</file>

<file path=ppt/tags/tag369.xml><?xml version="1.0" encoding="utf-8"?>
<p:tagLst xmlns:p="http://schemas.openxmlformats.org/presentationml/2006/main">
  <p:tag name="AS_UNIQUEID" val="1149"/>
</p:tagLst>
</file>

<file path=ppt/tags/tag37.xml><?xml version="1.0" encoding="utf-8"?>
<p:tagLst xmlns:p="http://schemas.openxmlformats.org/presentationml/2006/main">
  <p:tag name="AS_UNIQUEID" val="1602"/>
</p:tagLst>
</file>

<file path=ppt/tags/tag370.xml><?xml version="1.0" encoding="utf-8"?>
<p:tagLst xmlns:p="http://schemas.openxmlformats.org/presentationml/2006/main">
  <p:tag name="AS_UNIQUEID" val="1150"/>
</p:tagLst>
</file>

<file path=ppt/tags/tag371.xml><?xml version="1.0" encoding="utf-8"?>
<p:tagLst xmlns:p="http://schemas.openxmlformats.org/presentationml/2006/main">
  <p:tag name="AS_UNIQUEID" val="1151"/>
</p:tagLst>
</file>

<file path=ppt/tags/tag372.xml><?xml version="1.0" encoding="utf-8"?>
<p:tagLst xmlns:p="http://schemas.openxmlformats.org/presentationml/2006/main">
  <p:tag name="AS_UNIQUEID" val="1152"/>
</p:tagLst>
</file>

<file path=ppt/tags/tag373.xml><?xml version="1.0" encoding="utf-8"?>
<p:tagLst xmlns:p="http://schemas.openxmlformats.org/presentationml/2006/main">
  <p:tag name="AS_UNIQUEID" val="1153"/>
</p:tagLst>
</file>

<file path=ppt/tags/tag374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375.xml><?xml version="1.0" encoding="utf-8"?>
<p:tagLst xmlns:p="http://schemas.openxmlformats.org/presentationml/2006/main">
  <p:tag name="AS_UNIQUEID" val="3987"/>
  <p:tag name="KSO_WM_BEAUTIFY_FLAG" val=""/>
</p:tagLst>
</file>

<file path=ppt/tags/tag376.xml><?xml version="1.0" encoding="utf-8"?>
<p:tagLst xmlns:p="http://schemas.openxmlformats.org/presentationml/2006/main">
  <p:tag name="AS_UNIQUEID" val="3988"/>
  <p:tag name="KSO_WM_BEAUTIFY_FLAG" val=""/>
</p:tagLst>
</file>

<file path=ppt/tags/tag377.xml><?xml version="1.0" encoding="utf-8"?>
<p:tagLst xmlns:p="http://schemas.openxmlformats.org/presentationml/2006/main">
  <p:tag name="AS_UNIQUEID" val="3989"/>
  <p:tag name="KSO_WM_BEAUTIFY_FLAG" val=""/>
</p:tagLst>
</file>

<file path=ppt/tags/tag378.xml><?xml version="1.0" encoding="utf-8"?>
<p:tagLst xmlns:p="http://schemas.openxmlformats.org/presentationml/2006/main">
  <p:tag name="AS_UNIQUEID" val="3990"/>
  <p:tag name="KSO_WM_BEAUTIFY_FLAG" val=""/>
</p:tagLst>
</file>

<file path=ppt/tags/tag379.xml><?xml version="1.0" encoding="utf-8"?>
<p:tagLst xmlns:p="http://schemas.openxmlformats.org/presentationml/2006/main">
  <p:tag name="AS_UNIQUEID" val="3991"/>
</p:tagLst>
</file>

<file path=ppt/tags/tag38.xml><?xml version="1.0" encoding="utf-8"?>
<p:tagLst xmlns:p="http://schemas.openxmlformats.org/presentationml/2006/main">
  <p:tag name="AS_UNIQUEID" val="1603"/>
</p:tagLst>
</file>

<file path=ppt/tags/tag380.xml><?xml version="1.0" encoding="utf-8"?>
<p:tagLst xmlns:p="http://schemas.openxmlformats.org/presentationml/2006/main">
  <p:tag name="AS_UNIQUEID" val="3992"/>
  <p:tag name="KSO_WM_BEAUTIFY_FLAG" val=""/>
</p:tagLst>
</file>

<file path=ppt/tags/tag381.xml><?xml version="1.0" encoding="utf-8"?>
<p:tagLst xmlns:p="http://schemas.openxmlformats.org/presentationml/2006/main">
  <p:tag name="AS_UNIQUEID" val="3993"/>
</p:tagLst>
</file>

<file path=ppt/tags/tag382.xml><?xml version="1.0" encoding="utf-8"?>
<p:tagLst xmlns:p="http://schemas.openxmlformats.org/presentationml/2006/main">
  <p:tag name="AS_UNIQUEID" val="3994"/>
</p:tagLst>
</file>

<file path=ppt/tags/tag383.xml><?xml version="1.0" encoding="utf-8"?>
<p:tagLst xmlns:p="http://schemas.openxmlformats.org/presentationml/2006/main">
  <p:tag name="AS_UNIQUEID" val="3995"/>
</p:tagLst>
</file>

<file path=ppt/tags/tag384.xml><?xml version="1.0" encoding="utf-8"?>
<p:tagLst xmlns:p="http://schemas.openxmlformats.org/presentationml/2006/main">
  <p:tag name="AS_UNIQUEID" val="3996"/>
  <p:tag name="KSO_WM_BEAUTIFY_FLAG" val=""/>
</p:tagLst>
</file>

<file path=ppt/tags/tag385.xml><?xml version="1.0" encoding="utf-8"?>
<p:tagLst xmlns:p="http://schemas.openxmlformats.org/presentationml/2006/main">
  <p:tag name="AS_UNIQUEID" val="3997"/>
  <p:tag name="KSO_WM_BEAUTIFY_FLAG" val=""/>
</p:tagLst>
</file>

<file path=ppt/tags/tag386.xml><?xml version="1.0" encoding="utf-8"?>
<p:tagLst xmlns:p="http://schemas.openxmlformats.org/presentationml/2006/main">
  <p:tag name="AS_UNIQUEID" val="3998"/>
  <p:tag name="KSO_WM_BEAUTIFY_FLAG" val=""/>
</p:tagLst>
</file>

<file path=ppt/tags/tag387.xml><?xml version="1.0" encoding="utf-8"?>
<p:tagLst xmlns:p="http://schemas.openxmlformats.org/presentationml/2006/main">
  <p:tag name="AS_UNIQUEID" val="3999"/>
  <p:tag name="KSO_WM_BEAUTIFY_FLAG" val=""/>
</p:tagLst>
</file>

<file path=ppt/tags/tag388.xml><?xml version="1.0" encoding="utf-8"?>
<p:tagLst xmlns:p="http://schemas.openxmlformats.org/presentationml/2006/main">
  <p:tag name="AS_UNIQUEID" val="4000"/>
  <p:tag name="KSO_WM_BEAUTIFY_FLAG" val=""/>
</p:tagLst>
</file>

<file path=ppt/tags/tag389.xml><?xml version="1.0" encoding="utf-8"?>
<p:tagLst xmlns:p="http://schemas.openxmlformats.org/presentationml/2006/main">
  <p:tag name="AS_UNIQUEID" val="4001"/>
  <p:tag name="KSO_WM_BEAUTIFY_FLAG" val=""/>
</p:tagLst>
</file>

<file path=ppt/tags/tag39.xml><?xml version="1.0" encoding="utf-8"?>
<p:tagLst xmlns:p="http://schemas.openxmlformats.org/presentationml/2006/main">
  <p:tag name="AS_UNIQUEID" val="1604"/>
</p:tagLst>
</file>

<file path=ppt/tags/tag390.xml><?xml version="1.0" encoding="utf-8"?>
<p:tagLst xmlns:p="http://schemas.openxmlformats.org/presentationml/2006/main">
  <p:tag name="AS_UNIQUEID" val="4002"/>
  <p:tag name="KSO_WM_BEAUTIFY_FLAG" val=""/>
</p:tagLst>
</file>

<file path=ppt/tags/tag391.xml><?xml version="1.0" encoding="utf-8"?>
<p:tagLst xmlns:p="http://schemas.openxmlformats.org/presentationml/2006/main">
  <p:tag name="AS_UNIQUEID" val="4003"/>
  <p:tag name="KSO_WM_BEAUTIFY_FLAG" val=""/>
</p:tagLst>
</file>

<file path=ppt/tags/tag392.xml><?xml version="1.0" encoding="utf-8"?>
<p:tagLst xmlns:p="http://schemas.openxmlformats.org/presentationml/2006/main">
  <p:tag name="AS_UNIQUEID" val="4004"/>
  <p:tag name="KSO_WM_BEAUTIFY_FLAG" val=""/>
</p:tagLst>
</file>

<file path=ppt/tags/tag393.xml><?xml version="1.0" encoding="utf-8"?>
<p:tagLst xmlns:p="http://schemas.openxmlformats.org/presentationml/2006/main">
  <p:tag name="AS_UNIQUEID" val="4005"/>
  <p:tag name="KSO_WM_BEAUTIFY_FLAG" val=""/>
</p:tagLst>
</file>

<file path=ppt/tags/tag394.xml><?xml version="1.0" encoding="utf-8"?>
<p:tagLst xmlns:p="http://schemas.openxmlformats.org/presentationml/2006/main">
  <p:tag name="AS_UNIQUEID" val="4006"/>
  <p:tag name="KSO_WM_BEAUTIFY_FLAG" val=""/>
</p:tagLst>
</file>

<file path=ppt/tags/tag395.xml><?xml version="1.0" encoding="utf-8"?>
<p:tagLst xmlns:p="http://schemas.openxmlformats.org/presentationml/2006/main">
  <p:tag name="AS_UNIQUEID" val="4007"/>
  <p:tag name="KSO_WM_BEAUTIFY_FLAG" val=""/>
</p:tagLst>
</file>

<file path=ppt/tags/tag396.xml><?xml version="1.0" encoding="utf-8"?>
<p:tagLst xmlns:p="http://schemas.openxmlformats.org/presentationml/2006/main">
  <p:tag name="AS_UNIQUEID" val="4008"/>
  <p:tag name="KSO_WM_BEAUTIFY_FLAG" val=""/>
</p:tagLst>
</file>

<file path=ppt/tags/tag397.xml><?xml version="1.0" encoding="utf-8"?>
<p:tagLst xmlns:p="http://schemas.openxmlformats.org/presentationml/2006/main">
  <p:tag name="AS_UNIQUEID" val="4009"/>
  <p:tag name="KSO_WM_BEAUTIFY_FLAG" val=""/>
</p:tagLst>
</file>

<file path=ppt/tags/tag398.xml><?xml version="1.0" encoding="utf-8"?>
<p:tagLst xmlns:p="http://schemas.openxmlformats.org/presentationml/2006/main">
  <p:tag name="AS_UNIQUEID" val="4010"/>
  <p:tag name="KSO_WM_BEAUTIFY_FLAG" val=""/>
</p:tagLst>
</file>

<file path=ppt/tags/tag399.xml><?xml version="1.0" encoding="utf-8"?>
<p:tagLst xmlns:p="http://schemas.openxmlformats.org/presentationml/2006/main">
  <p:tag name="AS_UNIQUEID" val="4011"/>
  <p:tag name="KSO_WM_BEAUTIFY_FLAG" val=""/>
</p:tagLst>
</file>

<file path=ppt/tags/tag4.xml><?xml version="1.0" encoding="utf-8"?>
<p:tagLst xmlns:p="http://schemas.openxmlformats.org/presentationml/2006/main">
  <p:tag name="AS_UNIQUEID" val="1562"/>
</p:tagLst>
</file>

<file path=ppt/tags/tag40.xml><?xml version="1.0" encoding="utf-8"?>
<p:tagLst xmlns:p="http://schemas.openxmlformats.org/presentationml/2006/main">
  <p:tag name="AS_UNIQUEID" val="1605"/>
</p:tagLst>
</file>

<file path=ppt/tags/tag400.xml><?xml version="1.0" encoding="utf-8"?>
<p:tagLst xmlns:p="http://schemas.openxmlformats.org/presentationml/2006/main">
  <p:tag name="AS_UNIQUEID" val="4012"/>
  <p:tag name="KSO_WM_BEAUTIFY_FLAG" val=""/>
</p:tagLst>
</file>

<file path=ppt/tags/tag401.xml><?xml version="1.0" encoding="utf-8"?>
<p:tagLst xmlns:p="http://schemas.openxmlformats.org/presentationml/2006/main">
  <p:tag name="AS_UNIQUEID" val="4013"/>
  <p:tag name="KSO_WM_BEAUTIFY_FLAG" val=""/>
</p:tagLst>
</file>

<file path=ppt/tags/tag402.xml><?xml version="1.0" encoding="utf-8"?>
<p:tagLst xmlns:p="http://schemas.openxmlformats.org/presentationml/2006/main">
  <p:tag name="AS_UNIQUEID" val="4014"/>
  <p:tag name="KSO_WM_BEAUTIFY_FLAG" val=""/>
</p:tagLst>
</file>

<file path=ppt/tags/tag403.xml><?xml version="1.0" encoding="utf-8"?>
<p:tagLst xmlns:p="http://schemas.openxmlformats.org/presentationml/2006/main">
  <p:tag name="AS_UNIQUEID" val="4015"/>
  <p:tag name="KSO_WM_BEAUTIFY_FLAG" val=""/>
</p:tagLst>
</file>

<file path=ppt/tags/tag404.xml><?xml version="1.0" encoding="utf-8"?>
<p:tagLst xmlns:p="http://schemas.openxmlformats.org/presentationml/2006/main">
  <p:tag name="AS_UNIQUEID" val="4016"/>
  <p:tag name="KSO_WM_BEAUTIFY_FLAG" val=""/>
</p:tagLst>
</file>

<file path=ppt/tags/tag405.xml><?xml version="1.0" encoding="utf-8"?>
<p:tagLst xmlns:p="http://schemas.openxmlformats.org/presentationml/2006/main">
  <p:tag name="AS_UNIQUEID" val="4017"/>
  <p:tag name="KSO_WM_BEAUTIFY_FLAG" val=""/>
</p:tagLst>
</file>

<file path=ppt/tags/tag406.xml><?xml version="1.0" encoding="utf-8"?>
<p:tagLst xmlns:p="http://schemas.openxmlformats.org/presentationml/2006/main">
  <p:tag name="AS_UNIQUEID" val="4018"/>
  <p:tag name="KSO_WM_BEAUTIFY_FLAG" val=""/>
</p:tagLst>
</file>

<file path=ppt/tags/tag407.xml><?xml version="1.0" encoding="utf-8"?>
<p:tagLst xmlns:p="http://schemas.openxmlformats.org/presentationml/2006/main">
  <p:tag name="AS_UNIQUEID" val="4019"/>
  <p:tag name="KSO_WM_BEAUTIFY_FLAG" val=""/>
</p:tagLst>
</file>

<file path=ppt/tags/tag408.xml><?xml version="1.0" encoding="utf-8"?>
<p:tagLst xmlns:p="http://schemas.openxmlformats.org/presentationml/2006/main">
  <p:tag name="AS_UNIQUEID" val="4020"/>
  <p:tag name="KSO_WM_BEAUTIFY_FLAG" val=""/>
</p:tagLst>
</file>

<file path=ppt/tags/tag409.xml><?xml version="1.0" encoding="utf-8"?>
<p:tagLst xmlns:p="http://schemas.openxmlformats.org/presentationml/2006/main">
  <p:tag name="AS_UNIQUEID" val="4021"/>
  <p:tag name="KSO_WM_BEAUTIFY_FLAG" val=""/>
</p:tagLst>
</file>

<file path=ppt/tags/tag41.xml><?xml version="1.0" encoding="utf-8"?>
<p:tagLst xmlns:p="http://schemas.openxmlformats.org/presentationml/2006/main">
  <p:tag name="AS_UNIQUEID" val="1606"/>
</p:tagLst>
</file>

<file path=ppt/tags/tag410.xml><?xml version="1.0" encoding="utf-8"?>
<p:tagLst xmlns:p="http://schemas.openxmlformats.org/presentationml/2006/main">
  <p:tag name="AS_UNIQUEID" val="4022"/>
  <p:tag name="KSO_WM_BEAUTIFY_FLAG" val=""/>
</p:tagLst>
</file>

<file path=ppt/tags/tag411.xml><?xml version="1.0" encoding="utf-8"?>
<p:tagLst xmlns:p="http://schemas.openxmlformats.org/presentationml/2006/main">
  <p:tag name="AS_UNIQUEID" val="4023"/>
  <p:tag name="KSO_WM_BEAUTIFY_FLAG" val=""/>
</p:tagLst>
</file>

<file path=ppt/tags/tag412.xml><?xml version="1.0" encoding="utf-8"?>
<p:tagLst xmlns:p="http://schemas.openxmlformats.org/presentationml/2006/main">
  <p:tag name="AS_UNIQUEID" val="4024"/>
  <p:tag name="KSO_WM_BEAUTIFY_FLAG" val=""/>
</p:tagLst>
</file>

<file path=ppt/tags/tag413.xml><?xml version="1.0" encoding="utf-8"?>
<p:tagLst xmlns:p="http://schemas.openxmlformats.org/presentationml/2006/main">
  <p:tag name="AS_UNIQUEID" val="4025"/>
  <p:tag name="KSO_WM_BEAUTIFY_FLAG" val=""/>
</p:tagLst>
</file>

<file path=ppt/tags/tag414.xml><?xml version="1.0" encoding="utf-8"?>
<p:tagLst xmlns:p="http://schemas.openxmlformats.org/presentationml/2006/main">
  <p:tag name="AS_UNIQUEID" val="4026"/>
  <p:tag name="KSO_WM_BEAUTIFY_FLAG" val=""/>
</p:tagLst>
</file>

<file path=ppt/tags/tag415.xml><?xml version="1.0" encoding="utf-8"?>
<p:tagLst xmlns:p="http://schemas.openxmlformats.org/presentationml/2006/main">
  <p:tag name="AS_UNIQUEID" val="4027"/>
  <p:tag name="KSO_WM_BEAUTIFY_FLAG" val=""/>
</p:tagLst>
</file>

<file path=ppt/tags/tag416.xml><?xml version="1.0" encoding="utf-8"?>
<p:tagLst xmlns:p="http://schemas.openxmlformats.org/presentationml/2006/main">
  <p:tag name="AS_UNIQUEID" val="4028"/>
  <p:tag name="KSO_WM_BEAUTIFY_FLAG" val=""/>
</p:tagLst>
</file>

<file path=ppt/tags/tag417.xml><?xml version="1.0" encoding="utf-8"?>
<p:tagLst xmlns:p="http://schemas.openxmlformats.org/presentationml/2006/main">
  <p:tag name="AS_UNIQUEID" val="4029"/>
  <p:tag name="KSO_WM_BEAUTIFY_FLAG" val=""/>
</p:tagLst>
</file>

<file path=ppt/tags/tag418.xml><?xml version="1.0" encoding="utf-8"?>
<p:tagLst xmlns:p="http://schemas.openxmlformats.org/presentationml/2006/main">
  <p:tag name="AS_UNIQUEID" val="4030"/>
  <p:tag name="KSO_WM_BEAUTIFY_FLAG" val=""/>
</p:tagLst>
</file>

<file path=ppt/tags/tag419.xml><?xml version="1.0" encoding="utf-8"?>
<p:tagLst xmlns:p="http://schemas.openxmlformats.org/presentationml/2006/main">
  <p:tag name="AS_UNIQUEID" val="4031"/>
  <p:tag name="KSO_WM_BEAUTIFY_FLAG" val=""/>
</p:tagLst>
</file>

<file path=ppt/tags/tag42.xml><?xml version="1.0" encoding="utf-8"?>
<p:tagLst xmlns:p="http://schemas.openxmlformats.org/presentationml/2006/main">
  <p:tag name="AS_UNIQUEID" val="1607"/>
</p:tagLst>
</file>

<file path=ppt/tags/tag420.xml><?xml version="1.0" encoding="utf-8"?>
<p:tagLst xmlns:p="http://schemas.openxmlformats.org/presentationml/2006/main">
  <p:tag name="AS_UNIQUEID" val="4032"/>
  <p:tag name="KSO_WM_BEAUTIFY_FLAG" val=""/>
</p:tagLst>
</file>

<file path=ppt/tags/tag421.xml><?xml version="1.0" encoding="utf-8"?>
<p:tagLst xmlns:p="http://schemas.openxmlformats.org/presentationml/2006/main">
  <p:tag name="AS_UNIQUEID" val="4033"/>
</p:tagLst>
</file>

<file path=ppt/tags/tag422.xml><?xml version="1.0" encoding="utf-8"?>
<p:tagLst xmlns:p="http://schemas.openxmlformats.org/presentationml/2006/main">
  <p:tag name="AS_UNIQUEID" val="4034"/>
  <p:tag name="KSO_WM_BEAUTIFY_FLAG" val=""/>
</p:tagLst>
</file>

<file path=ppt/tags/tag423.xml><?xml version="1.0" encoding="utf-8"?>
<p:tagLst xmlns:p="http://schemas.openxmlformats.org/presentationml/2006/main">
  <p:tag name="AS_UNIQUEID" val="4035"/>
  <p:tag name="KSO_WM_BEAUTIFY_FLAG" val=""/>
</p:tagLst>
</file>

<file path=ppt/tags/tag424.xml><?xml version="1.0" encoding="utf-8"?>
<p:tagLst xmlns:p="http://schemas.openxmlformats.org/presentationml/2006/main">
  <p:tag name="AS_UNIQUEID" val="4036"/>
  <p:tag name="KSO_WM_BEAUTIFY_FLAG" val=""/>
</p:tagLst>
</file>

<file path=ppt/tags/tag425.xml><?xml version="1.0" encoding="utf-8"?>
<p:tagLst xmlns:p="http://schemas.openxmlformats.org/presentationml/2006/main">
  <p:tag name="AS_UNIQUEID" val="4037"/>
  <p:tag name="KSO_WM_BEAUTIFY_FLAG" val=""/>
</p:tagLst>
</file>

<file path=ppt/tags/tag426.xml><?xml version="1.0" encoding="utf-8"?>
<p:tagLst xmlns:p="http://schemas.openxmlformats.org/presentationml/2006/main">
  <p:tag name="AS_UNIQUEID" val="4038"/>
  <p:tag name="KSO_WM_BEAUTIFY_FLAG" val=""/>
</p:tagLst>
</file>

<file path=ppt/tags/tag427.xml><?xml version="1.0" encoding="utf-8"?>
<p:tagLst xmlns:p="http://schemas.openxmlformats.org/presentationml/2006/main">
  <p:tag name="AS_UNIQUEID" val="4039"/>
  <p:tag name="KSO_WM_BEAUTIFY_FLAG" val=""/>
</p:tagLst>
</file>

<file path=ppt/tags/tag428.xml><?xml version="1.0" encoding="utf-8"?>
<p:tagLst xmlns:p="http://schemas.openxmlformats.org/presentationml/2006/main">
  <p:tag name="AS_UNIQUEID" val="4040"/>
  <p:tag name="KSO_WM_BEAUTIFY_FLAG" val=""/>
</p:tagLst>
</file>

<file path=ppt/tags/tag429.xml><?xml version="1.0" encoding="utf-8"?>
<p:tagLst xmlns:p="http://schemas.openxmlformats.org/presentationml/2006/main">
  <p:tag name="AS_UNIQUEID" val="4041"/>
  <p:tag name="KSO_WM_BEAUTIFY_FLAG" val=""/>
</p:tagLst>
</file>

<file path=ppt/tags/tag43.xml><?xml version="1.0" encoding="utf-8"?>
<p:tagLst xmlns:p="http://schemas.openxmlformats.org/presentationml/2006/main">
  <p:tag name="AS_UNIQUEID" val="1609"/>
</p:tagLst>
</file>

<file path=ppt/tags/tag430.xml><?xml version="1.0" encoding="utf-8"?>
<p:tagLst xmlns:p="http://schemas.openxmlformats.org/presentationml/2006/main">
  <p:tag name="AS_UNIQUEID" val="4042"/>
  <p:tag name="KSO_WM_BEAUTIFY_FLAG" val=""/>
</p:tagLst>
</file>

<file path=ppt/tags/tag431.xml><?xml version="1.0" encoding="utf-8"?>
<p:tagLst xmlns:p="http://schemas.openxmlformats.org/presentationml/2006/main">
  <p:tag name="AS_UNIQUEID" val="4043"/>
  <p:tag name="KSO_WM_BEAUTIFY_FLAG" val=""/>
</p:tagLst>
</file>

<file path=ppt/tags/tag432.xml><?xml version="1.0" encoding="utf-8"?>
<p:tagLst xmlns:p="http://schemas.openxmlformats.org/presentationml/2006/main">
  <p:tag name="AS_UNIQUEID" val="4044"/>
  <p:tag name="KSO_WM_BEAUTIFY_FLAG" val=""/>
</p:tagLst>
</file>

<file path=ppt/tags/tag433.xml><?xml version="1.0" encoding="utf-8"?>
<p:tagLst xmlns:p="http://schemas.openxmlformats.org/presentationml/2006/main">
  <p:tag name="AS_UNIQUEID" val="4045"/>
  <p:tag name="KSO_WM_BEAUTIFY_FLAG" val=""/>
</p:tagLst>
</file>

<file path=ppt/tags/tag434.xml><?xml version="1.0" encoding="utf-8"?>
<p:tagLst xmlns:p="http://schemas.openxmlformats.org/presentationml/2006/main">
  <p:tag name="AS_UNIQUEID" val="4046"/>
  <p:tag name="KSO_WM_BEAUTIFY_FLAG" val=""/>
</p:tagLst>
</file>

<file path=ppt/tags/tag435.xml><?xml version="1.0" encoding="utf-8"?>
<p:tagLst xmlns:p="http://schemas.openxmlformats.org/presentationml/2006/main">
  <p:tag name="AS_UNIQUEID" val="4047"/>
  <p:tag name="KSO_WM_BEAUTIFY_FLAG" val=""/>
</p:tagLst>
</file>

<file path=ppt/tags/tag436.xml><?xml version="1.0" encoding="utf-8"?>
<p:tagLst xmlns:p="http://schemas.openxmlformats.org/presentationml/2006/main">
  <p:tag name="AS_UNIQUEID" val="4048"/>
  <p:tag name="KSO_WM_BEAUTIFY_FLAG" val=""/>
</p:tagLst>
</file>

<file path=ppt/tags/tag437.xml><?xml version="1.0" encoding="utf-8"?>
<p:tagLst xmlns:p="http://schemas.openxmlformats.org/presentationml/2006/main">
  <p:tag name="AS_UNIQUEID" val="4049"/>
  <p:tag name="KSO_WM_BEAUTIFY_FLAG" val=""/>
</p:tagLst>
</file>

<file path=ppt/tags/tag438.xml><?xml version="1.0" encoding="utf-8"?>
<p:tagLst xmlns:p="http://schemas.openxmlformats.org/presentationml/2006/main">
  <p:tag name="AS_UNIQUEID" val="4050"/>
  <p:tag name="KSO_WM_BEAUTIFY_FLAG" val=""/>
</p:tagLst>
</file>

<file path=ppt/tags/tag439.xml><?xml version="1.0" encoding="utf-8"?>
<p:tagLst xmlns:p="http://schemas.openxmlformats.org/presentationml/2006/main">
  <p:tag name="AS_UNIQUEID" val="4051"/>
  <p:tag name="KSO_WM_BEAUTIFY_FLAG" val=""/>
</p:tagLst>
</file>

<file path=ppt/tags/tag44.xml><?xml version="1.0" encoding="utf-8"?>
<p:tagLst xmlns:p="http://schemas.openxmlformats.org/presentationml/2006/main">
  <p:tag name="AS_UNIQUEID" val="1610"/>
</p:tagLst>
</file>

<file path=ppt/tags/tag440.xml><?xml version="1.0" encoding="utf-8"?>
<p:tagLst xmlns:p="http://schemas.openxmlformats.org/presentationml/2006/main">
  <p:tag name="AS_UNIQUEID" val="4052"/>
  <p:tag name="KSO_WM_BEAUTIFY_FLAG" val=""/>
</p:tagLst>
</file>

<file path=ppt/tags/tag441.xml><?xml version="1.0" encoding="utf-8"?>
<p:tagLst xmlns:p="http://schemas.openxmlformats.org/presentationml/2006/main">
  <p:tag name="AS_UNIQUEID" val="4053"/>
  <p:tag name="KSO_WM_BEAUTIFY_FLAG" val=""/>
</p:tagLst>
</file>

<file path=ppt/tags/tag442.xml><?xml version="1.0" encoding="utf-8"?>
<p:tagLst xmlns:p="http://schemas.openxmlformats.org/presentationml/2006/main">
  <p:tag name="AS_UNIQUEID" val="4054"/>
  <p:tag name="KSO_WM_BEAUTIFY_FLAG" val=""/>
</p:tagLst>
</file>

<file path=ppt/tags/tag443.xml><?xml version="1.0" encoding="utf-8"?>
<p:tagLst xmlns:p="http://schemas.openxmlformats.org/presentationml/2006/main">
  <p:tag name="AS_UNIQUEID" val="4055"/>
  <p:tag name="KSO_WM_BEAUTIFY_FLAG" val=""/>
</p:tagLst>
</file>

<file path=ppt/tags/tag444.xml><?xml version="1.0" encoding="utf-8"?>
<p:tagLst xmlns:p="http://schemas.openxmlformats.org/presentationml/2006/main">
  <p:tag name="AS_UNIQUEID" val="4056"/>
  <p:tag name="KSO_WM_BEAUTIFY_FLAG" val=""/>
</p:tagLst>
</file>

<file path=ppt/tags/tag445.xml><?xml version="1.0" encoding="utf-8"?>
<p:tagLst xmlns:p="http://schemas.openxmlformats.org/presentationml/2006/main">
  <p:tag name="AS_UNIQUEID" val="4057"/>
  <p:tag name="KSO_WM_BEAUTIFY_FLAG" val=""/>
</p:tagLst>
</file>

<file path=ppt/tags/tag446.xml><?xml version="1.0" encoding="utf-8"?>
<p:tagLst xmlns:p="http://schemas.openxmlformats.org/presentationml/2006/main">
  <p:tag name="AS_UNIQUEID" val="4058"/>
  <p:tag name="KSO_WM_BEAUTIFY_FLAG" val=""/>
</p:tagLst>
</file>

<file path=ppt/tags/tag447.xml><?xml version="1.0" encoding="utf-8"?>
<p:tagLst xmlns:p="http://schemas.openxmlformats.org/presentationml/2006/main">
  <p:tag name="AS_UNIQUEID" val="4059"/>
  <p:tag name="KSO_WM_BEAUTIFY_FLAG" val=""/>
</p:tagLst>
</file>

<file path=ppt/tags/tag448.xml><?xml version="1.0" encoding="utf-8"?>
<p:tagLst xmlns:p="http://schemas.openxmlformats.org/presentationml/2006/main">
  <p:tag name="AS_UNIQUEID" val="4060"/>
  <p:tag name="KSO_WM_BEAUTIFY_FLAG" val=""/>
</p:tagLst>
</file>

<file path=ppt/tags/tag449.xml><?xml version="1.0" encoding="utf-8"?>
<p:tagLst xmlns:p="http://schemas.openxmlformats.org/presentationml/2006/main">
  <p:tag name="AS_UNIQUEID" val="4061"/>
  <p:tag name="KSO_WM_BEAUTIFY_FLAG" val=""/>
</p:tagLst>
</file>

<file path=ppt/tags/tag45.xml><?xml version="1.0" encoding="utf-8"?>
<p:tagLst xmlns:p="http://schemas.openxmlformats.org/presentationml/2006/main">
  <p:tag name="AS_UNIQUEID" val="1611"/>
</p:tagLst>
</file>

<file path=ppt/tags/tag450.xml><?xml version="1.0" encoding="utf-8"?>
<p:tagLst xmlns:p="http://schemas.openxmlformats.org/presentationml/2006/main">
  <p:tag name="AS_UNIQUEID" val="4062"/>
  <p:tag name="KSO_WM_BEAUTIFY_FLAG" val=""/>
</p:tagLst>
</file>

<file path=ppt/tags/tag451.xml><?xml version="1.0" encoding="utf-8"?>
<p:tagLst xmlns:p="http://schemas.openxmlformats.org/presentationml/2006/main">
  <p:tag name="AS_UNIQUEID" val="4063"/>
  <p:tag name="KSO_WM_BEAUTIFY_FLAG" val=""/>
</p:tagLst>
</file>

<file path=ppt/tags/tag452.xml><?xml version="1.0" encoding="utf-8"?>
<p:tagLst xmlns:p="http://schemas.openxmlformats.org/presentationml/2006/main">
  <p:tag name="AS_UNIQUEID" val="4064"/>
  <p:tag name="KSO_WM_BEAUTIFY_FLAG" val=""/>
</p:tagLst>
</file>

<file path=ppt/tags/tag453.xml><?xml version="1.0" encoding="utf-8"?>
<p:tagLst xmlns:p="http://schemas.openxmlformats.org/presentationml/2006/main">
  <p:tag name="AS_UNIQUEID" val="4065"/>
  <p:tag name="KSO_WM_BEAUTIFY_FLAG" val=""/>
</p:tagLst>
</file>

<file path=ppt/tags/tag454.xml><?xml version="1.0" encoding="utf-8"?>
<p:tagLst xmlns:p="http://schemas.openxmlformats.org/presentationml/2006/main">
  <p:tag name="AS_UNIQUEID" val="4066"/>
  <p:tag name="KSO_WM_BEAUTIFY_FLAG" val=""/>
</p:tagLst>
</file>

<file path=ppt/tags/tag455.xml><?xml version="1.0" encoding="utf-8"?>
<p:tagLst xmlns:p="http://schemas.openxmlformats.org/presentationml/2006/main">
  <p:tag name="AS_UNIQUEID" val="4067"/>
  <p:tag name="KSO_WM_BEAUTIFY_FLAG" val=""/>
</p:tagLst>
</file>

<file path=ppt/tags/tag456.xml><?xml version="1.0" encoding="utf-8"?>
<p:tagLst xmlns:p="http://schemas.openxmlformats.org/presentationml/2006/main">
  <p:tag name="AS_UNIQUEID" val="4068"/>
  <p:tag name="KSO_WM_BEAUTIFY_FLAG" val=""/>
</p:tagLst>
</file>

<file path=ppt/tags/tag457.xml><?xml version="1.0" encoding="utf-8"?>
<p:tagLst xmlns:p="http://schemas.openxmlformats.org/presentationml/2006/main">
  <p:tag name="AS_UNIQUEID" val="4069"/>
  <p:tag name="KSO_WM_BEAUTIFY_FLAG" val=""/>
</p:tagLst>
</file>

<file path=ppt/tags/tag458.xml><?xml version="1.0" encoding="utf-8"?>
<p:tagLst xmlns:p="http://schemas.openxmlformats.org/presentationml/2006/main">
  <p:tag name="AS_UNIQUEID" val="4070"/>
  <p:tag name="KSO_WM_BEAUTIFY_FLAG" val=""/>
</p:tagLst>
</file>

<file path=ppt/tags/tag459.xml><?xml version="1.0" encoding="utf-8"?>
<p:tagLst xmlns:p="http://schemas.openxmlformats.org/presentationml/2006/main">
  <p:tag name="AS_UNIQUEID" val="4071"/>
  <p:tag name="KSO_WM_BEAUTIFY_FLAG" val=""/>
</p:tagLst>
</file>

<file path=ppt/tags/tag46.xml><?xml version="1.0" encoding="utf-8"?>
<p:tagLst xmlns:p="http://schemas.openxmlformats.org/presentationml/2006/main">
  <p:tag name="AS_UNIQUEID" val="1612"/>
</p:tagLst>
</file>

<file path=ppt/tags/tag460.xml><?xml version="1.0" encoding="utf-8"?>
<p:tagLst xmlns:p="http://schemas.openxmlformats.org/presentationml/2006/main">
  <p:tag name="AS_UNIQUEID" val="4073"/>
</p:tagLst>
</file>

<file path=ppt/tags/tag461.xml><?xml version="1.0" encoding="utf-8"?>
<p:tagLst xmlns:p="http://schemas.openxmlformats.org/presentationml/2006/main">
  <p:tag name="AS_UNIQUEID" val="4074"/>
</p:tagLst>
</file>

<file path=ppt/tags/tag462.xml><?xml version="1.0" encoding="utf-8"?>
<p:tagLst xmlns:p="http://schemas.openxmlformats.org/presentationml/2006/main">
  <p:tag name="AS_UNIQUEID" val="1159"/>
</p:tagLst>
</file>

<file path=ppt/tags/tag463.xml><?xml version="1.0" encoding="utf-8"?>
<p:tagLst xmlns:p="http://schemas.openxmlformats.org/presentationml/2006/main">
  <p:tag name="AS_UNIQUEID" val="4075"/>
</p:tagLst>
</file>

<file path=ppt/tags/tag464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465.xml><?xml version="1.0" encoding="utf-8"?>
<p:tagLst xmlns:p="http://schemas.openxmlformats.org/presentationml/2006/main">
  <p:tag name="AS_UNIQUEID" val="4076"/>
</p:tagLst>
</file>

<file path=ppt/tags/tag466.xml><?xml version="1.0" encoding="utf-8"?>
<p:tagLst xmlns:p="http://schemas.openxmlformats.org/presentationml/2006/main">
  <p:tag name="AS_UNIQUEID" val="4077"/>
</p:tagLst>
</file>

<file path=ppt/tags/tag467.xml><?xml version="1.0" encoding="utf-8"?>
<p:tagLst xmlns:p="http://schemas.openxmlformats.org/presentationml/2006/main">
  <p:tag name="AS_UNIQUEID" val="1163"/>
</p:tagLst>
</file>

<file path=ppt/tags/tag468.xml><?xml version="1.0" encoding="utf-8"?>
<p:tagLst xmlns:p="http://schemas.openxmlformats.org/presentationml/2006/main">
  <p:tag name="AS_UNIQUEID" val="1164"/>
</p:tagLst>
</file>

<file path=ppt/tags/tag469.xml><?xml version="1.0" encoding="utf-8"?>
<p:tagLst xmlns:p="http://schemas.openxmlformats.org/presentationml/2006/main">
  <p:tag name="AS_UNIQUEID" val="1165"/>
</p:tagLst>
</file>

<file path=ppt/tags/tag47.xml><?xml version="1.0" encoding="utf-8"?>
<p:tagLst xmlns:p="http://schemas.openxmlformats.org/presentationml/2006/main">
  <p:tag name="AS_UNIQUEID" val="1613"/>
</p:tagLst>
</file>

<file path=ppt/tags/tag470.xml><?xml version="1.0" encoding="utf-8"?>
<p:tagLst xmlns:p="http://schemas.openxmlformats.org/presentationml/2006/main">
  <p:tag name="AS_UNIQUEID" val="1166"/>
</p:tagLst>
</file>

<file path=ppt/tags/tag471.xml><?xml version="1.0" encoding="utf-8"?>
<p:tagLst xmlns:p="http://schemas.openxmlformats.org/presentationml/2006/main">
  <p:tag name="AS_UNIQUEID" val="1167"/>
</p:tagLst>
</file>

<file path=ppt/tags/tag472.xml><?xml version="1.0" encoding="utf-8"?>
<p:tagLst xmlns:p="http://schemas.openxmlformats.org/presentationml/2006/main">
  <p:tag name="AS_UNIQUEID" val="1168"/>
</p:tagLst>
</file>

<file path=ppt/tags/tag473.xml><?xml version="1.0" encoding="utf-8"?>
<p:tagLst xmlns:p="http://schemas.openxmlformats.org/presentationml/2006/main">
  <p:tag name="AS_UNIQUEID" val="1169"/>
</p:tagLst>
</file>

<file path=ppt/tags/tag474.xml><?xml version="1.0" encoding="utf-8"?>
<p:tagLst xmlns:p="http://schemas.openxmlformats.org/presentationml/2006/main">
  <p:tag name="AS_UNIQUEID" val="1170"/>
</p:tagLst>
</file>

<file path=ppt/tags/tag475.xml><?xml version="1.0" encoding="utf-8"?>
<p:tagLst xmlns:p="http://schemas.openxmlformats.org/presentationml/2006/main">
  <p:tag name="AS_UNIQUEID" val="1171"/>
</p:tagLst>
</file>

<file path=ppt/tags/tag476.xml><?xml version="1.0" encoding="utf-8"?>
<p:tagLst xmlns:p="http://schemas.openxmlformats.org/presentationml/2006/main">
  <p:tag name="AS_UNIQUEID" val="1172"/>
</p:tagLst>
</file>

<file path=ppt/tags/tag477.xml><?xml version="1.0" encoding="utf-8"?>
<p:tagLst xmlns:p="http://schemas.openxmlformats.org/presentationml/2006/main">
  <p:tag name="AS_UNIQUEID" val="1173"/>
</p:tagLst>
</file>

<file path=ppt/tags/tag478.xml><?xml version="1.0" encoding="utf-8"?>
<p:tagLst xmlns:p="http://schemas.openxmlformats.org/presentationml/2006/main">
  <p:tag name="AS_UNIQUEID" val="1174"/>
</p:tagLst>
</file>

<file path=ppt/tags/tag479.xml><?xml version="1.0" encoding="utf-8"?>
<p:tagLst xmlns:p="http://schemas.openxmlformats.org/presentationml/2006/main">
  <p:tag name="AS_UNIQUEID" val="1175"/>
</p:tagLst>
</file>

<file path=ppt/tags/tag48.xml><?xml version="1.0" encoding="utf-8"?>
<p:tagLst xmlns:p="http://schemas.openxmlformats.org/presentationml/2006/main">
  <p:tag name="AS_UNIQUEID" val="1614"/>
</p:tagLst>
</file>

<file path=ppt/tags/tag480.xml><?xml version="1.0" encoding="utf-8"?>
<p:tagLst xmlns:p="http://schemas.openxmlformats.org/presentationml/2006/main">
  <p:tag name="AS_UNIQUEID" val="1176"/>
</p:tagLst>
</file>

<file path=ppt/tags/tag481.xml><?xml version="1.0" encoding="utf-8"?>
<p:tagLst xmlns:p="http://schemas.openxmlformats.org/presentationml/2006/main">
  <p:tag name="AS_UNIQUEID" val="1177"/>
</p:tagLst>
</file>

<file path=ppt/tags/tag482.xml><?xml version="1.0" encoding="utf-8"?>
<p:tagLst xmlns:p="http://schemas.openxmlformats.org/presentationml/2006/main">
  <p:tag name="AS_UNIQUEID" val="1178"/>
</p:tagLst>
</file>

<file path=ppt/tags/tag483.xml><?xml version="1.0" encoding="utf-8"?>
<p:tagLst xmlns:p="http://schemas.openxmlformats.org/presentationml/2006/main">
  <p:tag name="AS_UNIQUEID" val="1179"/>
</p:tagLst>
</file>

<file path=ppt/tags/tag484.xml><?xml version="1.0" encoding="utf-8"?>
<p:tagLst xmlns:p="http://schemas.openxmlformats.org/presentationml/2006/main">
  <p:tag name="AS_UNIQUEID" val="1180"/>
</p:tagLst>
</file>

<file path=ppt/tags/tag485.xml><?xml version="1.0" encoding="utf-8"?>
<p:tagLst xmlns:p="http://schemas.openxmlformats.org/presentationml/2006/main">
  <p:tag name="AS_UNIQUEID" val="1181"/>
</p:tagLst>
</file>

<file path=ppt/tags/tag486.xml><?xml version="1.0" encoding="utf-8"?>
<p:tagLst xmlns:p="http://schemas.openxmlformats.org/presentationml/2006/main">
  <p:tag name="AS_UNIQUEID" val="1182"/>
</p:tagLst>
</file>

<file path=ppt/tags/tag487.xml><?xml version="1.0" encoding="utf-8"?>
<p:tagLst xmlns:p="http://schemas.openxmlformats.org/presentationml/2006/main">
  <p:tag name="AS_UNIQUEID" val="1183"/>
</p:tagLst>
</file>

<file path=ppt/tags/tag488.xml><?xml version="1.0" encoding="utf-8"?>
<p:tagLst xmlns:p="http://schemas.openxmlformats.org/presentationml/2006/main">
  <p:tag name="AS_UNIQUEID" val="1184"/>
</p:tagLst>
</file>

<file path=ppt/tags/tag489.xml><?xml version="1.0" encoding="utf-8"?>
<p:tagLst xmlns:p="http://schemas.openxmlformats.org/presentationml/2006/main">
  <p:tag name="AS_UNIQUEID" val="1185"/>
</p:tagLst>
</file>

<file path=ppt/tags/tag49.xml><?xml version="1.0" encoding="utf-8"?>
<p:tagLst xmlns:p="http://schemas.openxmlformats.org/presentationml/2006/main">
  <p:tag name="AS_UNIQUEID" val="1616"/>
</p:tagLst>
</file>

<file path=ppt/tags/tag490.xml><?xml version="1.0" encoding="utf-8"?>
<p:tagLst xmlns:p="http://schemas.openxmlformats.org/presentationml/2006/main">
  <p:tag name="AS_UNIQUEID" val="1186"/>
</p:tagLst>
</file>

<file path=ppt/tags/tag491.xml><?xml version="1.0" encoding="utf-8"?>
<p:tagLst xmlns:p="http://schemas.openxmlformats.org/presentationml/2006/main">
  <p:tag name="AS_UNIQUEID" val="1187"/>
</p:tagLst>
</file>

<file path=ppt/tags/tag492.xml><?xml version="1.0" encoding="utf-8"?>
<p:tagLst xmlns:p="http://schemas.openxmlformats.org/presentationml/2006/main">
  <p:tag name="AS_UNIQUEID" val="1188"/>
</p:tagLst>
</file>

<file path=ppt/tags/tag493.xml><?xml version="1.0" encoding="utf-8"?>
<p:tagLst xmlns:p="http://schemas.openxmlformats.org/presentationml/2006/main">
  <p:tag name="AS_UNIQUEID" val="1189"/>
</p:tagLst>
</file>

<file path=ppt/tags/tag494.xml><?xml version="1.0" encoding="utf-8"?>
<p:tagLst xmlns:p="http://schemas.openxmlformats.org/presentationml/2006/main">
  <p:tag name="AS_UNIQUEID" val="1190"/>
</p:tagLst>
</file>

<file path=ppt/tags/tag495.xml><?xml version="1.0" encoding="utf-8"?>
<p:tagLst xmlns:p="http://schemas.openxmlformats.org/presentationml/2006/main">
  <p:tag name="AS_UNIQUEID" val="1191"/>
</p:tagLst>
</file>

<file path=ppt/tags/tag496.xml><?xml version="1.0" encoding="utf-8"?>
<p:tagLst xmlns:p="http://schemas.openxmlformats.org/presentationml/2006/main">
  <p:tag name="AS_UNIQUEID" val="1192"/>
</p:tagLst>
</file>

<file path=ppt/tags/tag497.xml><?xml version="1.0" encoding="utf-8"?>
<p:tagLst xmlns:p="http://schemas.openxmlformats.org/presentationml/2006/main">
  <p:tag name="AS_UNIQUEID" val="1193"/>
</p:tagLst>
</file>

<file path=ppt/tags/tag498.xml><?xml version="1.0" encoding="utf-8"?>
<p:tagLst xmlns:p="http://schemas.openxmlformats.org/presentationml/2006/main">
  <p:tag name="AS_UNIQUEID" val="1194"/>
</p:tagLst>
</file>

<file path=ppt/tags/tag499.xml><?xml version="1.0" encoding="utf-8"?>
<p:tagLst xmlns:p="http://schemas.openxmlformats.org/presentationml/2006/main">
  <p:tag name="AS_UNIQUEID" val="1195"/>
</p:tagLst>
</file>

<file path=ppt/tags/tag5.xml><?xml version="1.0" encoding="utf-8"?>
<p:tagLst xmlns:p="http://schemas.openxmlformats.org/presentationml/2006/main">
  <p:tag name="AS_UNIQUEID" val="1563"/>
</p:tagLst>
</file>

<file path=ppt/tags/tag50.xml><?xml version="1.0" encoding="utf-8"?>
<p:tagLst xmlns:p="http://schemas.openxmlformats.org/presentationml/2006/main">
  <p:tag name="AS_UNIQUEID" val="1617"/>
</p:tagLst>
</file>

<file path=ppt/tags/tag500.xml><?xml version="1.0" encoding="utf-8"?>
<p:tagLst xmlns:p="http://schemas.openxmlformats.org/presentationml/2006/main">
  <p:tag name="AS_UNIQUEID" val="1196"/>
</p:tagLst>
</file>

<file path=ppt/tags/tag501.xml><?xml version="1.0" encoding="utf-8"?>
<p:tagLst xmlns:p="http://schemas.openxmlformats.org/presentationml/2006/main">
  <p:tag name="AS_UNIQUEID" val="1197"/>
</p:tagLst>
</file>

<file path=ppt/tags/tag502.xml><?xml version="1.0" encoding="utf-8"?>
<p:tagLst xmlns:p="http://schemas.openxmlformats.org/presentationml/2006/main">
  <p:tag name="AS_UNIQUEID" val="1198"/>
</p:tagLst>
</file>

<file path=ppt/tags/tag503.xml><?xml version="1.0" encoding="utf-8"?>
<p:tagLst xmlns:p="http://schemas.openxmlformats.org/presentationml/2006/main">
  <p:tag name="AS_UNIQUEID" val="1199"/>
</p:tagLst>
</file>

<file path=ppt/tags/tag504.xml><?xml version="1.0" encoding="utf-8"?>
<p:tagLst xmlns:p="http://schemas.openxmlformats.org/presentationml/2006/main">
  <p:tag name="AS_UNIQUEID" val="1200"/>
</p:tagLst>
</file>

<file path=ppt/tags/tag505.xml><?xml version="1.0" encoding="utf-8"?>
<p:tagLst xmlns:p="http://schemas.openxmlformats.org/presentationml/2006/main">
  <p:tag name="AS_UNIQUEID" val="1201"/>
</p:tagLst>
</file>

<file path=ppt/tags/tag506.xml><?xml version="1.0" encoding="utf-8"?>
<p:tagLst xmlns:p="http://schemas.openxmlformats.org/presentationml/2006/main">
  <p:tag name="AS_UNIQUEID" val="1202"/>
</p:tagLst>
</file>

<file path=ppt/tags/tag507.xml><?xml version="1.0" encoding="utf-8"?>
<p:tagLst xmlns:p="http://schemas.openxmlformats.org/presentationml/2006/main">
  <p:tag name="AS_UNIQUEID" val="1203"/>
</p:tagLst>
</file>

<file path=ppt/tags/tag508.xml><?xml version="1.0" encoding="utf-8"?>
<p:tagLst xmlns:p="http://schemas.openxmlformats.org/presentationml/2006/main">
  <p:tag name="AS_UNIQUEID" val="1204"/>
</p:tagLst>
</file>

<file path=ppt/tags/tag509.xml><?xml version="1.0" encoding="utf-8"?>
<p:tagLst xmlns:p="http://schemas.openxmlformats.org/presentationml/2006/main">
  <p:tag name="AS_UNIQUEID" val="1205"/>
</p:tagLst>
</file>

<file path=ppt/tags/tag51.xml><?xml version="1.0" encoding="utf-8"?>
<p:tagLst xmlns:p="http://schemas.openxmlformats.org/presentationml/2006/main">
  <p:tag name="AS_UNIQUEID" val="1618"/>
</p:tagLst>
</file>

<file path=ppt/tags/tag510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511.xml><?xml version="1.0" encoding="utf-8"?>
<p:tagLst xmlns:p="http://schemas.openxmlformats.org/presentationml/2006/main">
  <p:tag name="AS_UNIQUEID" val="4079"/>
  <p:tag name="KSO_WM_BEAUTIFY_FLAG" val=""/>
</p:tagLst>
</file>

<file path=ppt/tags/tag512.xml><?xml version="1.0" encoding="utf-8"?>
<p:tagLst xmlns:p="http://schemas.openxmlformats.org/presentationml/2006/main">
  <p:tag name="AS_UNIQUEID" val="4080"/>
  <p:tag name="KSO_WM_BEAUTIFY_FLAG" val=""/>
</p:tagLst>
</file>

<file path=ppt/tags/tag513.xml><?xml version="1.0" encoding="utf-8"?>
<p:tagLst xmlns:p="http://schemas.openxmlformats.org/presentationml/2006/main">
  <p:tag name="AS_UNIQUEID" val="4081"/>
  <p:tag name="KSO_WM_BEAUTIFY_FLAG" val=""/>
</p:tagLst>
</file>

<file path=ppt/tags/tag514.xml><?xml version="1.0" encoding="utf-8"?>
<p:tagLst xmlns:p="http://schemas.openxmlformats.org/presentationml/2006/main">
  <p:tag name="AS_UNIQUEID" val="4082"/>
  <p:tag name="KSO_WM_BEAUTIFY_FLAG" val=""/>
</p:tagLst>
</file>

<file path=ppt/tags/tag515.xml><?xml version="1.0" encoding="utf-8"?>
<p:tagLst xmlns:p="http://schemas.openxmlformats.org/presentationml/2006/main">
  <p:tag name="AS_UNIQUEID" val="4083"/>
</p:tagLst>
</file>

<file path=ppt/tags/tag516.xml><?xml version="1.0" encoding="utf-8"?>
<p:tagLst xmlns:p="http://schemas.openxmlformats.org/presentationml/2006/main">
  <p:tag name="AS_UNIQUEID" val="4084"/>
  <p:tag name="KSO_WM_BEAUTIFY_FLAG" val=""/>
</p:tagLst>
</file>

<file path=ppt/tags/tag517.xml><?xml version="1.0" encoding="utf-8"?>
<p:tagLst xmlns:p="http://schemas.openxmlformats.org/presentationml/2006/main">
  <p:tag name="AS_UNIQUEID" val="4085"/>
  <p:tag name="KSO_WM_BEAUTIFY_FLAG" val=""/>
</p:tagLst>
</file>

<file path=ppt/tags/tag518.xml><?xml version="1.0" encoding="utf-8"?>
<p:tagLst xmlns:p="http://schemas.openxmlformats.org/presentationml/2006/main">
  <p:tag name="AS_UNIQUEID" val="4086"/>
  <p:tag name="KSO_WM_BEAUTIFY_FLAG" val=""/>
</p:tagLst>
</file>

<file path=ppt/tags/tag519.xml><?xml version="1.0" encoding="utf-8"?>
<p:tagLst xmlns:p="http://schemas.openxmlformats.org/presentationml/2006/main">
  <p:tag name="AS_UNIQUEID" val="4087"/>
  <p:tag name="KSO_WM_BEAUTIFY_FLAG" val=""/>
</p:tagLst>
</file>

<file path=ppt/tags/tag52.xml><?xml version="1.0" encoding="utf-8"?>
<p:tagLst xmlns:p="http://schemas.openxmlformats.org/presentationml/2006/main">
  <p:tag name="AS_UNIQUEID" val="1619"/>
</p:tagLst>
</file>

<file path=ppt/tags/tag520.xml><?xml version="1.0" encoding="utf-8"?>
<p:tagLst xmlns:p="http://schemas.openxmlformats.org/presentationml/2006/main">
  <p:tag name="AS_UNIQUEID" val="4088"/>
  <p:tag name="KSO_WM_BEAUTIFY_FLAG" val=""/>
</p:tagLst>
</file>

<file path=ppt/tags/tag521.xml><?xml version="1.0" encoding="utf-8"?>
<p:tagLst xmlns:p="http://schemas.openxmlformats.org/presentationml/2006/main">
  <p:tag name="AS_UNIQUEID" val="4089"/>
  <p:tag name="KSO_WM_BEAUTIFY_FLAG" val=""/>
</p:tagLst>
</file>

<file path=ppt/tags/tag522.xml><?xml version="1.0" encoding="utf-8"?>
<p:tagLst xmlns:p="http://schemas.openxmlformats.org/presentationml/2006/main">
  <p:tag name="AS_UNIQUEID" val="4090"/>
  <p:tag name="KSO_WM_BEAUTIFY_FLAG" val=""/>
</p:tagLst>
</file>

<file path=ppt/tags/tag523.xml><?xml version="1.0" encoding="utf-8"?>
<p:tagLst xmlns:p="http://schemas.openxmlformats.org/presentationml/2006/main">
  <p:tag name="AS_UNIQUEID" val="4091"/>
  <p:tag name="KSO_WM_BEAUTIFY_FLAG" val=""/>
</p:tagLst>
</file>

<file path=ppt/tags/tag524.xml><?xml version="1.0" encoding="utf-8"?>
<p:tagLst xmlns:p="http://schemas.openxmlformats.org/presentationml/2006/main">
  <p:tag name="AS_UNIQUEID" val="4092"/>
  <p:tag name="KSO_WM_BEAUTIFY_FLAG" val=""/>
</p:tagLst>
</file>

<file path=ppt/tags/tag525.xml><?xml version="1.0" encoding="utf-8"?>
<p:tagLst xmlns:p="http://schemas.openxmlformats.org/presentationml/2006/main">
  <p:tag name="AS_UNIQUEID" val="4093"/>
  <p:tag name="KSO_WM_BEAUTIFY_FLAG" val=""/>
</p:tagLst>
</file>

<file path=ppt/tags/tag526.xml><?xml version="1.0" encoding="utf-8"?>
<p:tagLst xmlns:p="http://schemas.openxmlformats.org/presentationml/2006/main">
  <p:tag name="AS_UNIQUEID" val="4094"/>
  <p:tag name="KSO_WM_BEAUTIFY_FLAG" val=""/>
</p:tagLst>
</file>

<file path=ppt/tags/tag527.xml><?xml version="1.0" encoding="utf-8"?>
<p:tagLst xmlns:p="http://schemas.openxmlformats.org/presentationml/2006/main">
  <p:tag name="AS_UNIQUEID" val="4095"/>
  <p:tag name="KSO_WM_BEAUTIFY_FLAG" val=""/>
</p:tagLst>
</file>

<file path=ppt/tags/tag528.xml><?xml version="1.0" encoding="utf-8"?>
<p:tagLst xmlns:p="http://schemas.openxmlformats.org/presentationml/2006/main">
  <p:tag name="AS_UNIQUEID" val="4096"/>
  <p:tag name="KSO_WM_BEAUTIFY_FLAG" val=""/>
</p:tagLst>
</file>

<file path=ppt/tags/tag529.xml><?xml version="1.0" encoding="utf-8"?>
<p:tagLst xmlns:p="http://schemas.openxmlformats.org/presentationml/2006/main">
  <p:tag name="AS_UNIQUEID" val="4097"/>
  <p:tag name="KSO_WM_BEAUTIFY_FLAG" val=""/>
</p:tagLst>
</file>

<file path=ppt/tags/tag53.xml><?xml version="1.0" encoding="utf-8"?>
<p:tagLst xmlns:p="http://schemas.openxmlformats.org/presentationml/2006/main">
  <p:tag name="AS_UNIQUEID" val="1620"/>
</p:tagLst>
</file>

<file path=ppt/tags/tag530.xml><?xml version="1.0" encoding="utf-8"?>
<p:tagLst xmlns:p="http://schemas.openxmlformats.org/presentationml/2006/main">
  <p:tag name="AS_UNIQUEID" val="4098"/>
  <p:tag name="KSO_WM_BEAUTIFY_FLAG" val=""/>
</p:tagLst>
</file>

<file path=ppt/tags/tag531.xml><?xml version="1.0" encoding="utf-8"?>
<p:tagLst xmlns:p="http://schemas.openxmlformats.org/presentationml/2006/main">
  <p:tag name="AS_UNIQUEID" val="4099"/>
  <p:tag name="KSO_WM_BEAUTIFY_FLAG" val=""/>
</p:tagLst>
</file>

<file path=ppt/tags/tag532.xml><?xml version="1.0" encoding="utf-8"?>
<p:tagLst xmlns:p="http://schemas.openxmlformats.org/presentationml/2006/main">
  <p:tag name="AS_UNIQUEID" val="4100"/>
  <p:tag name="KSO_WM_BEAUTIFY_FLAG" val=""/>
</p:tagLst>
</file>

<file path=ppt/tags/tag533.xml><?xml version="1.0" encoding="utf-8"?>
<p:tagLst xmlns:p="http://schemas.openxmlformats.org/presentationml/2006/main">
  <p:tag name="AS_UNIQUEID" val="4101"/>
  <p:tag name="KSO_WM_BEAUTIFY_FLAG" val=""/>
</p:tagLst>
</file>

<file path=ppt/tags/tag534.xml><?xml version="1.0" encoding="utf-8"?>
<p:tagLst xmlns:p="http://schemas.openxmlformats.org/presentationml/2006/main">
  <p:tag name="AS_UNIQUEID" val="4102"/>
  <p:tag name="KSO_WM_BEAUTIFY_FLAG" val=""/>
</p:tagLst>
</file>

<file path=ppt/tags/tag535.xml><?xml version="1.0" encoding="utf-8"?>
<p:tagLst xmlns:p="http://schemas.openxmlformats.org/presentationml/2006/main">
  <p:tag name="AS_UNIQUEID" val="4103"/>
  <p:tag name="KSO_WM_BEAUTIFY_FLAG" val=""/>
</p:tagLst>
</file>

<file path=ppt/tags/tag536.xml><?xml version="1.0" encoding="utf-8"?>
<p:tagLst xmlns:p="http://schemas.openxmlformats.org/presentationml/2006/main">
  <p:tag name="AS_UNIQUEID" val="4104"/>
  <p:tag name="KSO_WM_BEAUTIFY_FLAG" val=""/>
</p:tagLst>
</file>

<file path=ppt/tags/tag537.xml><?xml version="1.0" encoding="utf-8"?>
<p:tagLst xmlns:p="http://schemas.openxmlformats.org/presentationml/2006/main">
  <p:tag name="AS_UNIQUEID" val="4105"/>
  <p:tag name="KSO_WM_BEAUTIFY_FLAG" val=""/>
</p:tagLst>
</file>

<file path=ppt/tags/tag538.xml><?xml version="1.0" encoding="utf-8"?>
<p:tagLst xmlns:p="http://schemas.openxmlformats.org/presentationml/2006/main">
  <p:tag name="AS_UNIQUEID" val="4106"/>
  <p:tag name="KSO_WM_BEAUTIFY_FLAG" val=""/>
</p:tagLst>
</file>

<file path=ppt/tags/tag539.xml><?xml version="1.0" encoding="utf-8"?>
<p:tagLst xmlns:p="http://schemas.openxmlformats.org/presentationml/2006/main">
  <p:tag name="AS_UNIQUEID" val="4107"/>
  <p:tag name="KSO_WM_BEAUTIFY_FLAG" val=""/>
</p:tagLst>
</file>

<file path=ppt/tags/tag54.xml><?xml version="1.0" encoding="utf-8"?>
<p:tagLst xmlns:p="http://schemas.openxmlformats.org/presentationml/2006/main">
  <p:tag name="AS_UNIQUEID" val="1622"/>
</p:tagLst>
</file>

<file path=ppt/tags/tag540.xml><?xml version="1.0" encoding="utf-8"?>
<p:tagLst xmlns:p="http://schemas.openxmlformats.org/presentationml/2006/main">
  <p:tag name="AS_UNIQUEID" val="4108"/>
  <p:tag name="KSO_WM_BEAUTIFY_FLAG" val=""/>
</p:tagLst>
</file>

<file path=ppt/tags/tag541.xml><?xml version="1.0" encoding="utf-8"?>
<p:tagLst xmlns:p="http://schemas.openxmlformats.org/presentationml/2006/main">
  <p:tag name="AS_UNIQUEID" val="4109"/>
  <p:tag name="KSO_WM_BEAUTIFY_FLAG" val=""/>
</p:tagLst>
</file>

<file path=ppt/tags/tag542.xml><?xml version="1.0" encoding="utf-8"?>
<p:tagLst xmlns:p="http://schemas.openxmlformats.org/presentationml/2006/main">
  <p:tag name="AS_UNIQUEID" val="4110"/>
  <p:tag name="KSO_WM_BEAUTIFY_FLAG" val=""/>
</p:tagLst>
</file>

<file path=ppt/tags/tag543.xml><?xml version="1.0" encoding="utf-8"?>
<p:tagLst xmlns:p="http://schemas.openxmlformats.org/presentationml/2006/main">
  <p:tag name="AS_UNIQUEID" val="4111"/>
  <p:tag name="KSO_WM_BEAUTIFY_FLAG" val=""/>
</p:tagLst>
</file>

<file path=ppt/tags/tag544.xml><?xml version="1.0" encoding="utf-8"?>
<p:tagLst xmlns:p="http://schemas.openxmlformats.org/presentationml/2006/main">
  <p:tag name="AS_UNIQUEID" val="4112"/>
  <p:tag name="KSO_WM_BEAUTIFY_FLAG" val=""/>
</p:tagLst>
</file>

<file path=ppt/tags/tag545.xml><?xml version="1.0" encoding="utf-8"?>
<p:tagLst xmlns:p="http://schemas.openxmlformats.org/presentationml/2006/main">
  <p:tag name="AS_UNIQUEID" val="4113"/>
  <p:tag name="KSO_WM_BEAUTIFY_FLAG" val=""/>
</p:tagLst>
</file>

<file path=ppt/tags/tag546.xml><?xml version="1.0" encoding="utf-8"?>
<p:tagLst xmlns:p="http://schemas.openxmlformats.org/presentationml/2006/main">
  <p:tag name="AS_UNIQUEID" val="4114"/>
  <p:tag name="KSO_WM_BEAUTIFY_FLAG" val=""/>
</p:tagLst>
</file>

<file path=ppt/tags/tag547.xml><?xml version="1.0" encoding="utf-8"?>
<p:tagLst xmlns:p="http://schemas.openxmlformats.org/presentationml/2006/main">
  <p:tag name="AS_UNIQUEID" val="4115"/>
  <p:tag name="KSO_WM_BEAUTIFY_FLAG" val=""/>
</p:tagLst>
</file>

<file path=ppt/tags/tag548.xml><?xml version="1.0" encoding="utf-8"?>
<p:tagLst xmlns:p="http://schemas.openxmlformats.org/presentationml/2006/main">
  <p:tag name="AS_UNIQUEID" val="4116"/>
  <p:tag name="KSO_WM_BEAUTIFY_FLAG" val=""/>
</p:tagLst>
</file>

<file path=ppt/tags/tag549.xml><?xml version="1.0" encoding="utf-8"?>
<p:tagLst xmlns:p="http://schemas.openxmlformats.org/presentationml/2006/main">
  <p:tag name="AS_UNIQUEID" val="4117"/>
  <p:tag name="KSO_WM_BEAUTIFY_FLAG" val=""/>
</p:tagLst>
</file>

<file path=ppt/tags/tag55.xml><?xml version="1.0" encoding="utf-8"?>
<p:tagLst xmlns:p="http://schemas.openxmlformats.org/presentationml/2006/main">
  <p:tag name="AS_UNIQUEID" val="1623"/>
</p:tagLst>
</file>

<file path=ppt/tags/tag550.xml><?xml version="1.0" encoding="utf-8"?>
<p:tagLst xmlns:p="http://schemas.openxmlformats.org/presentationml/2006/main">
  <p:tag name="AS_UNIQUEID" val="4118"/>
  <p:tag name="KSO_WM_BEAUTIFY_FLAG" val=""/>
</p:tagLst>
</file>

<file path=ppt/tags/tag551.xml><?xml version="1.0" encoding="utf-8"?>
<p:tagLst xmlns:p="http://schemas.openxmlformats.org/presentationml/2006/main">
  <p:tag name="AS_UNIQUEID" val="4119"/>
  <p:tag name="KSO_WM_BEAUTIFY_FLAG" val=""/>
</p:tagLst>
</file>

<file path=ppt/tags/tag552.xml><?xml version="1.0" encoding="utf-8"?>
<p:tagLst xmlns:p="http://schemas.openxmlformats.org/presentationml/2006/main">
  <p:tag name="AS_UNIQUEID" val="4120"/>
  <p:tag name="KSO_WM_BEAUTIFY_FLAG" val=""/>
</p:tagLst>
</file>

<file path=ppt/tags/tag553.xml><?xml version="1.0" encoding="utf-8"?>
<p:tagLst xmlns:p="http://schemas.openxmlformats.org/presentationml/2006/main">
  <p:tag name="AS_UNIQUEID" val="4121"/>
</p:tagLst>
</file>

<file path=ppt/tags/tag554.xml><?xml version="1.0" encoding="utf-8"?>
<p:tagLst xmlns:p="http://schemas.openxmlformats.org/presentationml/2006/main">
  <p:tag name="AS_UNIQUEID" val="4122"/>
</p:tagLst>
</file>

<file path=ppt/tags/tag555.xml><?xml version="1.0" encoding="utf-8"?>
<p:tagLst xmlns:p="http://schemas.openxmlformats.org/presentationml/2006/main">
  <p:tag name="AS_UNIQUEID" val="4123"/>
</p:tagLst>
</file>

<file path=ppt/tags/tag556.xml><?xml version="1.0" encoding="utf-8"?>
<p:tagLst xmlns:p="http://schemas.openxmlformats.org/presentationml/2006/main">
  <p:tag name="AS_UNIQUEID" val="4124"/>
  <p:tag name="KSO_WM_BEAUTIFY_FLAG" val=""/>
</p:tagLst>
</file>

<file path=ppt/tags/tag557.xml><?xml version="1.0" encoding="utf-8"?>
<p:tagLst xmlns:p="http://schemas.openxmlformats.org/presentationml/2006/main">
  <p:tag name="AS_UNIQUEID" val="4125"/>
  <p:tag name="KSO_WM_BEAUTIFY_FLAG" val=""/>
</p:tagLst>
</file>

<file path=ppt/tags/tag558.xml><?xml version="1.0" encoding="utf-8"?>
<p:tagLst xmlns:p="http://schemas.openxmlformats.org/presentationml/2006/main">
  <p:tag name="AS_UNIQUEID" val="4126"/>
  <p:tag name="KSO_WM_BEAUTIFY_FLAG" val=""/>
</p:tagLst>
</file>

<file path=ppt/tags/tag559.xml><?xml version="1.0" encoding="utf-8"?>
<p:tagLst xmlns:p="http://schemas.openxmlformats.org/presentationml/2006/main">
  <p:tag name="AS_UNIQUEID" val="4127"/>
  <p:tag name="KSO_WM_BEAUTIFY_FLAG" val=""/>
</p:tagLst>
</file>

<file path=ppt/tags/tag56.xml><?xml version="1.0" encoding="utf-8"?>
<p:tagLst xmlns:p="http://schemas.openxmlformats.org/presentationml/2006/main">
  <p:tag name="AS_UNIQUEID" val="1624"/>
</p:tagLst>
</file>

<file path=ppt/tags/tag560.xml><?xml version="1.0" encoding="utf-8"?>
<p:tagLst xmlns:p="http://schemas.openxmlformats.org/presentationml/2006/main">
  <p:tag name="AS_UNIQUEID" val="4128"/>
  <p:tag name="KSO_WM_BEAUTIFY_FLAG" val=""/>
</p:tagLst>
</file>

<file path=ppt/tags/tag561.xml><?xml version="1.0" encoding="utf-8"?>
<p:tagLst xmlns:p="http://schemas.openxmlformats.org/presentationml/2006/main">
  <p:tag name="AS_UNIQUEID" val="4129"/>
  <p:tag name="KSO_WM_BEAUTIFY_FLAG" val=""/>
</p:tagLst>
</file>

<file path=ppt/tags/tag562.xml><?xml version="1.0" encoding="utf-8"?>
<p:tagLst xmlns:p="http://schemas.openxmlformats.org/presentationml/2006/main">
  <p:tag name="AS_UNIQUEID" val="4130"/>
  <p:tag name="KSO_WM_BEAUTIFY_FLAG" val=""/>
</p:tagLst>
</file>

<file path=ppt/tags/tag563.xml><?xml version="1.0" encoding="utf-8"?>
<p:tagLst xmlns:p="http://schemas.openxmlformats.org/presentationml/2006/main">
  <p:tag name="AS_UNIQUEID" val="4131"/>
  <p:tag name="KSO_WM_BEAUTIFY_FLAG" val=""/>
</p:tagLst>
</file>

<file path=ppt/tags/tag564.xml><?xml version="1.0" encoding="utf-8"?>
<p:tagLst xmlns:p="http://schemas.openxmlformats.org/presentationml/2006/main">
  <p:tag name="AS_UNIQUEID" val="4132"/>
  <p:tag name="KSO_WM_BEAUTIFY_FLAG" val=""/>
</p:tagLst>
</file>

<file path=ppt/tags/tag565.xml><?xml version="1.0" encoding="utf-8"?>
<p:tagLst xmlns:p="http://schemas.openxmlformats.org/presentationml/2006/main">
  <p:tag name="AS_UNIQUEID" val="4133"/>
  <p:tag name="KSO_WM_BEAUTIFY_FLAG" val=""/>
</p:tagLst>
</file>

<file path=ppt/tags/tag566.xml><?xml version="1.0" encoding="utf-8"?>
<p:tagLst xmlns:p="http://schemas.openxmlformats.org/presentationml/2006/main">
  <p:tag name="AS_UNIQUEID" val="4134"/>
  <p:tag name="KSO_WM_BEAUTIFY_FLAG" val=""/>
</p:tagLst>
</file>

<file path=ppt/tags/tag567.xml><?xml version="1.0" encoding="utf-8"?>
<p:tagLst xmlns:p="http://schemas.openxmlformats.org/presentationml/2006/main">
  <p:tag name="AS_UNIQUEID" val="4135"/>
  <p:tag name="KSO_WM_BEAUTIFY_FLAG" val=""/>
</p:tagLst>
</file>

<file path=ppt/tags/tag568.xml><?xml version="1.0" encoding="utf-8"?>
<p:tagLst xmlns:p="http://schemas.openxmlformats.org/presentationml/2006/main">
  <p:tag name="AS_UNIQUEID" val="4136"/>
  <p:tag name="KSO_WM_BEAUTIFY_FLAG" val=""/>
</p:tagLst>
</file>

<file path=ppt/tags/tag569.xml><?xml version="1.0" encoding="utf-8"?>
<p:tagLst xmlns:p="http://schemas.openxmlformats.org/presentationml/2006/main">
  <p:tag name="AS_UNIQUEID" val="4137"/>
  <p:tag name="KSO_WM_BEAUTIFY_FLAG" val=""/>
</p:tagLst>
</file>

<file path=ppt/tags/tag57.xml><?xml version="1.0" encoding="utf-8"?>
<p:tagLst xmlns:p="http://schemas.openxmlformats.org/presentationml/2006/main">
  <p:tag name="AS_UNIQUEID" val="1625"/>
</p:tagLst>
</file>

<file path=ppt/tags/tag570.xml><?xml version="1.0" encoding="utf-8"?>
<p:tagLst xmlns:p="http://schemas.openxmlformats.org/presentationml/2006/main">
  <p:tag name="AS_UNIQUEID" val="4138"/>
  <p:tag name="KSO_WM_BEAUTIFY_FLAG" val=""/>
</p:tagLst>
</file>

<file path=ppt/tags/tag571.xml><?xml version="1.0" encoding="utf-8"?>
<p:tagLst xmlns:p="http://schemas.openxmlformats.org/presentationml/2006/main">
  <p:tag name="AS_UNIQUEID" val="4139"/>
  <p:tag name="KSO_WM_BEAUTIFY_FLAG" val=""/>
</p:tagLst>
</file>

<file path=ppt/tags/tag572.xml><?xml version="1.0" encoding="utf-8"?>
<p:tagLst xmlns:p="http://schemas.openxmlformats.org/presentationml/2006/main">
  <p:tag name="AS_UNIQUEID" val="4140"/>
  <p:tag name="KSO_WM_BEAUTIFY_FLAG" val=""/>
</p:tagLst>
</file>

<file path=ppt/tags/tag573.xml><?xml version="1.0" encoding="utf-8"?>
<p:tagLst xmlns:p="http://schemas.openxmlformats.org/presentationml/2006/main">
  <p:tag name="AS_UNIQUEID" val="4141"/>
  <p:tag name="KSO_WM_BEAUTIFY_FLAG" val=""/>
</p:tagLst>
</file>

<file path=ppt/tags/tag574.xml><?xml version="1.0" encoding="utf-8"?>
<p:tagLst xmlns:p="http://schemas.openxmlformats.org/presentationml/2006/main">
  <p:tag name="AS_UNIQUEID" val="4142"/>
  <p:tag name="KSO_WM_BEAUTIFY_FLAG" val=""/>
</p:tagLst>
</file>

<file path=ppt/tags/tag575.xml><?xml version="1.0" encoding="utf-8"?>
<p:tagLst xmlns:p="http://schemas.openxmlformats.org/presentationml/2006/main">
  <p:tag name="AS_UNIQUEID" val="4143"/>
  <p:tag name="KSO_WM_BEAUTIFY_FLAG" val=""/>
</p:tagLst>
</file>

<file path=ppt/tags/tag576.xml><?xml version="1.0" encoding="utf-8"?>
<p:tagLst xmlns:p="http://schemas.openxmlformats.org/presentationml/2006/main">
  <p:tag name="AS_UNIQUEID" val="4144"/>
  <p:tag name="KSO_WM_BEAUTIFY_FLAG" val=""/>
</p:tagLst>
</file>

<file path=ppt/tags/tag577.xml><?xml version="1.0" encoding="utf-8"?>
<p:tagLst xmlns:p="http://schemas.openxmlformats.org/presentationml/2006/main">
  <p:tag name="AS_UNIQUEID" val="4145"/>
  <p:tag name="KSO_WM_BEAUTIFY_FLAG" val=""/>
</p:tagLst>
</file>

<file path=ppt/tags/tag578.xml><?xml version="1.0" encoding="utf-8"?>
<p:tagLst xmlns:p="http://schemas.openxmlformats.org/presentationml/2006/main">
  <p:tag name="AS_UNIQUEID" val="4146"/>
  <p:tag name="KSO_WM_BEAUTIFY_FLAG" val=""/>
</p:tagLst>
</file>

<file path=ppt/tags/tag579.xml><?xml version="1.0" encoding="utf-8"?>
<p:tagLst xmlns:p="http://schemas.openxmlformats.org/presentationml/2006/main">
  <p:tag name="AS_UNIQUEID" val="4147"/>
  <p:tag name="KSO_WM_BEAUTIFY_FLAG" val=""/>
</p:tagLst>
</file>

<file path=ppt/tags/tag58.xml><?xml version="1.0" encoding="utf-8"?>
<p:tagLst xmlns:p="http://schemas.openxmlformats.org/presentationml/2006/main">
  <p:tag name="AS_UNIQUEID" val="1626"/>
</p:tagLst>
</file>

<file path=ppt/tags/tag580.xml><?xml version="1.0" encoding="utf-8"?>
<p:tagLst xmlns:p="http://schemas.openxmlformats.org/presentationml/2006/main">
  <p:tag name="AS_UNIQUEID" val="4148"/>
  <p:tag name="KSO_WM_BEAUTIFY_FLAG" val=""/>
</p:tagLst>
</file>

<file path=ppt/tags/tag581.xml><?xml version="1.0" encoding="utf-8"?>
<p:tagLst xmlns:p="http://schemas.openxmlformats.org/presentationml/2006/main">
  <p:tag name="AS_UNIQUEID" val="4149"/>
  <p:tag name="KSO_WM_BEAUTIFY_FLAG" val=""/>
</p:tagLst>
</file>

<file path=ppt/tags/tag582.xml><?xml version="1.0" encoding="utf-8"?>
<p:tagLst xmlns:p="http://schemas.openxmlformats.org/presentationml/2006/main">
  <p:tag name="AS_UNIQUEID" val="4150"/>
  <p:tag name="KSO_WM_BEAUTIFY_FLAG" val=""/>
</p:tagLst>
</file>

<file path=ppt/tags/tag583.xml><?xml version="1.0" encoding="utf-8"?>
<p:tagLst xmlns:p="http://schemas.openxmlformats.org/presentationml/2006/main">
  <p:tag name="AS_UNIQUEID" val="4151"/>
  <p:tag name="KSO_WM_BEAUTIFY_FLAG" val=""/>
</p:tagLst>
</file>

<file path=ppt/tags/tag584.xml><?xml version="1.0" encoding="utf-8"?>
<p:tagLst xmlns:p="http://schemas.openxmlformats.org/presentationml/2006/main">
  <p:tag name="AS_UNIQUEID" val="4152"/>
  <p:tag name="KSO_WM_BEAUTIFY_FLAG" val=""/>
</p:tagLst>
</file>

<file path=ppt/tags/tag585.xml><?xml version="1.0" encoding="utf-8"?>
<p:tagLst xmlns:p="http://schemas.openxmlformats.org/presentationml/2006/main">
  <p:tag name="AS_UNIQUEID" val="4153"/>
  <p:tag name="KSO_WM_BEAUTIFY_FLAG" val=""/>
</p:tagLst>
</file>

<file path=ppt/tags/tag586.xml><?xml version="1.0" encoding="utf-8"?>
<p:tagLst xmlns:p="http://schemas.openxmlformats.org/presentationml/2006/main">
  <p:tag name="AS_UNIQUEID" val="4154"/>
  <p:tag name="KSO_WM_BEAUTIFY_FLAG" val=""/>
</p:tagLst>
</file>

<file path=ppt/tags/tag587.xml><?xml version="1.0" encoding="utf-8"?>
<p:tagLst xmlns:p="http://schemas.openxmlformats.org/presentationml/2006/main">
  <p:tag name="AS_UNIQUEID" val="4155"/>
  <p:tag name="KSO_WM_BEAUTIFY_FLAG" val=""/>
</p:tagLst>
</file>

<file path=ppt/tags/tag588.xml><?xml version="1.0" encoding="utf-8"?>
<p:tagLst xmlns:p="http://schemas.openxmlformats.org/presentationml/2006/main">
  <p:tag name="AS_UNIQUEID" val="4156"/>
  <p:tag name="KSO_WM_BEAUTIFY_FLAG" val=""/>
</p:tagLst>
</file>

<file path=ppt/tags/tag589.xml><?xml version="1.0" encoding="utf-8"?>
<p:tagLst xmlns:p="http://schemas.openxmlformats.org/presentationml/2006/main">
  <p:tag name="AS_UNIQUEID" val="4157"/>
  <p:tag name="KSO_WM_BEAUTIFY_FLAG" val=""/>
</p:tagLst>
</file>

<file path=ppt/tags/tag59.xml><?xml version="1.0" encoding="utf-8"?>
<p:tagLst xmlns:p="http://schemas.openxmlformats.org/presentationml/2006/main">
  <p:tag name="AS_UNIQUEID" val="1629"/>
</p:tagLst>
</file>

<file path=ppt/tags/tag590.xml><?xml version="1.0" encoding="utf-8"?>
<p:tagLst xmlns:p="http://schemas.openxmlformats.org/presentationml/2006/main">
  <p:tag name="AS_UNIQUEID" val="4158"/>
  <p:tag name="KSO_WM_BEAUTIFY_FLAG" val=""/>
</p:tagLst>
</file>

<file path=ppt/tags/tag591.xml><?xml version="1.0" encoding="utf-8"?>
<p:tagLst xmlns:p="http://schemas.openxmlformats.org/presentationml/2006/main">
  <p:tag name="AS_UNIQUEID" val="4159"/>
  <p:tag name="KSO_WM_BEAUTIFY_FLAG" val=""/>
</p:tagLst>
</file>

<file path=ppt/tags/tag592.xml><?xml version="1.0" encoding="utf-8"?>
<p:tagLst xmlns:p="http://schemas.openxmlformats.org/presentationml/2006/main">
  <p:tag name="AS_UNIQUEID" val="4160"/>
  <p:tag name="KSO_WM_BEAUTIFY_FLAG" val=""/>
</p:tagLst>
</file>

<file path=ppt/tags/tag593.xml><?xml version="1.0" encoding="utf-8"?>
<p:tagLst xmlns:p="http://schemas.openxmlformats.org/presentationml/2006/main">
  <p:tag name="AS_UNIQUEID" val="4161"/>
  <p:tag name="KSO_WM_BEAUTIFY_FLAG" val=""/>
</p:tagLst>
</file>

<file path=ppt/tags/tag594.xml><?xml version="1.0" encoding="utf-8"?>
<p:tagLst xmlns:p="http://schemas.openxmlformats.org/presentationml/2006/main">
  <p:tag name="AS_UNIQUEID" val="4162"/>
  <p:tag name="KSO_WM_BEAUTIFY_FLAG" val=""/>
</p:tagLst>
</file>

<file path=ppt/tags/tag595.xml><?xml version="1.0" encoding="utf-8"?>
<p:tagLst xmlns:p="http://schemas.openxmlformats.org/presentationml/2006/main">
  <p:tag name="AS_UNIQUEID" val="1159"/>
</p:tagLst>
</file>

<file path=ppt/tags/tag596.xml><?xml version="1.0" encoding="utf-8"?>
<p:tagLst xmlns:p="http://schemas.openxmlformats.org/presentationml/2006/main">
  <p:tag name="AS_UNIQUEID" val="4164"/>
</p:tagLst>
</file>

<file path=ppt/tags/tag597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598.xml><?xml version="1.0" encoding="utf-8"?>
<p:tagLst xmlns:p="http://schemas.openxmlformats.org/presentationml/2006/main">
  <p:tag name="AS_UNIQUEID" val="4165"/>
</p:tagLst>
</file>

<file path=ppt/tags/tag599.xml><?xml version="1.0" encoding="utf-8"?>
<p:tagLst xmlns:p="http://schemas.openxmlformats.org/presentationml/2006/main">
  <p:tag name="AS_UNIQUEID" val="4166"/>
</p:tagLst>
</file>

<file path=ppt/tags/tag6.xml><?xml version="1.0" encoding="utf-8"?>
<p:tagLst xmlns:p="http://schemas.openxmlformats.org/presentationml/2006/main">
  <p:tag name="AS_UNIQUEID" val="1565"/>
</p:tagLst>
</file>

<file path=ppt/tags/tag60.xml><?xml version="1.0" encoding="utf-8"?>
<p:tagLst xmlns:p="http://schemas.openxmlformats.org/presentationml/2006/main">
  <p:tag name="AS_UNIQUEID" val="1630"/>
</p:tagLst>
</file>

<file path=ppt/tags/tag600.xml><?xml version="1.0" encoding="utf-8"?>
<p:tagLst xmlns:p="http://schemas.openxmlformats.org/presentationml/2006/main">
  <p:tag name="AS_UNIQUEID" val="4167"/>
</p:tagLst>
</file>

<file path=ppt/tags/tag601.xml><?xml version="1.0" encoding="utf-8"?>
<p:tagLst xmlns:p="http://schemas.openxmlformats.org/presentationml/2006/main">
  <p:tag name="AS_UNIQUEID" val="4168"/>
</p:tagLst>
</file>

<file path=ppt/tags/tag602.xml><?xml version="1.0" encoding="utf-8"?>
<p:tagLst xmlns:p="http://schemas.openxmlformats.org/presentationml/2006/main">
  <p:tag name="AS_UNIQUEID" val="4169"/>
</p:tagLst>
</file>

<file path=ppt/tags/tag603.xml><?xml version="1.0" encoding="utf-8"?>
<p:tagLst xmlns:p="http://schemas.openxmlformats.org/presentationml/2006/main">
  <p:tag name="AS_UNIQUEID" val="4170"/>
</p:tagLst>
</file>

<file path=ppt/tags/tag604.xml><?xml version="1.0" encoding="utf-8"?>
<p:tagLst xmlns:p="http://schemas.openxmlformats.org/presentationml/2006/main">
  <p:tag name="AS_UNIQUEID" val="4171"/>
</p:tagLst>
</file>

<file path=ppt/tags/tag605.xml><?xml version="1.0" encoding="utf-8"?>
<p:tagLst xmlns:p="http://schemas.openxmlformats.org/presentationml/2006/main">
  <p:tag name="AS_UNIQUEID" val="4172"/>
</p:tagLst>
</file>

<file path=ppt/tags/tag606.xml><?xml version="1.0" encoding="utf-8"?>
<p:tagLst xmlns:p="http://schemas.openxmlformats.org/presentationml/2006/main">
  <p:tag name="AS_UNIQUEID" val="4174"/>
</p:tagLst>
</file>

<file path=ppt/tags/tag607.xml><?xml version="1.0" encoding="utf-8"?>
<p:tagLst xmlns:p="http://schemas.openxmlformats.org/presentationml/2006/main">
  <p:tag name="AS_UNIQUEID" val="4175"/>
</p:tagLst>
</file>

<file path=ppt/tags/tag608.xml><?xml version="1.0" encoding="utf-8"?>
<p:tagLst xmlns:p="http://schemas.openxmlformats.org/presentationml/2006/main">
  <p:tag name="AS_UNIQUEID" val="4176"/>
  <p:tag name="KSO_WM_DIAGRAM_VIRTUALLY_FRAME" val="{&quot;height&quot;:272.87503937007875,&quot;left&quot;:295.5,&quot;top&quot;:162.75,&quot;width&quot;:420.4404724409449}"/>
</p:tagLst>
</file>

<file path=ppt/tags/tag609.xml><?xml version="1.0" encoding="utf-8"?>
<p:tagLst xmlns:p="http://schemas.openxmlformats.org/presentationml/2006/main">
  <p:tag name="AS_UNIQUEID" val="4177"/>
  <p:tag name="KSO_WM_DIAGRAM_VIRTUALLY_FRAME" val="{&quot;height&quot;:272.87503937007875,&quot;left&quot;:295.5,&quot;top&quot;:162.75,&quot;width&quot;:420.4404724409449}"/>
</p:tagLst>
</file>

<file path=ppt/tags/tag61.xml><?xml version="1.0" encoding="utf-8"?>
<p:tagLst xmlns:p="http://schemas.openxmlformats.org/presentationml/2006/main">
  <p:tag name="AS_UNIQUEID" val="1631"/>
</p:tagLst>
</file>

<file path=ppt/tags/tag610.xml><?xml version="1.0" encoding="utf-8"?>
<p:tagLst xmlns:p="http://schemas.openxmlformats.org/presentationml/2006/main">
  <p:tag name="AS_UNIQUEID" val="4178"/>
  <p:tag name="KSO_WM_DIAGRAM_VIRTUALLY_FRAME" val="{&quot;height&quot;:272.87503937007875,&quot;left&quot;:295.5,&quot;top&quot;:162.75,&quot;width&quot;:420.4404724409449}"/>
</p:tagLst>
</file>

<file path=ppt/tags/tag611.xml><?xml version="1.0" encoding="utf-8"?>
<p:tagLst xmlns:p="http://schemas.openxmlformats.org/presentationml/2006/main">
  <p:tag name="AS_UNIQUEID" val="4179"/>
  <p:tag name="KSO_WM_DIAGRAM_VIRTUALLY_FRAME" val="{&quot;height&quot;:272.87503937007875,&quot;left&quot;:295.5,&quot;top&quot;:162.75,&quot;width&quot;:420.4404724409449}"/>
</p:tagLst>
</file>

<file path=ppt/tags/tag612.xml><?xml version="1.0" encoding="utf-8"?>
<p:tagLst xmlns:p="http://schemas.openxmlformats.org/presentationml/2006/main">
  <p:tag name="AS_UNIQUEID" val="4180"/>
</p:tagLst>
</file>

<file path=ppt/tags/tag613.xml><?xml version="1.0" encoding="utf-8"?>
<p:tagLst xmlns:p="http://schemas.openxmlformats.org/presentationml/2006/main">
  <p:tag name="AS_UNIQUEID" val="4181"/>
</p:tagLst>
</file>

<file path=ppt/tags/tag614.xml><?xml version="1.0" encoding="utf-8"?>
<p:tagLst xmlns:p="http://schemas.openxmlformats.org/presentationml/2006/main">
  <p:tag name="AS_UNIQUEID" val="4182"/>
  <p:tag name="KSO_WM_DIAGRAM_VIRTUALLY_FRAME" val="{&quot;height&quot;:272.87503937007875,&quot;left&quot;:295.5,&quot;top&quot;:162.75,&quot;width&quot;:420.4404724409449}"/>
</p:tagLst>
</file>

<file path=ppt/tags/tag615.xml><?xml version="1.0" encoding="utf-8"?>
<p:tagLst xmlns:p="http://schemas.openxmlformats.org/presentationml/2006/main">
  <p:tag name="AS_UNIQUEID" val="4183"/>
  <p:tag name="KSO_WM_DIAGRAM_VIRTUALLY_FRAME" val="{&quot;height&quot;:272.87503937007875,&quot;left&quot;:295.5,&quot;top&quot;:162.75,&quot;width&quot;:420.4404724409449}"/>
</p:tagLst>
</file>

<file path=ppt/tags/tag616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617.xml><?xml version="1.0" encoding="utf-8"?>
<p:tagLst xmlns:p="http://schemas.openxmlformats.org/presentationml/2006/main">
  <p:tag name="AS_UNIQUEID" val="387"/>
  <p:tag name="KSO_WM_UNIT_PLACING_PICTURE_USER_VIEWPORT" val="{&quot;height&quot;:3818,&quot;width&quot;:6258}"/>
</p:tagLst>
</file>

<file path=ppt/tags/tag618.xml><?xml version="1.0" encoding="utf-8"?>
<p:tagLst xmlns:p="http://schemas.openxmlformats.org/presentationml/2006/main">
  <p:tag name="AS_UNIQUEID" val="389"/>
</p:tagLst>
</file>

<file path=ppt/tags/tag619.xml><?xml version="1.0" encoding="utf-8"?>
<p:tagLst xmlns:p="http://schemas.openxmlformats.org/presentationml/2006/main">
  <p:tag name="AS_UNIQUEID" val="390"/>
</p:tagLst>
</file>

<file path=ppt/tags/tag62.xml><?xml version="1.0" encoding="utf-8"?>
<p:tagLst xmlns:p="http://schemas.openxmlformats.org/presentationml/2006/main">
  <p:tag name="AS_UNIQUEID" val="1632"/>
</p:tagLst>
</file>

<file path=ppt/tags/tag620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621.xml><?xml version="1.0" encoding="utf-8"?>
<p:tagLst xmlns:p="http://schemas.openxmlformats.org/presentationml/2006/main">
  <p:tag name="AS_UNIQUEID" val="380"/>
</p:tagLst>
</file>

<file path=ppt/tags/tag622.xml><?xml version="1.0" encoding="utf-8"?>
<p:tagLst xmlns:p="http://schemas.openxmlformats.org/presentationml/2006/main">
  <p:tag name="AS_UNIQUEID" val="381"/>
</p:tagLst>
</file>

<file path=ppt/tags/tag623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624.xml><?xml version="1.0" encoding="utf-8"?>
<p:tagLst xmlns:p="http://schemas.openxmlformats.org/presentationml/2006/main">
  <p:tag name="AS_UNIQUEID" val="4187"/>
  <p:tag name="KSO_WM_BEAUTIFY_FLAG" val=""/>
  <p:tag name="KSO_WM_UNIT_MEDIACOVER_BTN_POS" val="c"/>
  <p:tag name="KSO_WM_UNIT_MEDIACOVER_BTN_STATE" val="1"/>
  <p:tag name="KSO_WM_UNIT_MEDIACOVER_BTN_STYLE" val="ee0bc779c1f3d7f3e90c96344320e69a"/>
  <p:tag name="KSO_WM_UNIT_MEDIACOVER_RGB" val="000000"/>
  <p:tag name="KSO_WM_UNIT_MEDIACOVER_STYLEID" val="1"/>
  <p:tag name="KSO_WM_UNIT_MEDIACOVER_TEXT" val=""/>
  <p:tag name="KSO_WM_UNIT_MEDIACOVER_TEXTSTATE" val="0"/>
  <p:tag name="KSO_WM_UNIT_MEDIACOVER_TRANSPARENCY" val="0.5"/>
</p:tagLst>
</file>

<file path=ppt/tags/tag625.xml><?xml version="1.0" encoding="utf-8"?>
<p:tagLst xmlns:p="http://schemas.openxmlformats.org/presentationml/2006/main">
  <p:tag name="AS_UNIQUEID" val="4188"/>
</p:tagLst>
</file>

<file path=ppt/tags/tag626.xml><?xml version="1.0" encoding="utf-8"?>
<p:tagLst xmlns:p="http://schemas.openxmlformats.org/presentationml/2006/main">
  <p:tag name="AS_UNIQUEID" val="4189"/>
  <p:tag name="KSO_WM_BEAUTIFY_FLAG" val=""/>
</p:tagLst>
</file>

<file path=ppt/tags/tag627.xml><?xml version="1.0" encoding="utf-8"?>
<p:tagLst xmlns:p="http://schemas.openxmlformats.org/presentationml/2006/main">
  <p:tag name="AS_UNIQUEID" val="4190"/>
</p:tagLst>
</file>

<file path=ppt/tags/tag628.xml><?xml version="1.0" encoding="utf-8"?>
<p:tagLst xmlns:p="http://schemas.openxmlformats.org/presentationml/2006/main">
  <p:tag name="AS_UNIQUEID" val="4191"/>
</p:tagLst>
</file>

<file path=ppt/tags/tag629.xml><?xml version="1.0" encoding="utf-8"?>
<p:tagLst xmlns:p="http://schemas.openxmlformats.org/presentationml/2006/main">
  <p:tag name="AS_UNIQUEID" val="1553"/>
  <p:tag name="KSO_WM_BEAUTIFY_FLAG" val=""/>
  <p:tag name="KSO_WM_DIAGRAM_VIRTUALLY_FRAME" val="{&quot;height&quot;:344.9,&quot;left&quot;:0,&quot;top&quot;:37.6,&quot;width&quot;:834.05}"/>
</p:tagLst>
</file>

<file path=ppt/tags/tag63.xml><?xml version="1.0" encoding="utf-8"?>
<p:tagLst xmlns:p="http://schemas.openxmlformats.org/presentationml/2006/main">
  <p:tag name="AS_UNIQUEID" val="1633"/>
</p:tagLst>
</file>

<file path=ppt/tags/tag630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1.xml><?xml version="1.0" encoding="utf-8"?>
<p:tagLst xmlns:p="http://schemas.openxmlformats.org/presentationml/2006/main">
  <p:tag name="AS_UNIQUEID" val="1650"/>
</p:tagLst>
</file>

<file path=ppt/tags/tag632.xml><?xml version="1.0" encoding="utf-8"?>
<p:tagLst xmlns:p="http://schemas.openxmlformats.org/presentationml/2006/main">
  <p:tag name="AS_UNIQUEID" val="1651"/>
</p:tagLst>
</file>

<file path=ppt/tags/tag633.xml><?xml version="1.0" encoding="utf-8"?>
<p:tagLst xmlns:p="http://schemas.openxmlformats.org/presentationml/2006/main">
  <p:tag name="AS_UNIQUEID" val="1652"/>
</p:tagLst>
</file>

<file path=ppt/tags/tag634.xml><?xml version="1.0" encoding="utf-8"?>
<p:tagLst xmlns:p="http://schemas.openxmlformats.org/presentationml/2006/main">
  <p:tag name="AS_UNIQUEID" val="1653"/>
</p:tagLst>
</file>

<file path=ppt/tags/tag635.xml><?xml version="1.0" encoding="utf-8"?>
<p:tagLst xmlns:p="http://schemas.openxmlformats.org/presentationml/2006/main">
  <p:tag name="AS_UNIQUEID" val="1654"/>
</p:tagLst>
</file>

<file path=ppt/tags/tag636.xml><?xml version="1.0" encoding="utf-8"?>
<p:tagLst xmlns:p="http://schemas.openxmlformats.org/presentationml/2006/main">
  <p:tag name="AS_UNIQUEID" val="1655"/>
</p:tagLst>
</file>

<file path=ppt/tags/tag637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N2YzNjBkOTgyNWQ1YTMxYzM3MzMwNWFiODNmOWIzYWMifQ=="/>
  <p:tag name="KSO_WPP_MARK_KEY" val="47ba402e-5d75-42b3-a565-1b3b37d2c937"/>
</p:tagLst>
</file>

<file path=ppt/tags/tag64.xml><?xml version="1.0" encoding="utf-8"?>
<p:tagLst xmlns:p="http://schemas.openxmlformats.org/presentationml/2006/main">
  <p:tag name="AS_UNIQUEID" val="1635"/>
</p:tagLst>
</file>

<file path=ppt/tags/tag65.xml><?xml version="1.0" encoding="utf-8"?>
<p:tagLst xmlns:p="http://schemas.openxmlformats.org/presentationml/2006/main">
  <p:tag name="AS_UNIQUEID" val="1636"/>
</p:tagLst>
</file>

<file path=ppt/tags/tag66.xml><?xml version="1.0" encoding="utf-8"?>
<p:tagLst xmlns:p="http://schemas.openxmlformats.org/presentationml/2006/main">
  <p:tag name="AS_UNIQUEID" val="1637"/>
</p:tagLst>
</file>

<file path=ppt/tags/tag67.xml><?xml version="1.0" encoding="utf-8"?>
<p:tagLst xmlns:p="http://schemas.openxmlformats.org/presentationml/2006/main">
  <p:tag name="AS_UNIQUEID" val="1639"/>
</p:tagLst>
</file>

<file path=ppt/tags/tag68.xml><?xml version="1.0" encoding="utf-8"?>
<p:tagLst xmlns:p="http://schemas.openxmlformats.org/presentationml/2006/main">
  <p:tag name="AS_UNIQUEID" val="555"/>
</p:tagLst>
</file>

<file path=ppt/tags/tag69.xml><?xml version="1.0" encoding="utf-8"?>
<p:tagLst xmlns:p="http://schemas.openxmlformats.org/presentationml/2006/main">
  <p:tag name="AS_UNIQUEID" val="556"/>
</p:tagLst>
</file>

<file path=ppt/tags/tag7.xml><?xml version="1.0" encoding="utf-8"?>
<p:tagLst xmlns:p="http://schemas.openxmlformats.org/presentationml/2006/main">
  <p:tag name="AS_UNIQUEID" val="1566"/>
</p:tagLst>
</file>

<file path=ppt/tags/tag70.xml><?xml version="1.0" encoding="utf-8"?>
<p:tagLst xmlns:p="http://schemas.openxmlformats.org/presentationml/2006/main">
  <p:tag name="AS_UNIQUEID" val="557"/>
</p:tagLst>
</file>

<file path=ppt/tags/tag71.xml><?xml version="1.0" encoding="utf-8"?>
<p:tagLst xmlns:p="http://schemas.openxmlformats.org/presentationml/2006/main">
  <p:tag name="AS_UNIQUEID" val="558"/>
</p:tagLst>
</file>

<file path=ppt/tags/tag72.xml><?xml version="1.0" encoding="utf-8"?>
<p:tagLst xmlns:p="http://schemas.openxmlformats.org/presentationml/2006/main">
  <p:tag name="AS_UNIQUEID" val="2146"/>
</p:tagLst>
</file>

<file path=ppt/tags/tag73.xml><?xml version="1.0" encoding="utf-8"?>
<p:tagLst xmlns:p="http://schemas.openxmlformats.org/presentationml/2006/main">
  <p:tag name="AS_UNIQUEID" val="2147"/>
</p:tagLst>
</file>

<file path=ppt/tags/tag74.xml><?xml version="1.0" encoding="utf-8"?>
<p:tagLst xmlns:p="http://schemas.openxmlformats.org/presentationml/2006/main">
  <p:tag name="AS_UNIQUEID" val="2148"/>
</p:tagLst>
</file>

<file path=ppt/tags/tag75.xml><?xml version="1.0" encoding="utf-8"?>
<p:tagLst xmlns:p="http://schemas.openxmlformats.org/presentationml/2006/main">
  <p:tag name="AS_UNIQUEID" val="2149"/>
</p:tagLst>
</file>

<file path=ppt/tags/tag76.xml><?xml version="1.0" encoding="utf-8"?>
<p:tagLst xmlns:p="http://schemas.openxmlformats.org/presentationml/2006/main">
  <p:tag name="AS_UNIQUEID" val="1643"/>
</p:tagLst>
</file>

<file path=ppt/tags/tag77.xml><?xml version="1.0" encoding="utf-8"?>
<p:tagLst xmlns:p="http://schemas.openxmlformats.org/presentationml/2006/main">
  <p:tag name="AS_UNIQUEID" val="1644"/>
</p:tagLst>
</file>

<file path=ppt/tags/tag78.xml><?xml version="1.0" encoding="utf-8"?>
<p:tagLst xmlns:p="http://schemas.openxmlformats.org/presentationml/2006/main">
  <p:tag name="AS_UNIQUEID" val="1645"/>
</p:tagLst>
</file>

<file path=ppt/tags/tag79.xml><?xml version="1.0" encoding="utf-8"?>
<p:tagLst xmlns:p="http://schemas.openxmlformats.org/presentationml/2006/main">
  <p:tag name="AS_UNIQUEID" val="1646"/>
</p:tagLst>
</file>

<file path=ppt/tags/tag8.xml><?xml version="1.0" encoding="utf-8"?>
<p:tagLst xmlns:p="http://schemas.openxmlformats.org/presentationml/2006/main">
  <p:tag name="AS_UNIQUEID" val="1567"/>
</p:tagLst>
</file>

<file path=ppt/tags/tag80.xml><?xml version="1.0" encoding="utf-8"?>
<p:tagLst xmlns:p="http://schemas.openxmlformats.org/presentationml/2006/main">
  <p:tag name="AS_UNIQUEID" val="1647"/>
</p:tagLst>
</file>

<file path=ppt/tags/tag81.xml><?xml version="1.0" encoding="utf-8"?>
<p:tagLst xmlns:p="http://schemas.openxmlformats.org/presentationml/2006/main">
  <p:tag name="AS_UNIQUEID" val="1648"/>
</p:tagLst>
</file>

<file path=ppt/tags/tag82.xml><?xml version="1.0" encoding="utf-8"?>
<p:tagLst xmlns:p="http://schemas.openxmlformats.org/presentationml/2006/main">
  <p:tag name="AS_UNIQUEID" val="3876"/>
</p:tagLst>
</file>

<file path=ppt/tags/tag83.xml><?xml version="1.0" encoding="utf-8"?>
<p:tagLst xmlns:p="http://schemas.openxmlformats.org/presentationml/2006/main">
  <p:tag name="AS_UNIQUEID" val="429"/>
</p:tagLst>
</file>

<file path=ppt/tags/tag84.xml><?xml version="1.0" encoding="utf-8"?>
<p:tagLst xmlns:p="http://schemas.openxmlformats.org/presentationml/2006/main">
  <p:tag name="AS_UNIQUEID" val="3882"/>
</p:tagLst>
</file>

<file path=ppt/tags/tag85.xml><?xml version="1.0" encoding="utf-8"?>
<p:tagLst xmlns:p="http://schemas.openxmlformats.org/presentationml/2006/main">
  <p:tag name="AS_UNIQUEID" val="3883"/>
</p:tagLst>
</file>

<file path=ppt/tags/tag86.xml><?xml version="1.0" encoding="utf-8"?>
<p:tagLst xmlns:p="http://schemas.openxmlformats.org/presentationml/2006/main">
  <p:tag name="AS_UNIQUEID" val="3856"/>
  <p:tag name="KSO_WM_BEAUTIFY_FLAG" val=""/>
</p:tagLst>
</file>

<file path=ppt/tags/tag87.xml><?xml version="1.0" encoding="utf-8"?>
<p:tagLst xmlns:p="http://schemas.openxmlformats.org/presentationml/2006/main">
  <p:tag name="AS_UNIQUEID" val="1141"/>
</p:tagLst>
</file>

<file path=ppt/tags/tag88.xml><?xml version="1.0" encoding="utf-8"?>
<p:tagLst xmlns:p="http://schemas.openxmlformats.org/presentationml/2006/main">
  <p:tag name="AS_UNIQUEID" val="3884"/>
</p:tagLst>
</file>

<file path=ppt/tags/tag89.xml><?xml version="1.0" encoding="utf-8"?>
<p:tagLst xmlns:p="http://schemas.openxmlformats.org/presentationml/2006/main">
  <p:tag name="AS_UNIQUEID" val="3885"/>
</p:tagLst>
</file>

<file path=ppt/tags/tag9.xml><?xml version="1.0" encoding="utf-8"?>
<p:tagLst xmlns:p="http://schemas.openxmlformats.org/presentationml/2006/main">
  <p:tag name="AS_UNIQUEID" val="1568"/>
</p:tagLst>
</file>

<file path=ppt/tags/tag90.xml><?xml version="1.0" encoding="utf-8"?>
<p:tagLst xmlns:p="http://schemas.openxmlformats.org/presentationml/2006/main">
  <p:tag name="AS_UNIQUEID" val="3879"/>
</p:tagLst>
</file>

<file path=ppt/tags/tag91.xml><?xml version="1.0" encoding="utf-8"?>
<p:tagLst xmlns:p="http://schemas.openxmlformats.org/presentationml/2006/main">
  <p:tag name="AS_UNIQUEID" val="3880"/>
</p:tagLst>
</file>

<file path=ppt/tags/tag92.xml><?xml version="1.0" encoding="utf-8"?>
<p:tagLst xmlns:p="http://schemas.openxmlformats.org/presentationml/2006/main">
  <p:tag name="AS_UNIQUEID" val="960"/>
</p:tagLst>
</file>

<file path=ppt/tags/tag93.xml><?xml version="1.0" encoding="utf-8"?>
<p:tagLst xmlns:p="http://schemas.openxmlformats.org/presentationml/2006/main">
  <p:tag name="AS_UNIQUEID" val="962"/>
</p:tagLst>
</file>

<file path=ppt/tags/tag94.xml><?xml version="1.0" encoding="utf-8"?>
<p:tagLst xmlns:p="http://schemas.openxmlformats.org/presentationml/2006/main">
  <p:tag name="AS_UNIQUEID" val="963"/>
</p:tagLst>
</file>

<file path=ppt/tags/tag95.xml><?xml version="1.0" encoding="utf-8"?>
<p:tagLst xmlns:p="http://schemas.openxmlformats.org/presentationml/2006/main">
  <p:tag name="AS_UNIQUEID" val="964"/>
</p:tagLst>
</file>

<file path=ppt/tags/tag96.xml><?xml version="1.0" encoding="utf-8"?>
<p:tagLst xmlns:p="http://schemas.openxmlformats.org/presentationml/2006/main">
  <p:tag name="AS_UNIQUEID" val="965"/>
</p:tagLst>
</file>

<file path=ppt/tags/tag97.xml><?xml version="1.0" encoding="utf-8"?>
<p:tagLst xmlns:p="http://schemas.openxmlformats.org/presentationml/2006/main">
  <p:tag name="AS_UNIQUEID" val="966"/>
</p:tagLst>
</file>

<file path=ppt/tags/tag98.xml><?xml version="1.0" encoding="utf-8"?>
<p:tagLst xmlns:p="http://schemas.openxmlformats.org/presentationml/2006/main">
  <p:tag name="AS_UNIQUEID" val="967"/>
</p:tagLst>
</file>

<file path=ppt/tags/tag99.xml><?xml version="1.0" encoding="utf-8"?>
<p:tagLst xmlns:p="http://schemas.openxmlformats.org/presentationml/2006/main">
  <p:tag name="AS_UNIQUEID" val="96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微软雅黑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微软雅黑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1825</Words>
  <Application>WPS 演示</Application>
  <PresentationFormat/>
  <Paragraphs>425</Paragraphs>
  <Slides>24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36</vt:i4>
      </vt:variant>
      <vt:variant>
        <vt:lpstr>幻灯片标题</vt:lpstr>
      </vt:variant>
      <vt:variant>
        <vt:i4>24</vt:i4>
      </vt:variant>
    </vt:vector>
  </HeadingPairs>
  <TitlesOfParts>
    <vt:vector size="77" baseType="lpstr">
      <vt:lpstr>Arial</vt:lpstr>
      <vt:lpstr>宋体</vt:lpstr>
      <vt:lpstr>Wingdings</vt:lpstr>
      <vt:lpstr>微软雅黑</vt:lpstr>
      <vt:lpstr>华文行楷</vt:lpstr>
      <vt:lpstr>华文新魏</vt:lpstr>
      <vt:lpstr>黑体</vt:lpstr>
      <vt:lpstr>Times New Roman</vt:lpstr>
      <vt:lpstr>Calibri</vt:lpstr>
      <vt:lpstr>汉仪游园体W</vt:lpstr>
      <vt:lpstr>Wingdings</vt:lpstr>
      <vt:lpstr>Times New Roman</vt:lpstr>
      <vt:lpstr>Cambria Math</vt:lpstr>
      <vt:lpstr>华文楷体</vt:lpstr>
      <vt:lpstr>Arial Unicode MS</vt:lpstr>
      <vt:lpstr>Arial</vt:lpstr>
      <vt:lpstr>Office 主题</vt:lpstr>
      <vt:lpstr>Word.Document.8</vt:lpstr>
      <vt:lpstr>Word.Document.8</vt:lpstr>
      <vt:lpstr>Word.Document.8</vt:lpstr>
      <vt:lpstr>Word.Document.8</vt:lpstr>
      <vt:lpstr>Equation.KSEE3</vt:lpstr>
      <vt:lpstr>Equation.KSEE3</vt:lpstr>
      <vt:lpstr>Equation.3</vt:lpstr>
      <vt:lpstr>Equation.3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Equation.DSMT4</vt:lpstr>
      <vt:lpstr>Equation.DSMT4</vt:lpstr>
      <vt:lpstr>Equation.DSMT4</vt:lpstr>
      <vt:lpstr>Equation.DSMT4</vt:lpstr>
      <vt:lpstr>Word.Document.8</vt:lpstr>
      <vt:lpstr>Equation.DSMT4</vt:lpstr>
      <vt:lpstr>Equation.3</vt:lpstr>
      <vt:lpstr>Equation.3</vt:lpstr>
      <vt:lpstr>Equation.3</vt:lpstr>
      <vt:lpstr>Equation.3</vt:lpstr>
      <vt:lpstr>Equation.KSEE3</vt:lpstr>
      <vt:lpstr>Equation.3</vt:lpstr>
      <vt:lpstr>Equation.3</vt:lpstr>
      <vt:lpstr>Equation.3</vt:lpstr>
      <vt:lpstr>Equation.3</vt:lpstr>
      <vt:lpstr>Equation.3</vt:lpstr>
      <vt:lpstr>Equation.KSEE3</vt:lpstr>
      <vt:lpstr>Equation.KSEE3</vt:lpstr>
      <vt:lpstr>Equation.KSEE3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奔月</cp:lastModifiedBy>
  <cp:revision>2</cp:revision>
  <cp:lastPrinted>2024-10-14T09:01:00Z</cp:lastPrinted>
  <dcterms:created xsi:type="dcterms:W3CDTF">2024-10-14T09:01:00Z</dcterms:created>
  <dcterms:modified xsi:type="dcterms:W3CDTF">2024-10-21T00:12:43Z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2B92D2FC629848BE94C71556CC1B2F3F_13</vt:lpwstr>
  </property>
  <property fmtid="{D5CDD505-2E9C-101B-9397-08002B2CF9AE}" pid="7" name="KSOProductBuildVer">
    <vt:lpwstr>2052-12.1.0.15946</vt:lpwstr>
  </property>
</Properties>
</file>