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doc" ContentType="application/msword"/>
  <Default Extension="bin" ContentType="application/vnd.openxmlformats-officedocument.oleObject"/>
  <Default Extension="png" ContentType="image/png"/>
  <Default Extension="wmf" ContentType="image/x-wmf"/>
  <Default Extension="gif" ContentType="image/gif"/>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00.xml" ContentType="application/vnd.openxmlformats-officedocument.presentationml.tags+xml"/>
  <Override PartName="/ppt/tags/tag1001.xml" ContentType="application/vnd.openxmlformats-officedocument.presentationml.tags+xml"/>
  <Override PartName="/ppt/tags/tag1002.xml" ContentType="application/vnd.openxmlformats-officedocument.presentationml.tags+xml"/>
  <Override PartName="/ppt/tags/tag1003.xml" ContentType="application/vnd.openxmlformats-officedocument.presentationml.tags+xml"/>
  <Override PartName="/ppt/tags/tag1004.xml" ContentType="application/vnd.openxmlformats-officedocument.presentationml.tags+xml"/>
  <Override PartName="/ppt/tags/tag1005.xml" ContentType="application/vnd.openxmlformats-officedocument.presentationml.tags+xml"/>
  <Override PartName="/ppt/tags/tag1006.xml" ContentType="application/vnd.openxmlformats-officedocument.presentationml.tags+xml"/>
  <Override PartName="/ppt/tags/tag1007.xml" ContentType="application/vnd.openxmlformats-officedocument.presentationml.tags+xml"/>
  <Override PartName="/ppt/tags/tag1008.xml" ContentType="application/vnd.openxmlformats-officedocument.presentationml.tags+xml"/>
  <Override PartName="/ppt/tags/tag1009.xml" ContentType="application/vnd.openxmlformats-officedocument.presentationml.tags+xml"/>
  <Override PartName="/ppt/tags/tag101.xml" ContentType="application/vnd.openxmlformats-officedocument.presentationml.tags+xml"/>
  <Override PartName="/ppt/tags/tag1010.xml" ContentType="application/vnd.openxmlformats-officedocument.presentationml.tags+xml"/>
  <Override PartName="/ppt/tags/tag1011.xml" ContentType="application/vnd.openxmlformats-officedocument.presentationml.tags+xml"/>
  <Override PartName="/ppt/tags/tag1012.xml" ContentType="application/vnd.openxmlformats-officedocument.presentationml.tags+xml"/>
  <Override PartName="/ppt/tags/tag1013.xml" ContentType="application/vnd.openxmlformats-officedocument.presentationml.tags+xml"/>
  <Override PartName="/ppt/tags/tag1014.xml" ContentType="application/vnd.openxmlformats-officedocument.presentationml.tags+xml"/>
  <Override PartName="/ppt/tags/tag1015.xml" ContentType="application/vnd.openxmlformats-officedocument.presentationml.tags+xml"/>
  <Override PartName="/ppt/tags/tag1016.xml" ContentType="application/vnd.openxmlformats-officedocument.presentationml.tags+xml"/>
  <Override PartName="/ppt/tags/tag1017.xml" ContentType="application/vnd.openxmlformats-officedocument.presentationml.tags+xml"/>
  <Override PartName="/ppt/tags/tag1018.xml" ContentType="application/vnd.openxmlformats-officedocument.presentationml.tags+xml"/>
  <Override PartName="/ppt/tags/tag1019.xml" ContentType="application/vnd.openxmlformats-officedocument.presentationml.tags+xml"/>
  <Override PartName="/ppt/tags/tag102.xml" ContentType="application/vnd.openxmlformats-officedocument.presentationml.tags+xml"/>
  <Override PartName="/ppt/tags/tag1020.xml" ContentType="application/vnd.openxmlformats-officedocument.presentationml.tags+xml"/>
  <Override PartName="/ppt/tags/tag1021.xml" ContentType="application/vnd.openxmlformats-officedocument.presentationml.tags+xml"/>
  <Override PartName="/ppt/tags/tag1022.xml" ContentType="application/vnd.openxmlformats-officedocument.presentationml.tags+xml"/>
  <Override PartName="/ppt/tags/tag1023.xml" ContentType="application/vnd.openxmlformats-officedocument.presentationml.tags+xml"/>
  <Override PartName="/ppt/tags/tag1024.xml" ContentType="application/vnd.openxmlformats-officedocument.presentationml.tags+xml"/>
  <Override PartName="/ppt/tags/tag1025.xml" ContentType="application/vnd.openxmlformats-officedocument.presentationml.tags+xml"/>
  <Override PartName="/ppt/tags/tag1026.xml" ContentType="application/vnd.openxmlformats-officedocument.presentationml.tags+xml"/>
  <Override PartName="/ppt/tags/tag1027.xml" ContentType="application/vnd.openxmlformats-officedocument.presentationml.tags+xml"/>
  <Override PartName="/ppt/tags/tag1028.xml" ContentType="application/vnd.openxmlformats-officedocument.presentationml.tags+xml"/>
  <Override PartName="/ppt/tags/tag1029.xml" ContentType="application/vnd.openxmlformats-officedocument.presentationml.tags+xml"/>
  <Override PartName="/ppt/tags/tag103.xml" ContentType="application/vnd.openxmlformats-officedocument.presentationml.tags+xml"/>
  <Override PartName="/ppt/tags/tag1030.xml" ContentType="application/vnd.openxmlformats-officedocument.presentationml.tags+xml"/>
  <Override PartName="/ppt/tags/tag1031.xml" ContentType="application/vnd.openxmlformats-officedocument.presentationml.tags+xml"/>
  <Override PartName="/ppt/tags/tag1032.xml" ContentType="application/vnd.openxmlformats-officedocument.presentationml.tags+xml"/>
  <Override PartName="/ppt/tags/tag1033.xml" ContentType="application/vnd.openxmlformats-officedocument.presentationml.tags+xml"/>
  <Override PartName="/ppt/tags/tag1034.xml" ContentType="application/vnd.openxmlformats-officedocument.presentationml.tags+xml"/>
  <Override PartName="/ppt/tags/tag1035.xml" ContentType="application/vnd.openxmlformats-officedocument.presentationml.tags+xml"/>
  <Override PartName="/ppt/tags/tag1036.xml" ContentType="application/vnd.openxmlformats-officedocument.presentationml.tags+xml"/>
  <Override PartName="/ppt/tags/tag1037.xml" ContentType="application/vnd.openxmlformats-officedocument.presentationml.tags+xml"/>
  <Override PartName="/ppt/tags/tag1038.xml" ContentType="application/vnd.openxmlformats-officedocument.presentationml.tags+xml"/>
  <Override PartName="/ppt/tags/tag1039.xml" ContentType="application/vnd.openxmlformats-officedocument.presentationml.tags+xml"/>
  <Override PartName="/ppt/tags/tag104.xml" ContentType="application/vnd.openxmlformats-officedocument.presentationml.tags+xml"/>
  <Override PartName="/ppt/tags/tag1040.xml" ContentType="application/vnd.openxmlformats-officedocument.presentationml.tags+xml"/>
  <Override PartName="/ppt/tags/tag1041.xml" ContentType="application/vnd.openxmlformats-officedocument.presentationml.tags+xml"/>
  <Override PartName="/ppt/tags/tag1042.xml" ContentType="application/vnd.openxmlformats-officedocument.presentationml.tags+xml"/>
  <Override PartName="/ppt/tags/tag1043.xml" ContentType="application/vnd.openxmlformats-officedocument.presentationml.tags+xml"/>
  <Override PartName="/ppt/tags/tag1044.xml" ContentType="application/vnd.openxmlformats-officedocument.presentationml.tags+xml"/>
  <Override PartName="/ppt/tags/tag1045.xml" ContentType="application/vnd.openxmlformats-officedocument.presentationml.tags+xml"/>
  <Override PartName="/ppt/tags/tag1046.xml" ContentType="application/vnd.openxmlformats-officedocument.presentationml.tags+xml"/>
  <Override PartName="/ppt/tags/tag1047.xml" ContentType="application/vnd.openxmlformats-officedocument.presentationml.tags+xml"/>
  <Override PartName="/ppt/tags/tag1048.xml" ContentType="application/vnd.openxmlformats-officedocument.presentationml.tags+xml"/>
  <Override PartName="/ppt/tags/tag1049.xml" ContentType="application/vnd.openxmlformats-officedocument.presentationml.tags+xml"/>
  <Override PartName="/ppt/tags/tag105.xml" ContentType="application/vnd.openxmlformats-officedocument.presentationml.tags+xml"/>
  <Override PartName="/ppt/tags/tag1050.xml" ContentType="application/vnd.openxmlformats-officedocument.presentationml.tags+xml"/>
  <Override PartName="/ppt/tags/tag1051.xml" ContentType="application/vnd.openxmlformats-officedocument.presentationml.tags+xml"/>
  <Override PartName="/ppt/tags/tag1052.xml" ContentType="application/vnd.openxmlformats-officedocument.presentationml.tags+xml"/>
  <Override PartName="/ppt/tags/tag1053.xml" ContentType="application/vnd.openxmlformats-officedocument.presentationml.tags+xml"/>
  <Override PartName="/ppt/tags/tag1054.xml" ContentType="application/vnd.openxmlformats-officedocument.presentationml.tags+xml"/>
  <Override PartName="/ppt/tags/tag1055.xml" ContentType="application/vnd.openxmlformats-officedocument.presentationml.tags+xml"/>
  <Override PartName="/ppt/tags/tag1056.xml" ContentType="application/vnd.openxmlformats-officedocument.presentationml.tags+xml"/>
  <Override PartName="/ppt/tags/tag1057.xml" ContentType="application/vnd.openxmlformats-officedocument.presentationml.tags+xml"/>
  <Override PartName="/ppt/tags/tag1058.xml" ContentType="application/vnd.openxmlformats-officedocument.presentationml.tags+xml"/>
  <Override PartName="/ppt/tags/tag1059.xml" ContentType="application/vnd.openxmlformats-officedocument.presentationml.tags+xml"/>
  <Override PartName="/ppt/tags/tag106.xml" ContentType="application/vnd.openxmlformats-officedocument.presentationml.tags+xml"/>
  <Override PartName="/ppt/tags/tag1060.xml" ContentType="application/vnd.openxmlformats-officedocument.presentationml.tags+xml"/>
  <Override PartName="/ppt/tags/tag1061.xml" ContentType="application/vnd.openxmlformats-officedocument.presentationml.tags+xml"/>
  <Override PartName="/ppt/tags/tag1062.xml" ContentType="application/vnd.openxmlformats-officedocument.presentationml.tags+xml"/>
  <Override PartName="/ppt/tags/tag1063.xml" ContentType="application/vnd.openxmlformats-officedocument.presentationml.tags+xml"/>
  <Override PartName="/ppt/tags/tag1064.xml" ContentType="application/vnd.openxmlformats-officedocument.presentationml.tags+xml"/>
  <Override PartName="/ppt/tags/tag1065.xml" ContentType="application/vnd.openxmlformats-officedocument.presentationml.tags+xml"/>
  <Override PartName="/ppt/tags/tag1066.xml" ContentType="application/vnd.openxmlformats-officedocument.presentationml.tags+xml"/>
  <Override PartName="/ppt/tags/tag1067.xml" ContentType="application/vnd.openxmlformats-officedocument.presentationml.tags+xml"/>
  <Override PartName="/ppt/tags/tag1068.xml" ContentType="application/vnd.openxmlformats-officedocument.presentationml.tags+xml"/>
  <Override PartName="/ppt/tags/tag1069.xml" ContentType="application/vnd.openxmlformats-officedocument.presentationml.tags+xml"/>
  <Override PartName="/ppt/tags/tag107.xml" ContentType="application/vnd.openxmlformats-officedocument.presentationml.tags+xml"/>
  <Override PartName="/ppt/tags/tag1070.xml" ContentType="application/vnd.openxmlformats-officedocument.presentationml.tags+xml"/>
  <Override PartName="/ppt/tags/tag1071.xml" ContentType="application/vnd.openxmlformats-officedocument.presentationml.tags+xml"/>
  <Override PartName="/ppt/tags/tag1072.xml" ContentType="application/vnd.openxmlformats-officedocument.presentationml.tags+xml"/>
  <Override PartName="/ppt/tags/tag1073.xml" ContentType="application/vnd.openxmlformats-officedocument.presentationml.tags+xml"/>
  <Override PartName="/ppt/tags/tag1074.xml" ContentType="application/vnd.openxmlformats-officedocument.presentationml.tags+xml"/>
  <Override PartName="/ppt/tags/tag1075.xml" ContentType="application/vnd.openxmlformats-officedocument.presentationml.tags+xml"/>
  <Override PartName="/ppt/tags/tag1076.xml" ContentType="application/vnd.openxmlformats-officedocument.presentationml.tags+xml"/>
  <Override PartName="/ppt/tags/tag1077.xml" ContentType="application/vnd.openxmlformats-officedocument.presentationml.tags+xml"/>
  <Override PartName="/ppt/tags/tag1078.xml" ContentType="application/vnd.openxmlformats-officedocument.presentationml.tags+xml"/>
  <Override PartName="/ppt/tags/tag1079.xml" ContentType="application/vnd.openxmlformats-officedocument.presentationml.tags+xml"/>
  <Override PartName="/ppt/tags/tag108.xml" ContentType="application/vnd.openxmlformats-officedocument.presentationml.tags+xml"/>
  <Override PartName="/ppt/tags/tag1080.xml" ContentType="application/vnd.openxmlformats-officedocument.presentationml.tags+xml"/>
  <Override PartName="/ppt/tags/tag1081.xml" ContentType="application/vnd.openxmlformats-officedocument.presentationml.tags+xml"/>
  <Override PartName="/ppt/tags/tag1082.xml" ContentType="application/vnd.openxmlformats-officedocument.presentationml.tags+xml"/>
  <Override PartName="/ppt/tags/tag1083.xml" ContentType="application/vnd.openxmlformats-officedocument.presentationml.tags+xml"/>
  <Override PartName="/ppt/tags/tag1084.xml" ContentType="application/vnd.openxmlformats-officedocument.presentationml.tags+xml"/>
  <Override PartName="/ppt/tags/tag1085.xml" ContentType="application/vnd.openxmlformats-officedocument.presentationml.tags+xml"/>
  <Override PartName="/ppt/tags/tag1086.xml" ContentType="application/vnd.openxmlformats-officedocument.presentationml.tags+xml"/>
  <Override PartName="/ppt/tags/tag1087.xml" ContentType="application/vnd.openxmlformats-officedocument.presentationml.tags+xml"/>
  <Override PartName="/ppt/tags/tag1088.xml" ContentType="application/vnd.openxmlformats-officedocument.presentationml.tags+xml"/>
  <Override PartName="/ppt/tags/tag1089.xml" ContentType="application/vnd.openxmlformats-officedocument.presentationml.tags+xml"/>
  <Override PartName="/ppt/tags/tag109.xml" ContentType="application/vnd.openxmlformats-officedocument.presentationml.tags+xml"/>
  <Override PartName="/ppt/tags/tag1090.xml" ContentType="application/vnd.openxmlformats-officedocument.presentationml.tags+xml"/>
  <Override PartName="/ppt/tags/tag1091.xml" ContentType="application/vnd.openxmlformats-officedocument.presentationml.tags+xml"/>
  <Override PartName="/ppt/tags/tag1092.xml" ContentType="application/vnd.openxmlformats-officedocument.presentationml.tags+xml"/>
  <Override PartName="/ppt/tags/tag1093.xml" ContentType="application/vnd.openxmlformats-officedocument.presentationml.tags+xml"/>
  <Override PartName="/ppt/tags/tag1094.xml" ContentType="application/vnd.openxmlformats-officedocument.presentationml.tags+xml"/>
  <Override PartName="/ppt/tags/tag1095.xml" ContentType="application/vnd.openxmlformats-officedocument.presentationml.tags+xml"/>
  <Override PartName="/ppt/tags/tag1096.xml" ContentType="application/vnd.openxmlformats-officedocument.presentationml.tags+xml"/>
  <Override PartName="/ppt/tags/tag1097.xml" ContentType="application/vnd.openxmlformats-officedocument.presentationml.tags+xml"/>
  <Override PartName="/ppt/tags/tag1098.xml" ContentType="application/vnd.openxmlformats-officedocument.presentationml.tags+xml"/>
  <Override PartName="/ppt/tags/tag109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00.xml" ContentType="application/vnd.openxmlformats-officedocument.presentationml.tags+xml"/>
  <Override PartName="/ppt/tags/tag1101.xml" ContentType="application/vnd.openxmlformats-officedocument.presentationml.tags+xml"/>
  <Override PartName="/ppt/tags/tag1102.xml" ContentType="application/vnd.openxmlformats-officedocument.presentationml.tags+xml"/>
  <Override PartName="/ppt/tags/tag1103.xml" ContentType="application/vnd.openxmlformats-officedocument.presentationml.tags+xml"/>
  <Override PartName="/ppt/tags/tag1104.xml" ContentType="application/vnd.openxmlformats-officedocument.presentationml.tags+xml"/>
  <Override PartName="/ppt/tags/tag1105.xml" ContentType="application/vnd.openxmlformats-officedocument.presentationml.tags+xml"/>
  <Override PartName="/ppt/tags/tag1106.xml" ContentType="application/vnd.openxmlformats-officedocument.presentationml.tags+xml"/>
  <Override PartName="/ppt/tags/tag1107.xml" ContentType="application/vnd.openxmlformats-officedocument.presentationml.tags+xml"/>
  <Override PartName="/ppt/tags/tag1108.xml" ContentType="application/vnd.openxmlformats-officedocument.presentationml.tags+xml"/>
  <Override PartName="/ppt/tags/tag1109.xml" ContentType="application/vnd.openxmlformats-officedocument.presentationml.tags+xml"/>
  <Override PartName="/ppt/tags/tag111.xml" ContentType="application/vnd.openxmlformats-officedocument.presentationml.tags+xml"/>
  <Override PartName="/ppt/tags/tag1110.xml" ContentType="application/vnd.openxmlformats-officedocument.presentationml.tags+xml"/>
  <Override PartName="/ppt/tags/tag1111.xml" ContentType="application/vnd.openxmlformats-officedocument.presentationml.tags+xml"/>
  <Override PartName="/ppt/tags/tag1112.xml" ContentType="application/vnd.openxmlformats-officedocument.presentationml.tags+xml"/>
  <Override PartName="/ppt/tags/tag1113.xml" ContentType="application/vnd.openxmlformats-officedocument.presentationml.tags+xml"/>
  <Override PartName="/ppt/tags/tag1114.xml" ContentType="application/vnd.openxmlformats-officedocument.presentationml.tags+xml"/>
  <Override PartName="/ppt/tags/tag1115.xml" ContentType="application/vnd.openxmlformats-officedocument.presentationml.tags+xml"/>
  <Override PartName="/ppt/tags/tag1116.xml" ContentType="application/vnd.openxmlformats-officedocument.presentationml.tags+xml"/>
  <Override PartName="/ppt/tags/tag1117.xml" ContentType="application/vnd.openxmlformats-officedocument.presentationml.tags+xml"/>
  <Override PartName="/ppt/tags/tag1118.xml" ContentType="application/vnd.openxmlformats-officedocument.presentationml.tags+xml"/>
  <Override PartName="/ppt/tags/tag1119.xml" ContentType="application/vnd.openxmlformats-officedocument.presentationml.tags+xml"/>
  <Override PartName="/ppt/tags/tag112.xml" ContentType="application/vnd.openxmlformats-officedocument.presentationml.tags+xml"/>
  <Override PartName="/ppt/tags/tag1120.xml" ContentType="application/vnd.openxmlformats-officedocument.presentationml.tags+xml"/>
  <Override PartName="/ppt/tags/tag1121.xml" ContentType="application/vnd.openxmlformats-officedocument.presentationml.tags+xml"/>
  <Override PartName="/ppt/tags/tag112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ags/tag992.xml" ContentType="application/vnd.openxmlformats-officedocument.presentationml.tags+xml"/>
  <Override PartName="/ppt/tags/tag993.xml" ContentType="application/vnd.openxmlformats-officedocument.presentationml.tags+xml"/>
  <Override PartName="/ppt/tags/tag994.xml" ContentType="application/vnd.openxmlformats-officedocument.presentationml.tags+xml"/>
  <Override PartName="/ppt/tags/tag995.xml" ContentType="application/vnd.openxmlformats-officedocument.presentationml.tags+xml"/>
  <Override PartName="/ppt/tags/tag996.xml" ContentType="application/vnd.openxmlformats-officedocument.presentationml.tags+xml"/>
  <Override PartName="/ppt/tags/tag997.xml" ContentType="application/vnd.openxmlformats-officedocument.presentationml.tags+xml"/>
  <Override PartName="/ppt/tags/tag998.xml" ContentType="application/vnd.openxmlformats-officedocument.presentationml.tags+xml"/>
  <Override PartName="/ppt/tags/tag9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2" r:id="rId3"/>
    <p:sldMasterId id="2147483664" r:id="rId4"/>
    <p:sldMasterId id="2147483676" r:id="rId5"/>
  </p:sldMasterIdLst>
  <p:notesMasterIdLst>
    <p:notesMasterId r:id="rId7"/>
  </p:notesMasterIdLst>
  <p:handoutMasterIdLst>
    <p:handoutMasterId r:id="rId48"/>
  </p:handoutMasterIdLst>
  <p:sldIdLst>
    <p:sldId id="558" r:id="rId6"/>
    <p:sldId id="502" r:id="rId8"/>
    <p:sldId id="503" r:id="rId9"/>
    <p:sldId id="559" r:id="rId10"/>
    <p:sldId id="586" r:id="rId11"/>
    <p:sldId id="429" r:id="rId12"/>
    <p:sldId id="430" r:id="rId13"/>
    <p:sldId id="432" r:id="rId14"/>
    <p:sldId id="433" r:id="rId15"/>
    <p:sldId id="560" r:id="rId16"/>
    <p:sldId id="587" r:id="rId17"/>
    <p:sldId id="508" r:id="rId18"/>
    <p:sldId id="589" r:id="rId19"/>
    <p:sldId id="510" r:id="rId20"/>
    <p:sldId id="590" r:id="rId21"/>
    <p:sldId id="446" r:id="rId22"/>
    <p:sldId id="448" r:id="rId23"/>
    <p:sldId id="561" r:id="rId24"/>
    <p:sldId id="259" r:id="rId25"/>
    <p:sldId id="260" r:id="rId26"/>
    <p:sldId id="591" r:id="rId27"/>
    <p:sldId id="594" r:id="rId28"/>
    <p:sldId id="595" r:id="rId29"/>
    <p:sldId id="598" r:id="rId30"/>
    <p:sldId id="597" r:id="rId31"/>
    <p:sldId id="612" r:id="rId32"/>
    <p:sldId id="600" r:id="rId33"/>
    <p:sldId id="601" r:id="rId34"/>
    <p:sldId id="613" r:id="rId35"/>
    <p:sldId id="614" r:id="rId36"/>
    <p:sldId id="620" r:id="rId37"/>
    <p:sldId id="621" r:id="rId38"/>
    <p:sldId id="615" r:id="rId39"/>
    <p:sldId id="616" r:id="rId40"/>
    <p:sldId id="617" r:id="rId41"/>
    <p:sldId id="618" r:id="rId42"/>
    <p:sldId id="624" r:id="rId43"/>
    <p:sldId id="609" r:id="rId44"/>
    <p:sldId id="607" r:id="rId45"/>
    <p:sldId id="619" r:id="rId46"/>
    <p:sldId id="622" r:id="rId47"/>
  </p:sldIdLst>
  <p:sldSz cx="12198350" cy="6859270"/>
  <p:notesSz cx="6858000" cy="9144000"/>
  <p:custDataLst>
    <p:tags r:id="rId53"/>
  </p:custDataLst>
  <p:defaultTextStyle>
    <a:defPPr>
      <a:defRPr lang="en-US"/>
    </a:defPPr>
    <a:lvl1pPr marL="0" lvl="0" indent="0" algn="l" defTabSz="914400" rtl="0" eaLnBrk="1" fontAlgn="base" latinLnBrk="0" hangingPunct="1">
      <a:lnSpc>
        <a:spcPct val="100000"/>
      </a:lnSpc>
      <a:spcBef>
        <a:spcPct val="0"/>
      </a:spcBef>
      <a:spcAft>
        <a:spcPct val="0"/>
      </a:spcAft>
      <a:buNone/>
      <a:defRPr sz="2600" b="1" kern="1200">
        <a:solidFill>
          <a:schemeClr val="tx1"/>
        </a:solidFill>
        <a:latin typeface="Times New Roman" panose="02020603050405020304" pitchFamily="18" charset="0"/>
        <a:ea typeface="宋体" panose="02010600030101010101" pitchFamily="2" charset="-122"/>
        <a:cs typeface="+mn-cs"/>
      </a:defRPr>
    </a:lvl1pPr>
    <a:lvl2pPr marL="586105" lvl="1" indent="-128905" algn="l" defTabSz="914400" rtl="0" eaLnBrk="1" fontAlgn="base" latinLnBrk="0" hangingPunct="1">
      <a:lnSpc>
        <a:spcPct val="100000"/>
      </a:lnSpc>
      <a:spcBef>
        <a:spcPct val="0"/>
      </a:spcBef>
      <a:spcAft>
        <a:spcPct val="0"/>
      </a:spcAft>
      <a:buNone/>
      <a:defRPr sz="2600" b="1" kern="1200">
        <a:solidFill>
          <a:schemeClr val="tx1"/>
        </a:solidFill>
        <a:latin typeface="Times New Roman" panose="02020603050405020304" pitchFamily="18" charset="0"/>
        <a:ea typeface="宋体" panose="02010600030101010101" pitchFamily="2" charset="-122"/>
        <a:cs typeface="+mn-cs"/>
      </a:defRPr>
    </a:lvl2pPr>
    <a:lvl3pPr marL="1171575" lvl="2" indent="-257175" algn="l" defTabSz="914400" rtl="0" eaLnBrk="1" fontAlgn="base" latinLnBrk="0" hangingPunct="1">
      <a:lnSpc>
        <a:spcPct val="100000"/>
      </a:lnSpc>
      <a:spcBef>
        <a:spcPct val="0"/>
      </a:spcBef>
      <a:spcAft>
        <a:spcPct val="0"/>
      </a:spcAft>
      <a:buNone/>
      <a:defRPr sz="2600" b="1" kern="1200">
        <a:solidFill>
          <a:schemeClr val="tx1"/>
        </a:solidFill>
        <a:latin typeface="Times New Roman" panose="02020603050405020304" pitchFamily="18" charset="0"/>
        <a:ea typeface="宋体" panose="02010600030101010101" pitchFamily="2" charset="-122"/>
        <a:cs typeface="+mn-cs"/>
      </a:defRPr>
    </a:lvl3pPr>
    <a:lvl4pPr marL="1758950" lvl="3" indent="-387350" algn="l" defTabSz="914400" rtl="0" eaLnBrk="1" fontAlgn="base" latinLnBrk="0" hangingPunct="1">
      <a:lnSpc>
        <a:spcPct val="100000"/>
      </a:lnSpc>
      <a:spcBef>
        <a:spcPct val="0"/>
      </a:spcBef>
      <a:spcAft>
        <a:spcPct val="0"/>
      </a:spcAft>
      <a:buNone/>
      <a:defRPr sz="2600" b="1" kern="1200">
        <a:solidFill>
          <a:schemeClr val="tx1"/>
        </a:solidFill>
        <a:latin typeface="Times New Roman" panose="02020603050405020304" pitchFamily="18" charset="0"/>
        <a:ea typeface="宋体" panose="02010600030101010101" pitchFamily="2" charset="-122"/>
        <a:cs typeface="+mn-cs"/>
      </a:defRPr>
    </a:lvl4pPr>
    <a:lvl5pPr marL="2345055" lvl="4" indent="-516255" algn="l" defTabSz="914400" rtl="0" eaLnBrk="1" fontAlgn="base" latinLnBrk="0" hangingPunct="1">
      <a:lnSpc>
        <a:spcPct val="100000"/>
      </a:lnSpc>
      <a:spcBef>
        <a:spcPct val="0"/>
      </a:spcBef>
      <a:spcAft>
        <a:spcPct val="0"/>
      </a:spcAft>
      <a:buNone/>
      <a:defRPr sz="2600" b="1" kern="1200">
        <a:solidFill>
          <a:schemeClr val="tx1"/>
        </a:solidFill>
        <a:latin typeface="Times New Roman" panose="02020603050405020304" pitchFamily="18" charset="0"/>
        <a:ea typeface="宋体" panose="02010600030101010101" pitchFamily="2" charset="-122"/>
        <a:cs typeface="+mn-cs"/>
      </a:defRPr>
    </a:lvl5pPr>
    <a:lvl6pPr marL="2286000" lvl="5" indent="-516255" algn="l" defTabSz="914400" rtl="0" eaLnBrk="1" fontAlgn="base" latinLnBrk="0" hangingPunct="1">
      <a:lnSpc>
        <a:spcPct val="100000"/>
      </a:lnSpc>
      <a:spcBef>
        <a:spcPct val="0"/>
      </a:spcBef>
      <a:spcAft>
        <a:spcPct val="0"/>
      </a:spcAft>
      <a:buNone/>
      <a:defRPr sz="2600" b="1" kern="1200">
        <a:solidFill>
          <a:schemeClr val="tx1"/>
        </a:solidFill>
        <a:latin typeface="Times New Roman" panose="02020603050405020304" pitchFamily="18" charset="0"/>
        <a:ea typeface="宋体" panose="02010600030101010101" pitchFamily="2" charset="-122"/>
        <a:cs typeface="+mn-cs"/>
      </a:defRPr>
    </a:lvl6pPr>
    <a:lvl7pPr marL="2743200" lvl="6" indent="-516255" algn="l" defTabSz="914400" rtl="0" eaLnBrk="1" fontAlgn="base" latinLnBrk="0" hangingPunct="1">
      <a:lnSpc>
        <a:spcPct val="100000"/>
      </a:lnSpc>
      <a:spcBef>
        <a:spcPct val="0"/>
      </a:spcBef>
      <a:spcAft>
        <a:spcPct val="0"/>
      </a:spcAft>
      <a:buNone/>
      <a:defRPr sz="2600" b="1" kern="1200">
        <a:solidFill>
          <a:schemeClr val="tx1"/>
        </a:solidFill>
        <a:latin typeface="Times New Roman" panose="02020603050405020304" pitchFamily="18" charset="0"/>
        <a:ea typeface="宋体" panose="02010600030101010101" pitchFamily="2" charset="-122"/>
        <a:cs typeface="+mn-cs"/>
      </a:defRPr>
    </a:lvl7pPr>
    <a:lvl8pPr marL="3200400" lvl="7" indent="-516255" algn="l" defTabSz="914400" rtl="0" eaLnBrk="1" fontAlgn="base" latinLnBrk="0" hangingPunct="1">
      <a:lnSpc>
        <a:spcPct val="100000"/>
      </a:lnSpc>
      <a:spcBef>
        <a:spcPct val="0"/>
      </a:spcBef>
      <a:spcAft>
        <a:spcPct val="0"/>
      </a:spcAft>
      <a:buNone/>
      <a:defRPr sz="2600" b="1" kern="1200">
        <a:solidFill>
          <a:schemeClr val="tx1"/>
        </a:solidFill>
        <a:latin typeface="Times New Roman" panose="02020603050405020304" pitchFamily="18" charset="0"/>
        <a:ea typeface="宋体" panose="02010600030101010101" pitchFamily="2" charset="-122"/>
        <a:cs typeface="+mn-cs"/>
      </a:defRPr>
    </a:lvl8pPr>
    <a:lvl9pPr marL="3657600" lvl="8" indent="-516255" algn="l" defTabSz="914400" rtl="0" eaLnBrk="1" fontAlgn="base" latinLnBrk="0" hangingPunct="1">
      <a:lnSpc>
        <a:spcPct val="100000"/>
      </a:lnSpc>
      <a:spcBef>
        <a:spcPct val="0"/>
      </a:spcBef>
      <a:spcAft>
        <a:spcPct val="0"/>
      </a:spcAft>
      <a:buNone/>
      <a:defRPr sz="2600" b="1" kern="1200">
        <a:solidFill>
          <a:schemeClr val="tx1"/>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304" userDrawn="1">
          <p15:clr>
            <a:srgbClr val="A4A3A4"/>
          </p15:clr>
        </p15:guide>
        <p15:guide id="2" pos="302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ng feng" initials="Df" lastIdx="0" clrIdx="0"/>
  <p:cmAuthor id="2" name="作者" initials="A" lastIdx="0" clrIdx="1"/>
  <p:cmAuthor id="0" name="宝宝" initials="宝宝" lastIdx="0" clrIdx="1"/>
  <p:cmAuthor id="3" name="50429" initials="5" lastIdx="0" clrIdx="2"/>
  <p:cmAuthor id="4" name="林细尘" initials="林" lastIdx="0" clrIdx="3"/>
  <p:cmAuthor id="7" name="1206988966@qq.com" initials="1" lastIdx="0" clrIdx="2"/>
  <p:cmAuthor id="8" name="姜伟光" initials="姜" lastIdx="0" clrIdx="0"/>
  <p:cmAuthor id="5" name="宋洁然" initials="宋" lastIdx="0" clrIdx="1"/>
  <p:cmAuthor id="6" name="ming qiu" initials="m" lastIdx="0" clrIdx="1"/>
  <p:cmAuthor id="10" name="86136" initials="8" lastIdx="0" clrIdx="9"/>
  <p:cmAuthor id="9" name="王 昭君" initials="王" lastIdx="0" clrIdx="4"/>
  <p:cmAuthor id="11" name="cqw" initials="c" lastIdx="0" clrIdx="1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757"/>
    <p:restoredTop sz="86882"/>
  </p:normalViewPr>
  <p:slideViewPr>
    <p:cSldViewPr showGuides="1">
      <p:cViewPr varScale="1">
        <p:scale>
          <a:sx n="63" d="100"/>
          <a:sy n="63" d="100"/>
        </p:scale>
        <p:origin x="96" y="168"/>
      </p:cViewPr>
      <p:guideLst>
        <p:guide orient="horz" pos="2304"/>
        <p:guide pos="3026"/>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1" d="100"/>
          <a:sy n="1" d="100"/>
        </p:scale>
        <p:origin x="0" y="0"/>
      </p:cViewPr>
      <p:guideLst/>
    </p:cSldViewPr>
  </p:notesViewPr>
  <p:gridSpacing cx="45003" cy="45003"/>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slide" Target="slides/slide2.xml"/><Relationship Id="rId7" Type="http://schemas.openxmlformats.org/officeDocument/2006/relationships/notesMaster" Target="notesMasters/notesMaster1.xml"/><Relationship Id="rId6" Type="http://schemas.openxmlformats.org/officeDocument/2006/relationships/slide" Target="slides/slide1.xml"/><Relationship Id="rId53" Type="http://schemas.openxmlformats.org/officeDocument/2006/relationships/tags" Target="tags/tag1122.xml"/><Relationship Id="rId52" Type="http://schemas.openxmlformats.org/officeDocument/2006/relationships/commentAuthors" Target="commentAuthors.xml"/><Relationship Id="rId51" Type="http://schemas.openxmlformats.org/officeDocument/2006/relationships/tableStyles" Target="tableStyles.xml"/><Relationship Id="rId50" Type="http://schemas.openxmlformats.org/officeDocument/2006/relationships/viewProps" Target="viewProps.xml"/><Relationship Id="rId5" Type="http://schemas.openxmlformats.org/officeDocument/2006/relationships/slideMaster" Target="slideMasters/slideMaster4.xml"/><Relationship Id="rId49" Type="http://schemas.openxmlformats.org/officeDocument/2006/relationships/presProps" Target="presProps.xml"/><Relationship Id="rId48" Type="http://schemas.openxmlformats.org/officeDocument/2006/relationships/handoutMaster" Target="handoutMasters/handoutMaster1.xml"/><Relationship Id="rId47" Type="http://schemas.openxmlformats.org/officeDocument/2006/relationships/slide" Target="slides/slide41.xml"/><Relationship Id="rId46" Type="http://schemas.openxmlformats.org/officeDocument/2006/relationships/slide" Target="slides/slide40.xml"/><Relationship Id="rId45" Type="http://schemas.openxmlformats.org/officeDocument/2006/relationships/slide" Target="slides/slide39.xml"/><Relationship Id="rId44" Type="http://schemas.openxmlformats.org/officeDocument/2006/relationships/slide" Target="slides/slide38.xml"/><Relationship Id="rId43" Type="http://schemas.openxmlformats.org/officeDocument/2006/relationships/slide" Target="slides/slide37.xml"/><Relationship Id="rId42" Type="http://schemas.openxmlformats.org/officeDocument/2006/relationships/slide" Target="slides/slide36.xml"/><Relationship Id="rId41" Type="http://schemas.openxmlformats.org/officeDocument/2006/relationships/slide" Target="slides/slide35.xml"/><Relationship Id="rId40" Type="http://schemas.openxmlformats.org/officeDocument/2006/relationships/slide" Target="slides/slide34.xml"/><Relationship Id="rId4" Type="http://schemas.openxmlformats.org/officeDocument/2006/relationships/slideMaster" Target="slideMasters/slideMaster3.xml"/><Relationship Id="rId39" Type="http://schemas.openxmlformats.org/officeDocument/2006/relationships/slide" Target="slides/slide33.xml"/><Relationship Id="rId38" Type="http://schemas.openxmlformats.org/officeDocument/2006/relationships/slide" Target="slides/slide32.xml"/><Relationship Id="rId37" Type="http://schemas.openxmlformats.org/officeDocument/2006/relationships/slide" Target="slides/slide31.xml"/><Relationship Id="rId36" Type="http://schemas.openxmlformats.org/officeDocument/2006/relationships/slide" Target="slides/slide30.xml"/><Relationship Id="rId35" Type="http://schemas.openxmlformats.org/officeDocument/2006/relationships/slide" Target="slides/slide29.xml"/><Relationship Id="rId34" Type="http://schemas.openxmlformats.org/officeDocument/2006/relationships/slide" Target="slides/slide28.xml"/><Relationship Id="rId33" Type="http://schemas.openxmlformats.org/officeDocument/2006/relationships/slide" Target="slides/slide27.xml"/><Relationship Id="rId32" Type="http://schemas.openxmlformats.org/officeDocument/2006/relationships/slide" Target="slides/slide26.xml"/><Relationship Id="rId31" Type="http://schemas.openxmlformats.org/officeDocument/2006/relationships/slide" Target="slides/slide25.xml"/><Relationship Id="rId30" Type="http://schemas.openxmlformats.org/officeDocument/2006/relationships/slide" Target="slides/slide24.xml"/><Relationship Id="rId3" Type="http://schemas.openxmlformats.org/officeDocument/2006/relationships/slideMaster" Target="slideMasters/slideMaster2.xml"/><Relationship Id="rId29" Type="http://schemas.openxmlformats.org/officeDocument/2006/relationships/slide" Target="slides/slide23.xml"/><Relationship Id="rId28" Type="http://schemas.openxmlformats.org/officeDocument/2006/relationships/slide" Target="slides/slide22.xml"/><Relationship Id="rId27" Type="http://schemas.openxmlformats.org/officeDocument/2006/relationships/slide" Target="slides/slide21.xml"/><Relationship Id="rId26" Type="http://schemas.openxmlformats.org/officeDocument/2006/relationships/slide" Target="slides/slide20.xml"/><Relationship Id="rId25" Type="http://schemas.openxmlformats.org/officeDocument/2006/relationships/slide" Target="slides/slide19.xml"/><Relationship Id="rId24" Type="http://schemas.openxmlformats.org/officeDocument/2006/relationships/slide" Target="slides/slide18.xml"/><Relationship Id="rId23" Type="http://schemas.openxmlformats.org/officeDocument/2006/relationships/slide" Target="slides/slide17.xml"/><Relationship Id="rId22" Type="http://schemas.openxmlformats.org/officeDocument/2006/relationships/slide" Target="slides/slide16.xml"/><Relationship Id="rId21" Type="http://schemas.openxmlformats.org/officeDocument/2006/relationships/slide" Target="slides/slide15.xml"/><Relationship Id="rId20" Type="http://schemas.openxmlformats.org/officeDocument/2006/relationships/slide" Target="slides/slide14.xml"/><Relationship Id="rId2" Type="http://schemas.openxmlformats.org/officeDocument/2006/relationships/theme" Target="theme/theme1.xml"/><Relationship Id="rId19" Type="http://schemas.openxmlformats.org/officeDocument/2006/relationships/slide" Target="slides/slide13.xml"/><Relationship Id="rId18" Type="http://schemas.openxmlformats.org/officeDocument/2006/relationships/slide" Target="slides/slide12.xml"/><Relationship Id="rId17" Type="http://schemas.openxmlformats.org/officeDocument/2006/relationships/slide" Target="slides/slide1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56.wmf"/><Relationship Id="rId1" Type="http://schemas.openxmlformats.org/officeDocument/2006/relationships/image" Target="../media/image55.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image" Target="../media/image57.e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60.wmf"/><Relationship Id="rId1" Type="http://schemas.openxmlformats.org/officeDocument/2006/relationships/image" Target="../media/image51.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wmf"/><Relationship Id="rId1" Type="http://schemas.openxmlformats.org/officeDocument/2006/relationships/image" Target="../media/image62.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67.wmf"/><Relationship Id="rId2" Type="http://schemas.openxmlformats.org/officeDocument/2006/relationships/image" Target="../media/image66.wmf"/><Relationship Id="rId1" Type="http://schemas.openxmlformats.org/officeDocument/2006/relationships/image" Target="../media/image65.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70.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4.vml.rels><?xml version="1.0" encoding="UTF-8" standalone="yes"?>
<Relationships xmlns="http://schemas.openxmlformats.org/package/2006/relationships"><Relationship Id="rId5" Type="http://schemas.openxmlformats.org/officeDocument/2006/relationships/image" Target="../media/image42.png"/><Relationship Id="rId4" Type="http://schemas.openxmlformats.org/officeDocument/2006/relationships/image" Target="../media/image41.png"/><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image" Target="../media/image47.wmf"/></Relationships>
</file>

<file path=ppt/drawings/_rels/vmlDrawing8.vml.rels><?xml version="1.0" encoding="UTF-8" standalone="yes"?>
<Relationships xmlns="http://schemas.openxmlformats.org/package/2006/relationships"><Relationship Id="rId4" Type="http://schemas.openxmlformats.org/officeDocument/2006/relationships/image" Target="../media/image53.wmf"/><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4.emf"/></Relationships>
</file>

<file path=ppt/handoutMasters/_rels/handoutMaster1.xml.rels><?xml version="1.0" encoding="UTF-8" standalone="yes"?>
<Relationships xmlns="http://schemas.openxmlformats.org/package/2006/relationships"><Relationship Id="rId5" Type="http://schemas.openxmlformats.org/officeDocument/2006/relationships/theme" Target="../theme/theme6.xml"/><Relationship Id="rId4" Type="http://schemas.openxmlformats.org/officeDocument/2006/relationships/tags" Target="../tags/tag1121.xml"/><Relationship Id="rId3" Type="http://schemas.openxmlformats.org/officeDocument/2006/relationships/tags" Target="../tags/tag1120.xml"/><Relationship Id="rId2" Type="http://schemas.openxmlformats.org/officeDocument/2006/relationships/tags" Target="../tags/tag1119.xml"/><Relationship Id="rId1" Type="http://schemas.openxmlformats.org/officeDocument/2006/relationships/tags" Target="../tags/tag111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4002" name="Rectangle 2"/>
          <p:cNvSpPr>
            <a:spLocks noGrp="1" noChangeArrowheads="1"/>
          </p:cNvSpPr>
          <p:nvPr>
            <p:ph type="hdr" sz="quarter"/>
            <p:custDataLst>
              <p:tags r:id="rId1"/>
            </p:custDataLst>
          </p:nvPr>
        </p:nvSpPr>
        <p:spPr bwMode="auto">
          <a:xfrm>
            <a:off x="0" y="0"/>
            <a:ext cx="2971800" cy="457200"/>
          </a:xfrm>
          <a:prstGeom prst="rect">
            <a:avLst/>
          </a:prstGeom>
          <a:noFill/>
          <a:ln>
            <a:noFill/>
          </a:ln>
          <a:effectLst/>
        </p:spPr>
        <p:txBody>
          <a:bodyPr vert="horz" wrap="square" lIns="91440" tIns="45720" rIns="91440" bIns="45720" numCol="1" anchor="t" anchorCtr="0" compatLnSpc="1"/>
          <a:lstStyle>
            <a:lvl1pPr algn="l" eaLnBrk="1" hangingPunct="1">
              <a:lnSpc>
                <a:spcPct val="100000"/>
              </a:lnSpc>
              <a:defRPr sz="1200" b="0">
                <a:latin typeface="Arial" panose="020B0604020202020204" pitchFamily="34" charset="0"/>
                <a:ea typeface="宋体" panose="02010600030101010101" pitchFamily="2" charset="-122"/>
              </a:defRPr>
            </a:lvl1pPr>
          </a:lstStyle>
          <a:p>
            <a:pPr fontAlgn="base">
              <a:defRPr/>
            </a:pPr>
            <a:endParaRPr lang="zh-CN" altLang="en-US" strike="noStrike" noProof="1"/>
          </a:p>
        </p:txBody>
      </p:sp>
      <p:sp>
        <p:nvSpPr>
          <p:cNvPr id="384003" name="Rectangle 3"/>
          <p:cNvSpPr>
            <a:spLocks noGrp="1" noChangeArrowheads="1"/>
          </p:cNvSpPr>
          <p:nvPr>
            <p:ph type="dt" sz="quarter" idx="1"/>
            <p:custDataLst>
              <p:tags r:id="rId2"/>
            </p:custDataLst>
          </p:nvPr>
        </p:nvSpPr>
        <p:spPr bwMode="auto">
          <a:xfrm>
            <a:off x="3884613" y="0"/>
            <a:ext cx="2971800" cy="457200"/>
          </a:xfrm>
          <a:prstGeom prst="rect">
            <a:avLst/>
          </a:prstGeom>
          <a:noFill/>
          <a:ln>
            <a:noFill/>
          </a:ln>
          <a:effectLst/>
        </p:spPr>
        <p:txBody>
          <a:bodyPr vert="horz" wrap="square" lIns="91440" tIns="45720" rIns="91440" bIns="45720" numCol="1" anchor="t" anchorCtr="0" compatLnSpc="1"/>
          <a:lstStyle>
            <a:lvl1pPr algn="r" eaLnBrk="1" hangingPunct="1">
              <a:lnSpc>
                <a:spcPct val="100000"/>
              </a:lnSpc>
              <a:defRPr sz="1200" b="0">
                <a:latin typeface="Arial" panose="020B0604020202020204" pitchFamily="34" charset="0"/>
                <a:ea typeface="宋体" panose="02010600030101010101" pitchFamily="2" charset="-122"/>
              </a:defRPr>
            </a:lvl1pPr>
          </a:lstStyle>
          <a:p>
            <a:pPr fontAlgn="base">
              <a:defRPr/>
            </a:pPr>
            <a:endParaRPr lang="en-US" altLang="zh-CN" strike="noStrike" noProof="1"/>
          </a:p>
        </p:txBody>
      </p:sp>
      <p:sp>
        <p:nvSpPr>
          <p:cNvPr id="384004" name="Rectangle 4"/>
          <p:cNvSpPr>
            <a:spLocks noGrp="1" noChangeArrowheads="1"/>
          </p:cNvSpPr>
          <p:nvPr>
            <p:ph type="ftr" sz="quarter" idx="2"/>
            <p:custDataLst>
              <p:tags r:id="rId3"/>
            </p:custDataLst>
          </p:nvPr>
        </p:nvSpPr>
        <p:spPr bwMode="auto">
          <a:xfrm>
            <a:off x="0" y="8685213"/>
            <a:ext cx="2971800" cy="457200"/>
          </a:xfrm>
          <a:prstGeom prst="rect">
            <a:avLst/>
          </a:prstGeom>
          <a:noFill/>
          <a:ln>
            <a:noFill/>
          </a:ln>
          <a:effectLst/>
        </p:spPr>
        <p:txBody>
          <a:bodyPr vert="horz" wrap="square" lIns="91440" tIns="45720" rIns="91440" bIns="45720" numCol="1" anchor="b" anchorCtr="0" compatLnSpc="1"/>
          <a:lstStyle>
            <a:lvl1pPr algn="l" eaLnBrk="1" hangingPunct="1">
              <a:lnSpc>
                <a:spcPct val="100000"/>
              </a:lnSpc>
              <a:defRPr sz="1200" b="0">
                <a:latin typeface="Arial" panose="020B0604020202020204" pitchFamily="34" charset="0"/>
                <a:ea typeface="宋体" panose="02010600030101010101" pitchFamily="2" charset="-122"/>
              </a:defRPr>
            </a:lvl1pPr>
          </a:lstStyle>
          <a:p>
            <a:pPr fontAlgn="base">
              <a:defRPr/>
            </a:pPr>
            <a:endParaRPr lang="en-US" altLang="zh-CN" strike="noStrike" noProof="1"/>
          </a:p>
        </p:txBody>
      </p:sp>
      <p:sp>
        <p:nvSpPr>
          <p:cNvPr id="384005" name="Rectangle 5"/>
          <p:cNvSpPr>
            <a:spLocks noGrp="1" noChangeArrowheads="1"/>
          </p:cNvSpPr>
          <p:nvPr>
            <p:ph type="sldNum" sz="quarter" idx="3"/>
            <p:custDataLst>
              <p:tags r:id="rId4"/>
            </p:custDataLst>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lstStyle>
            <a:lvl1pPr algn="r" eaLnBrk="1" hangingPunct="1">
              <a:defRPr sz="1200" b="0">
                <a:latin typeface="Arial" panose="020B0604020202020204" pitchFamily="34" charset="0"/>
                <a:ea typeface="宋体" panose="02010600030101010101" pitchFamily="2" charset="-122"/>
              </a:defRPr>
            </a:lvl1pPr>
          </a:lstStyle>
          <a:p>
            <a:pPr fontAlgn="base">
              <a:defRPr/>
            </a:pPr>
            <a:fld id="{CF1E5AB5-1DC5-4D2F-9262-864165D1E22F}" type="slidenum">
              <a:rPr lang="zh-CN" altLang="en-US" strike="noStrike" noProof="1">
                <a:latin typeface="Arial" panose="020B0604020202020204" pitchFamily="34" charset="0"/>
                <a:ea typeface="宋体" panose="02010600030101010101" pitchFamily="2" charset="-122"/>
                <a:cs typeface="+mn-cs"/>
              </a:rPr>
            </a:fld>
            <a:endParaRPr lang="en-US" altLang="zh-CN" strike="noStrike" noProof="1"/>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7" Type="http://schemas.openxmlformats.org/officeDocument/2006/relationships/theme" Target="../theme/theme5.xml"/><Relationship Id="rId6" Type="http://schemas.openxmlformats.org/officeDocument/2006/relationships/tags" Target="../tags/tag1117.xml"/><Relationship Id="rId5" Type="http://schemas.openxmlformats.org/officeDocument/2006/relationships/tags" Target="../tags/tag1116.xml"/><Relationship Id="rId4" Type="http://schemas.openxmlformats.org/officeDocument/2006/relationships/tags" Target="../tags/tag1115.xml"/><Relationship Id="rId3" Type="http://schemas.openxmlformats.org/officeDocument/2006/relationships/tags" Target="../tags/tag1114.xml"/><Relationship Id="rId2" Type="http://schemas.openxmlformats.org/officeDocument/2006/relationships/tags" Target="../tags/tag1113.xml"/><Relationship Id="rId1" Type="http://schemas.openxmlformats.org/officeDocument/2006/relationships/tags" Target="../tags/tag11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1794" name="Rectangle 2"/>
          <p:cNvSpPr>
            <a:spLocks noGrp="1" noChangeArrowheads="1"/>
          </p:cNvSpPr>
          <p:nvPr>
            <p:ph type="hdr" sz="quarter"/>
            <p:custDataLst>
              <p:tags r:id="rId1"/>
            </p:custDataLst>
          </p:nvPr>
        </p:nvSpPr>
        <p:spPr bwMode="auto">
          <a:xfrm>
            <a:off x="0" y="0"/>
            <a:ext cx="2971800" cy="457200"/>
          </a:xfrm>
          <a:prstGeom prst="rect">
            <a:avLst/>
          </a:prstGeom>
          <a:noFill/>
          <a:ln>
            <a:noFill/>
          </a:ln>
          <a:effectLst/>
        </p:spPr>
        <p:txBody>
          <a:bodyPr vert="horz" wrap="square" lIns="91440" tIns="45720" rIns="91440" bIns="45720" numCol="1" anchor="t" anchorCtr="0" compatLnSpc="1"/>
          <a:lstStyle>
            <a:lvl1pPr algn="l" eaLnBrk="1" hangingPunct="1">
              <a:lnSpc>
                <a:spcPct val="100000"/>
              </a:lnSpc>
              <a:defRPr sz="1200" b="0">
                <a:latin typeface="Arial" panose="020B0604020202020204" pitchFamily="34" charset="0"/>
                <a:ea typeface="宋体" panose="02010600030101010101" pitchFamily="2" charset="-122"/>
              </a:defRPr>
            </a:lvl1pPr>
          </a:lstStyle>
          <a:p>
            <a:pPr fontAlgn="base">
              <a:defRPr/>
            </a:pPr>
            <a:endParaRPr lang="zh-CN" altLang="en-US" strike="noStrike" noProof="1"/>
          </a:p>
        </p:txBody>
      </p:sp>
      <p:sp>
        <p:nvSpPr>
          <p:cNvPr id="161795" name="Rectangle 3"/>
          <p:cNvSpPr>
            <a:spLocks noGrp="1" noChangeArrowheads="1"/>
          </p:cNvSpPr>
          <p:nvPr>
            <p:ph type="dt" idx="1"/>
            <p:custDataLst>
              <p:tags r:id="rId2"/>
            </p:custDataLst>
          </p:nvPr>
        </p:nvSpPr>
        <p:spPr bwMode="auto">
          <a:xfrm>
            <a:off x="3884613" y="0"/>
            <a:ext cx="2971800" cy="457200"/>
          </a:xfrm>
          <a:prstGeom prst="rect">
            <a:avLst/>
          </a:prstGeom>
          <a:noFill/>
          <a:ln>
            <a:noFill/>
          </a:ln>
          <a:effectLst/>
        </p:spPr>
        <p:txBody>
          <a:bodyPr vert="horz" wrap="square" lIns="91440" tIns="45720" rIns="91440" bIns="45720" numCol="1" anchor="t" anchorCtr="0" compatLnSpc="1"/>
          <a:lstStyle>
            <a:lvl1pPr algn="r" eaLnBrk="1" hangingPunct="1">
              <a:lnSpc>
                <a:spcPct val="100000"/>
              </a:lnSpc>
              <a:defRPr sz="1200" b="0">
                <a:latin typeface="Arial" panose="020B0604020202020204" pitchFamily="34" charset="0"/>
                <a:ea typeface="宋体" panose="02010600030101010101" pitchFamily="2" charset="-122"/>
              </a:defRPr>
            </a:lvl1pPr>
          </a:lstStyle>
          <a:p>
            <a:pPr fontAlgn="base">
              <a:defRPr/>
            </a:pPr>
            <a:endParaRPr lang="en-US" altLang="zh-CN" strike="noStrike" noProof="1"/>
          </a:p>
        </p:txBody>
      </p:sp>
      <p:sp>
        <p:nvSpPr>
          <p:cNvPr id="44036" name="Rectangle 4"/>
          <p:cNvSpPr>
            <a:spLocks noGrp="1" noRot="1" noChangeAspect="1" noTextEdit="1"/>
          </p:cNvSpPr>
          <p:nvPr>
            <p:ph type="sldImg" idx="6"/>
            <p:custDataLst>
              <p:tags r:id="rId3"/>
            </p:custDataLst>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44037" name="Rectangle 5"/>
          <p:cNvSpPr>
            <a:spLocks noGrp="1"/>
          </p:cNvSpPr>
          <p:nvPr>
            <p:ph type="body" sz="quarter" idx="7"/>
            <p:custDataLst>
              <p:tags r:id="rId4"/>
            </p:custDataLst>
          </p:nvPr>
        </p:nvSpPr>
        <p:spPr>
          <a:xfrm>
            <a:off x="685800" y="4343400"/>
            <a:ext cx="5486400" cy="4114800"/>
          </a:xfrm>
          <a:prstGeom prst="rect">
            <a:avLst/>
          </a:prstGeom>
          <a:noFill/>
          <a:ln w="9525">
            <a:noFill/>
          </a:ln>
        </p:spPr>
        <p:txBody>
          <a:bodyPr vert="horz" wrap="square" lIns="91440" tIns="45720" rIns="91440" bIns="45720" anchor="t"/>
          <a:lstStyle/>
          <a:p>
            <a:pPr lvl="0"/>
            <a:r>
              <a:rPr lang="zh-CN" altLang="en-US"/>
              <a:t>单击此处编辑母版文本样式</a:t>
            </a:r>
            <a:endParaRPr lang="zh-CN" altLang="en-US"/>
          </a:p>
          <a:p>
            <a:pPr lvl="1" indent="0"/>
            <a:r>
              <a:rPr lang="zh-CN" altLang="en-US"/>
              <a:t>第二级</a:t>
            </a:r>
            <a:endParaRPr lang="zh-CN" altLang="en-US"/>
          </a:p>
          <a:p>
            <a:pPr lvl="2" indent="0"/>
            <a:r>
              <a:rPr lang="zh-CN" altLang="en-US"/>
              <a:t>第三级</a:t>
            </a:r>
            <a:endParaRPr lang="zh-CN" altLang="en-US"/>
          </a:p>
          <a:p>
            <a:pPr lvl="3" indent="0"/>
            <a:r>
              <a:rPr lang="zh-CN" altLang="en-US"/>
              <a:t>第四级</a:t>
            </a:r>
            <a:endParaRPr lang="zh-CN" altLang="en-US"/>
          </a:p>
          <a:p>
            <a:pPr lvl="4" indent="0"/>
            <a:r>
              <a:rPr lang="zh-CN" altLang="en-US"/>
              <a:t>第五级</a:t>
            </a:r>
            <a:endParaRPr lang="zh-CN" altLang="en-US"/>
          </a:p>
        </p:txBody>
      </p:sp>
      <p:sp>
        <p:nvSpPr>
          <p:cNvPr id="161798" name="Rectangle 6"/>
          <p:cNvSpPr>
            <a:spLocks noGrp="1" noChangeArrowheads="1"/>
          </p:cNvSpPr>
          <p:nvPr>
            <p:ph type="ftr" sz="quarter" idx="4"/>
            <p:custDataLst>
              <p:tags r:id="rId5"/>
            </p:custDataLst>
          </p:nvPr>
        </p:nvSpPr>
        <p:spPr bwMode="auto">
          <a:xfrm>
            <a:off x="0" y="8685213"/>
            <a:ext cx="2971800" cy="457200"/>
          </a:xfrm>
          <a:prstGeom prst="rect">
            <a:avLst/>
          </a:prstGeom>
          <a:noFill/>
          <a:ln>
            <a:noFill/>
          </a:ln>
          <a:effectLst/>
        </p:spPr>
        <p:txBody>
          <a:bodyPr vert="horz" wrap="square" lIns="91440" tIns="45720" rIns="91440" bIns="45720" numCol="1" anchor="b" anchorCtr="0" compatLnSpc="1"/>
          <a:lstStyle>
            <a:lvl1pPr algn="l" eaLnBrk="1" hangingPunct="1">
              <a:lnSpc>
                <a:spcPct val="100000"/>
              </a:lnSpc>
              <a:defRPr sz="1200" b="0">
                <a:latin typeface="Arial" panose="020B0604020202020204" pitchFamily="34" charset="0"/>
                <a:ea typeface="宋体" panose="02010600030101010101" pitchFamily="2" charset="-122"/>
              </a:defRPr>
            </a:lvl1pPr>
          </a:lstStyle>
          <a:p>
            <a:pPr fontAlgn="base">
              <a:defRPr/>
            </a:pPr>
            <a:endParaRPr lang="en-US" altLang="zh-CN" strike="noStrike" noProof="1"/>
          </a:p>
        </p:txBody>
      </p:sp>
      <p:sp>
        <p:nvSpPr>
          <p:cNvPr id="161799" name="Rectangle 7"/>
          <p:cNvSpPr>
            <a:spLocks noGrp="1" noChangeArrowheads="1"/>
          </p:cNvSpPr>
          <p:nvPr>
            <p:ph type="sldNum" sz="quarter" idx="5"/>
            <p:custDataLst>
              <p:tags r:id="rId6"/>
            </p:custDataLst>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lstStyle>
            <a:lvl1pPr algn="r" eaLnBrk="1" hangingPunct="1">
              <a:defRPr sz="1200" b="0">
                <a:latin typeface="Arial" panose="020B0604020202020204" pitchFamily="34" charset="0"/>
                <a:ea typeface="宋体" panose="02010600030101010101" pitchFamily="2" charset="-122"/>
              </a:defRPr>
            </a:lvl1pPr>
          </a:lstStyle>
          <a:p>
            <a:pPr fontAlgn="base">
              <a:defRPr/>
            </a:pPr>
            <a:fld id="{3500FBE1-F2D6-4EE3-9160-42A3B438B8E4}" type="slidenum">
              <a:rPr lang="zh-CN" altLang="en-US" strike="noStrike" noProof="1">
                <a:latin typeface="Arial" panose="020B0604020202020204" pitchFamily="34" charset="0"/>
                <a:ea typeface="宋体" panose="02010600030101010101" pitchFamily="2" charset="-122"/>
                <a:cs typeface="+mn-cs"/>
              </a:rPr>
            </a:fld>
            <a:endParaRPr lang="en-US" altLang="zh-CN" strike="noStrike" noProof="1"/>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500" kern="1200">
        <a:solidFill>
          <a:schemeClr val="tx1"/>
        </a:solidFill>
        <a:latin typeface="Arial" panose="020B0604020202020204" pitchFamily="34" charset="0"/>
        <a:ea typeface="宋体" panose="02010600030101010101" pitchFamily="2" charset="-122"/>
        <a:cs typeface="+mn-cs"/>
      </a:defRPr>
    </a:lvl1pPr>
    <a:lvl2pPr marL="586105" algn="l" rtl="0" eaLnBrk="0" fontAlgn="base" hangingPunct="0">
      <a:spcBef>
        <a:spcPct val="30000"/>
      </a:spcBef>
      <a:spcAft>
        <a:spcPct val="0"/>
      </a:spcAft>
      <a:defRPr sz="1500" kern="1200">
        <a:solidFill>
          <a:schemeClr val="tx1"/>
        </a:solidFill>
        <a:latin typeface="Arial" panose="020B0604020202020204" pitchFamily="34" charset="0"/>
        <a:ea typeface="宋体" panose="02010600030101010101" pitchFamily="2" charset="-122"/>
        <a:cs typeface="+mn-cs"/>
      </a:defRPr>
    </a:lvl2pPr>
    <a:lvl3pPr marL="1171575" algn="l" rtl="0" eaLnBrk="0" fontAlgn="base" hangingPunct="0">
      <a:spcBef>
        <a:spcPct val="30000"/>
      </a:spcBef>
      <a:spcAft>
        <a:spcPct val="0"/>
      </a:spcAft>
      <a:defRPr sz="1500" kern="1200">
        <a:solidFill>
          <a:schemeClr val="tx1"/>
        </a:solidFill>
        <a:latin typeface="Arial" panose="020B0604020202020204" pitchFamily="34" charset="0"/>
        <a:ea typeface="宋体" panose="02010600030101010101" pitchFamily="2" charset="-122"/>
        <a:cs typeface="+mn-cs"/>
      </a:defRPr>
    </a:lvl3pPr>
    <a:lvl4pPr marL="1758950" algn="l" rtl="0" eaLnBrk="0" fontAlgn="base" hangingPunct="0">
      <a:spcBef>
        <a:spcPct val="30000"/>
      </a:spcBef>
      <a:spcAft>
        <a:spcPct val="0"/>
      </a:spcAft>
      <a:defRPr sz="1500" kern="1200">
        <a:solidFill>
          <a:schemeClr val="tx1"/>
        </a:solidFill>
        <a:latin typeface="Arial" panose="020B0604020202020204" pitchFamily="34" charset="0"/>
        <a:ea typeface="宋体" panose="02010600030101010101" pitchFamily="2" charset="-122"/>
        <a:cs typeface="+mn-cs"/>
      </a:defRPr>
    </a:lvl4pPr>
    <a:lvl5pPr marL="2345055" algn="l" rtl="0" eaLnBrk="0" fontAlgn="base" hangingPunct="0">
      <a:spcBef>
        <a:spcPct val="30000"/>
      </a:spcBef>
      <a:spcAft>
        <a:spcPct val="0"/>
      </a:spcAft>
      <a:defRPr sz="1500" kern="1200">
        <a:solidFill>
          <a:schemeClr val="tx1"/>
        </a:solidFill>
        <a:latin typeface="Arial" panose="020B0604020202020204" pitchFamily="34" charset="0"/>
        <a:ea typeface="宋体" panose="02010600030101010101" pitchFamily="2" charset="-122"/>
        <a:cs typeface="+mn-cs"/>
      </a:defRPr>
    </a:lvl5pPr>
    <a:lvl6pPr marL="2931795" algn="l" defTabSz="1172845" rtl="0" eaLnBrk="1" latinLnBrk="0" hangingPunct="1">
      <a:defRPr sz="1500" kern="1200">
        <a:solidFill>
          <a:schemeClr val="tx1"/>
        </a:solidFill>
        <a:latin typeface="+mn-lt"/>
        <a:ea typeface="+mn-ea"/>
        <a:cs typeface="+mn-cs"/>
      </a:defRPr>
    </a:lvl6pPr>
    <a:lvl7pPr marL="3517900" algn="l" defTabSz="1172845" rtl="0" eaLnBrk="1" latinLnBrk="0" hangingPunct="1">
      <a:defRPr sz="1500" kern="1200">
        <a:solidFill>
          <a:schemeClr val="tx1"/>
        </a:solidFill>
        <a:latin typeface="+mn-lt"/>
        <a:ea typeface="+mn-ea"/>
        <a:cs typeface="+mn-cs"/>
      </a:defRPr>
    </a:lvl7pPr>
    <a:lvl8pPr marL="4104640" algn="l" defTabSz="1172845" rtl="0" eaLnBrk="1" latinLnBrk="0" hangingPunct="1">
      <a:defRPr sz="1500" kern="1200">
        <a:solidFill>
          <a:schemeClr val="tx1"/>
        </a:solidFill>
        <a:latin typeface="+mn-lt"/>
        <a:ea typeface="+mn-ea"/>
        <a:cs typeface="+mn-cs"/>
      </a:defRPr>
    </a:lvl8pPr>
    <a:lvl9pPr marL="4690745" algn="l" defTabSz="1172845"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6" Type="http://schemas.openxmlformats.org/officeDocument/2006/relationships/tags" Target="../tags/tag358.xml"/><Relationship Id="rId5" Type="http://schemas.openxmlformats.org/officeDocument/2006/relationships/tags" Target="../tags/tag357.xml"/><Relationship Id="rId4" Type="http://schemas.openxmlformats.org/officeDocument/2006/relationships/tags" Target="../tags/tag356.xml"/><Relationship Id="rId3" Type="http://schemas.openxmlformats.org/officeDocument/2006/relationships/tags" Target="../tags/tag355.xml"/><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4" Type="http://schemas.openxmlformats.org/officeDocument/2006/relationships/tags" Target="../tags/tag431.xml"/><Relationship Id="rId3" Type="http://schemas.openxmlformats.org/officeDocument/2006/relationships/tags" Target="../tags/tag430.xml"/><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5" Type="http://schemas.openxmlformats.org/officeDocument/2006/relationships/tags" Target="../tags/tag649.xml"/><Relationship Id="rId4" Type="http://schemas.openxmlformats.org/officeDocument/2006/relationships/tags" Target="../tags/tag648.xml"/><Relationship Id="rId3" Type="http://schemas.openxmlformats.org/officeDocument/2006/relationships/tags" Target="../tags/tag647.xml"/><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5.xml.rels><?xml version="1.0" encoding="UTF-8" standalone="yes"?>
<Relationships xmlns="http://schemas.openxmlformats.org/package/2006/relationships"><Relationship Id="rId5" Type="http://schemas.openxmlformats.org/officeDocument/2006/relationships/tags" Target="../tags/tag781.xml"/><Relationship Id="rId4" Type="http://schemas.openxmlformats.org/officeDocument/2006/relationships/tags" Target="../tags/tag780.xml"/><Relationship Id="rId3" Type="http://schemas.openxmlformats.org/officeDocument/2006/relationships/tags" Target="../tags/tag779.xml"/><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6.xml.rels><?xml version="1.0" encoding="UTF-8" standalone="yes"?>
<Relationships xmlns="http://schemas.openxmlformats.org/package/2006/relationships"><Relationship Id="rId5" Type="http://schemas.openxmlformats.org/officeDocument/2006/relationships/tags" Target="../tags/tag939.xml"/><Relationship Id="rId4" Type="http://schemas.openxmlformats.org/officeDocument/2006/relationships/tags" Target="../tags/tag938.xml"/><Relationship Id="rId3" Type="http://schemas.openxmlformats.org/officeDocument/2006/relationships/tags" Target="../tags/tag937.xml"/><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p:nvPr>
            <p:ph type="sldImg" idx="2"/>
            <p:custDataLst>
              <p:tags r:id="rId3"/>
            </p:custDataLst>
          </p:nvPr>
        </p:nvSpPr>
        <p:spPr/>
      </p:sp>
      <p:sp>
        <p:nvSpPr>
          <p:cNvPr id="3" name="文本占位符 2"/>
          <p:cNvSpPr txBox="1"/>
          <p:nvPr>
            <p:ph type="body" idx="3"/>
            <p:custDataLst>
              <p:tags r:id="rId4"/>
            </p:custDataLst>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p:cNvSpPr>
          <p:nvPr>
            <p:ph type="sldNum" sz="quarter"/>
            <p:custDataLst>
              <p:tags r:id="rId3"/>
            </p:custDataLst>
          </p:nvPr>
        </p:nvSpPr>
        <p:spPr>
          <a:xfrm>
            <a:off x="3884613" y="8685213"/>
            <a:ext cx="2971800" cy="457200"/>
          </a:xfrm>
          <a:prstGeom prst="rect">
            <a:avLst/>
          </a:prstGeom>
          <a:noFill/>
          <a:ln w="9525">
            <a:noFill/>
          </a:ln>
        </p:spPr>
        <p:txBody>
          <a:bodyPr vert="horz" lIns="91440" tIns="45720" rIns="91440" bIns="45720" anchor="b"/>
          <a:lstStyle/>
          <a:p>
            <a:pPr lvl="0" algn="r"/>
            <a:fld id="{9A0DB2DC-4C9A-4742-B13C-FB6460FD3503}" type="slidenum">
              <a:rPr lang="en-US" altLang="zh-CN" sz="1200">
                <a:latin typeface="Calibri" panose="020F0502020204030204"/>
              </a:rPr>
            </a:fld>
            <a:endParaRPr lang="en-US" altLang="zh-CN" sz="1200">
              <a:latin typeface="Calibri" panose="020F0502020204030204"/>
            </a:endParaRPr>
          </a:p>
        </p:txBody>
      </p:sp>
      <p:sp>
        <p:nvSpPr>
          <p:cNvPr id="18434" name="Rectangle 7"/>
          <p:cNvSpPr txBox="1">
            <a:spLocks noGrp="1"/>
          </p:cNvSpPr>
          <p:nvPr>
            <p:custDataLst>
              <p:tags r:id="rId4"/>
            </p:custDataLst>
          </p:nvPr>
        </p:nvSpPr>
        <p:spPr>
          <a:xfrm>
            <a:off x="3884613" y="8685213"/>
            <a:ext cx="2971800" cy="457200"/>
          </a:xfrm>
          <a:prstGeom prst="rect">
            <a:avLst/>
          </a:prstGeom>
          <a:noFill/>
          <a:ln w="9525">
            <a:noFill/>
          </a:ln>
        </p:spPr>
        <p:txBody>
          <a:bodyPr anchor="b"/>
          <a:lstStyle/>
          <a:p>
            <a:pPr lvl="0" algn="r">
              <a:spcBef>
                <a:spcPct val="0"/>
              </a:spcBef>
            </a:pPr>
            <a:fld id="{9A0DB2DC-4C9A-4742-B13C-FB6460FD3503}" type="slidenum">
              <a:rPr lang="en-US" altLang="zh-CN" sz="1200">
                <a:latin typeface="Arial" panose="020B0604020202020204" pitchFamily="34" charset="0"/>
              </a:rPr>
            </a:fld>
            <a:endParaRPr lang="en-US" altLang="zh-CN" sz="1200">
              <a:latin typeface="Arial" panose="020B0604020202020204" pitchFamily="34" charset="0"/>
            </a:endParaRPr>
          </a:p>
        </p:txBody>
      </p:sp>
      <p:sp>
        <p:nvSpPr>
          <p:cNvPr id="18435" name="Rectangle 2"/>
          <p:cNvSpPr>
            <a:spLocks noGrp="1" noRot="1" noChangeAspect="1" noTextEdit="1"/>
          </p:cNvSpPr>
          <p:nvPr>
            <p:ph type="sldImg" idx="1"/>
            <p:custDataLst>
              <p:tags r:id="rId5"/>
            </p:custDataLst>
          </p:nvPr>
        </p:nvSpPr>
        <p:spPr/>
      </p:sp>
      <p:sp>
        <p:nvSpPr>
          <p:cNvPr id="18436" name="Rectangle 3"/>
          <p:cNvSpPr txBox="1">
            <a:spLocks noGrp="1"/>
          </p:cNvSpPr>
          <p:nvPr>
            <p:ph type="body" idx="2"/>
            <p:custDataLst>
              <p:tags r:id="rId6"/>
            </p:custDataLst>
          </p:nvPr>
        </p:nvSpPr>
        <p:spPr/>
        <p:txBody>
          <a:bodyPr lIns="91440" tIns="45720" rIns="91440" bIns="45720" anchor="t"/>
          <a:lstStyle/>
          <a:p>
            <a:pPr lvl="0"/>
            <a:endParaRPr lang="zh-CN"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TextEdit="1"/>
          </p:cNvSpPr>
          <p:nvPr>
            <p:ph type="sldImg"/>
            <p:custDataLst>
              <p:tags r:id="rId3"/>
            </p:custDataLst>
          </p:nvPr>
        </p:nvSpPr>
        <p:spPr>
          <a:ln>
            <a:miter/>
          </a:ln>
        </p:spPr>
      </p:sp>
      <p:sp>
        <p:nvSpPr>
          <p:cNvPr id="21506" name="Rectangle 3"/>
          <p:cNvSpPr txBox="1">
            <a:spLocks noGrp="1"/>
          </p:cNvSpPr>
          <p:nvPr>
            <p:ph type="body" idx="1"/>
            <p:custDataLst>
              <p:tags r:id="rId4"/>
            </p:custDataLst>
          </p:nvPr>
        </p:nvSpPr>
        <p:spPr/>
        <p:txBody>
          <a:bodyPr wrap="square" lIns="91440" tIns="45720" rIns="91440" bIns="45720" anchor="t"/>
          <a:lstStyle/>
          <a:p>
            <a:pPr lvl="0">
              <a:spcBef>
                <a:spcPct val="0"/>
              </a:spcBef>
            </a:pPr>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p:cNvSpPr>
          <p:nvPr>
            <p:ph type="sldNum" sz="quarter"/>
            <p:custDataLst>
              <p:tags r:id="rId3"/>
            </p:custDataLst>
          </p:nvPr>
        </p:nvSpPr>
        <p:spPr>
          <a:xfrm>
            <a:off x="3884613" y="8685213"/>
            <a:ext cx="2971800" cy="457200"/>
          </a:xfrm>
          <a:prstGeom prst="rect">
            <a:avLst/>
          </a:prstGeom>
          <a:noFill/>
          <a:ln w="9525">
            <a:noFill/>
          </a:ln>
        </p:spPr>
        <p:txBody>
          <a:bodyPr vert="horz" wrap="square" lIns="91440" tIns="45720" rIns="91440" bIns="45720" anchor="b"/>
          <a:lstStyle/>
          <a:p>
            <a:pPr lvl="0" algn="r"/>
            <a:fld id="{9A0DB2DC-4C9A-4742-B13C-FB6460FD3503}" type="slidenum">
              <a:rPr lang="en-US" altLang="zh-CN" sz="1200" b="0">
                <a:latin typeface="Arial" panose="020B0604020202020204" pitchFamily="34" charset="0"/>
              </a:rPr>
            </a:fld>
            <a:endParaRPr lang="en-US" altLang="zh-CN" sz="1200" b="0">
              <a:latin typeface="Arial" panose="020B0604020202020204" pitchFamily="34" charset="0"/>
            </a:endParaRPr>
          </a:p>
        </p:txBody>
      </p:sp>
      <p:sp>
        <p:nvSpPr>
          <p:cNvPr id="54274" name="Rectangle 2"/>
          <p:cNvSpPr>
            <a:spLocks noGrp="1" noRot="1" noChangeAspect="1" noTextEdit="1"/>
          </p:cNvSpPr>
          <p:nvPr>
            <p:ph type="sldImg" idx="1"/>
            <p:custDataLst>
              <p:tags r:id="rId4"/>
            </p:custDataLst>
          </p:nvPr>
        </p:nvSpPr>
        <p:spPr/>
      </p:sp>
      <p:sp>
        <p:nvSpPr>
          <p:cNvPr id="54275" name="Rectangle 3"/>
          <p:cNvSpPr txBox="1">
            <a:spLocks noGrp="1"/>
          </p:cNvSpPr>
          <p:nvPr>
            <p:ph type="body" idx="2"/>
            <p:custDataLst>
              <p:tags r:id="rId5"/>
            </p:custDataLst>
          </p:nvPr>
        </p:nvSpPr>
        <p:spPr>
          <a:xfrm>
            <a:off x="914400" y="4343400"/>
            <a:ext cx="5029200" cy="4114800"/>
          </a:xfrm>
        </p:spPr>
        <p:txBody>
          <a:bodyPr wrap="square" lIns="91440" tIns="45720" rIns="91440" bIns="45720" anchor="t"/>
          <a:lstStyle/>
          <a:p>
            <a:pPr lvl="0"/>
            <a:endParaRPr lang="zh-CN"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txBox="1">
            <a:spLocks noGrp="1"/>
          </p:cNvSpPr>
          <p:nvPr>
            <p:ph type="sldNum" sz="quarter"/>
            <p:custDataLst>
              <p:tags r:id="rId3"/>
            </p:custDataLst>
          </p:nvPr>
        </p:nvSpPr>
        <p:spPr>
          <a:xfrm>
            <a:off x="3884613" y="8685213"/>
            <a:ext cx="2971800" cy="458787"/>
          </a:xfrm>
          <a:prstGeom prst="rect">
            <a:avLst/>
          </a:prstGeom>
          <a:noFill/>
          <a:ln w="9525">
            <a:noFill/>
          </a:ln>
        </p:spPr>
        <p:txBody>
          <a:bodyPr vert="horz" wrap="square" lIns="91440" tIns="45720" rIns="91440" bIns="45720" anchor="b"/>
          <a:lstStyle/>
          <a:p>
            <a:pPr lvl="0" algn="r">
              <a:buFont typeface="Arial" panose="020B0604020202020204" pitchFamily="34" charset="0"/>
            </a:pPr>
            <a:fld id="{9A0DB2DC-4C9A-4742-B13C-FB6460FD3503}" type="slidenum">
              <a:rPr lang="en-US" altLang="zh-CN" sz="1200" b="0">
                <a:solidFill>
                  <a:srgbClr val="000000"/>
                </a:solidFill>
                <a:latin typeface="Arial" panose="020B0604020202020204" pitchFamily="34" charset="0"/>
              </a:rPr>
            </a:fld>
            <a:endParaRPr lang="en-US" altLang="zh-CN" sz="1200" b="0">
              <a:solidFill>
                <a:srgbClr val="000000"/>
              </a:solidFill>
              <a:latin typeface="Arial" panose="020B0604020202020204" pitchFamily="34" charset="0"/>
            </a:endParaRPr>
          </a:p>
        </p:txBody>
      </p:sp>
      <p:sp>
        <p:nvSpPr>
          <p:cNvPr id="56322" name="Rectangle 2"/>
          <p:cNvSpPr>
            <a:spLocks noGrp="1" noRot="1" noChangeAspect="1" noTextEdit="1"/>
          </p:cNvSpPr>
          <p:nvPr>
            <p:ph type="sldImg" idx="1"/>
            <p:custDataLst>
              <p:tags r:id="rId4"/>
            </p:custDataLst>
          </p:nvPr>
        </p:nvSpPr>
        <p:spPr/>
      </p:sp>
      <p:sp>
        <p:nvSpPr>
          <p:cNvPr id="56323" name="Rectangle 3"/>
          <p:cNvSpPr txBox="1">
            <a:spLocks noGrp="1"/>
          </p:cNvSpPr>
          <p:nvPr>
            <p:ph type="body" idx="2"/>
            <p:custDataLst>
              <p:tags r:id="rId5"/>
            </p:custDataLst>
          </p:nvPr>
        </p:nvSpPr>
        <p:spPr>
          <a:xfrm>
            <a:off x="914400" y="4343400"/>
            <a:ext cx="5029200" cy="4114800"/>
          </a:xfrm>
        </p:spPr>
        <p:txBody>
          <a:bodyPr wrap="square" lIns="91440" tIns="45720" rIns="91440" bIns="45720" anchor="t"/>
          <a:lstStyle/>
          <a:p>
            <a:pPr lvl="0">
              <a:spcBef>
                <a:spcPct val="0"/>
              </a:spcBef>
            </a:pPr>
            <a:endParaRPr lang="zh-CN" altLang="zh-CN" b="1">
              <a:solidFill>
                <a:srgbClr val="FF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7"/>
          <p:cNvSpPr>
            <a:spLocks noGrp="1"/>
          </p:cNvSpPr>
          <p:nvPr>
            <p:ph type="sldNum" sz="quarter"/>
            <p:custDataLst>
              <p:tags r:id="rId3"/>
            </p:custDataLst>
          </p:nvPr>
        </p:nvSpPr>
        <p:spPr>
          <a:xfrm>
            <a:off x="3884613" y="8685213"/>
            <a:ext cx="2971800" cy="457200"/>
          </a:xfrm>
          <a:prstGeom prst="rect">
            <a:avLst/>
          </a:prstGeom>
          <a:noFill/>
          <a:ln w="9525">
            <a:noFill/>
          </a:ln>
        </p:spPr>
        <p:txBody>
          <a:bodyPr vert="horz" wrap="square" lIns="91440" tIns="45720" rIns="91440" bIns="45720" anchor="b"/>
          <a:lstStyle/>
          <a:p>
            <a:pPr lvl="0" algn="r"/>
            <a:fld id="{9A0DB2DC-4C9A-4742-B13C-FB6460FD3503}" type="slidenum">
              <a:rPr lang="en-US" altLang="zh-CN" sz="1200" b="0">
                <a:latin typeface="Arial" panose="020B0604020202020204" pitchFamily="34" charset="0"/>
              </a:rPr>
            </a:fld>
            <a:endParaRPr lang="en-US" altLang="zh-CN" sz="1200" b="0">
              <a:latin typeface="Arial" panose="020B0604020202020204" pitchFamily="34" charset="0"/>
            </a:endParaRPr>
          </a:p>
        </p:txBody>
      </p:sp>
      <p:sp>
        <p:nvSpPr>
          <p:cNvPr id="84994" name="Rectangle 2"/>
          <p:cNvSpPr>
            <a:spLocks noGrp="1" noRot="1" noChangeAspect="1" noTextEdit="1"/>
          </p:cNvSpPr>
          <p:nvPr>
            <p:ph type="sldImg" idx="1"/>
            <p:custDataLst>
              <p:tags r:id="rId4"/>
            </p:custDataLst>
          </p:nvPr>
        </p:nvSpPr>
        <p:spPr/>
      </p:sp>
      <p:sp>
        <p:nvSpPr>
          <p:cNvPr id="84995" name="Rectangle 3"/>
          <p:cNvSpPr txBox="1">
            <a:spLocks noGrp="1"/>
          </p:cNvSpPr>
          <p:nvPr>
            <p:ph type="body" idx="2"/>
            <p:custDataLst>
              <p:tags r:id="rId5"/>
            </p:custDataLst>
          </p:nvPr>
        </p:nvSpPr>
        <p:spPr>
          <a:xfrm>
            <a:off x="914400" y="4343400"/>
            <a:ext cx="5029200" cy="4114800"/>
          </a:xfrm>
        </p:spPr>
        <p:txBody>
          <a:bodyPr wrap="square" lIns="91440" tIns="45720" rIns="91440" bIns="45720" anchor="t"/>
          <a:lstStyle/>
          <a:p>
            <a:pPr lvl="0"/>
            <a:r>
              <a:rPr lang="en-US" altLang="zh-CN"/>
              <a:t>●一讲就懂，一做就错，一点就通——程序性知识问题；审题问题。</a:t>
            </a:r>
            <a:endParaRPr lang="en-US" altLang="zh-CN"/>
          </a:p>
          <a:p>
            <a:pPr lvl="0"/>
            <a:r>
              <a:rPr lang="en-US" altLang="zh-CN"/>
              <a:t>●难题会做容易题不会做——靠做题积累经验。</a:t>
            </a:r>
            <a:endParaRPr lang="en-US" altLang="zh-CN"/>
          </a:p>
          <a:p>
            <a:pPr lvl="0"/>
            <a:r>
              <a:rPr lang="en-US" altLang="zh-CN"/>
              <a:t>●平时会做题考分上不去——严谨态度；审题（粗心）；表达。</a:t>
            </a:r>
            <a:endParaRPr lang="en-US" altLang="zh-CN"/>
          </a:p>
          <a:p>
            <a:pPr lvl="0"/>
            <a:r>
              <a:rPr lang="en-US" altLang="zh-CN"/>
              <a:t>●张冠李戴——知识不系统。</a:t>
            </a:r>
            <a:endParaRPr lang="en-US" altLang="zh-CN"/>
          </a:p>
          <a:p>
            <a:pPr lvl="0"/>
            <a:endParaRPr lang="en-US" altLang="zh-CN"/>
          </a:p>
          <a:p>
            <a:pPr lvl="0"/>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tags" Target="../tags/tag53.xml"/><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75.xml"/><Relationship Id="rId5" Type="http://schemas.openxmlformats.org/officeDocument/2006/relationships/tags" Target="../tags/tag74.xml"/><Relationship Id="rId4" Type="http://schemas.openxmlformats.org/officeDocument/2006/relationships/tags" Target="../tags/tag73.xml"/><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86.xml"/><Relationship Id="rId6" Type="http://schemas.openxmlformats.org/officeDocument/2006/relationships/tags" Target="../tags/tag85.xml"/><Relationship Id="rId5" Type="http://schemas.openxmlformats.org/officeDocument/2006/relationships/tags" Target="../tags/tag84.xml"/><Relationship Id="rId4" Type="http://schemas.openxmlformats.org/officeDocument/2006/relationships/tags" Target="../tags/tag83.xml"/><Relationship Id="rId3" Type="http://schemas.openxmlformats.org/officeDocument/2006/relationships/tags" Target="../tags/tag82.xml"/><Relationship Id="rId2" Type="http://schemas.openxmlformats.org/officeDocument/2006/relationships/tags" Target="../tags/tag81.xml"/><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8.xml"/><Relationship Id="rId5" Type="http://schemas.openxmlformats.org/officeDocument/2006/relationships/tags" Target="../tags/tag7.xml"/><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tags" Target="../tags/tag94.xml"/><Relationship Id="rId8" Type="http://schemas.openxmlformats.org/officeDocument/2006/relationships/tags" Target="../tags/tag93.xml"/><Relationship Id="rId7" Type="http://schemas.openxmlformats.org/officeDocument/2006/relationships/tags" Target="../tags/tag92.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 Id="rId3" Type="http://schemas.openxmlformats.org/officeDocument/2006/relationships/tags" Target="../tags/tag88.xml"/><Relationship Id="rId2" Type="http://schemas.openxmlformats.org/officeDocument/2006/relationships/tags" Target="../tags/tag87.xml"/><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98.xml"/><Relationship Id="rId4" Type="http://schemas.openxmlformats.org/officeDocument/2006/relationships/tags" Target="../tags/tag97.xml"/><Relationship Id="rId3" Type="http://schemas.openxmlformats.org/officeDocument/2006/relationships/tags" Target="../tags/tag96.xml"/><Relationship Id="rId2" Type="http://schemas.openxmlformats.org/officeDocument/2006/relationships/tags" Target="../tags/tag95.xml"/><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7" Type="http://schemas.openxmlformats.org/officeDocument/2006/relationships/tags" Target="../tags/tag107.xml"/><Relationship Id="rId6" Type="http://schemas.openxmlformats.org/officeDocument/2006/relationships/tags" Target="../tags/tag106.xml"/><Relationship Id="rId5" Type="http://schemas.openxmlformats.org/officeDocument/2006/relationships/tags" Target="../tags/tag105.xml"/><Relationship Id="rId4" Type="http://schemas.openxmlformats.org/officeDocument/2006/relationships/tags" Target="../tags/tag104.xml"/><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5" Type="http://schemas.openxmlformats.org/officeDocument/2006/relationships/tags" Target="../tags/tag116.xml"/><Relationship Id="rId4" Type="http://schemas.openxmlformats.org/officeDocument/2006/relationships/tags" Target="../tags/tag115.xml"/><Relationship Id="rId3" Type="http://schemas.openxmlformats.org/officeDocument/2006/relationships/tags" Target="../tags/tag114.xml"/><Relationship Id="rId2" Type="http://schemas.openxmlformats.org/officeDocument/2006/relationships/tags" Target="../tags/tag113.xml"/><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tags" Target="../tags/tag117.xml"/><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7" Type="http://schemas.openxmlformats.org/officeDocument/2006/relationships/tags" Target="../tags/tag127.xml"/><Relationship Id="rId6" Type="http://schemas.openxmlformats.org/officeDocument/2006/relationships/tags" Target="../tags/tag126.xml"/><Relationship Id="rId5" Type="http://schemas.openxmlformats.org/officeDocument/2006/relationships/tags" Target="../tags/tag125.xml"/><Relationship Id="rId4" Type="http://schemas.openxmlformats.org/officeDocument/2006/relationships/tags" Target="../tags/tag124.xml"/><Relationship Id="rId3" Type="http://schemas.openxmlformats.org/officeDocument/2006/relationships/tags" Target="../tags/tag123.xml"/><Relationship Id="rId2" Type="http://schemas.openxmlformats.org/officeDocument/2006/relationships/tags" Target="../tags/tag122.xml"/><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tags" Target="../tags/tag128.xml"/><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tags" Target="../tags/tag27.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showMasterSp="0">
  <p:cSld name="空白">
    <p:bg>
      <p:bgPr>
        <a:solidFill>
          <a:schemeClr val="bg1"/>
        </a:solidFill>
        <a:effectLst/>
      </p:bgPr>
    </p:bg>
    <p:spTree>
      <p:nvGrpSpPr>
        <p:cNvPr id="1" name=""/>
        <p:cNvGrpSpPr/>
        <p:nvPr/>
      </p:nvGrpSpPr>
      <p:grpSpPr>
        <a:xfrm>
          <a:off x="0" y="0"/>
          <a:ext cx="0" cy="0"/>
          <a:chOff x="0" y="0"/>
          <a:chExt cx="0" cy="0"/>
        </a:xfrm>
      </p:grpSpPr>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showMasterSp="0">
  <p:cSld name="空白">
    <p:bg>
      <p:bgPr>
        <a:solidFill>
          <a:schemeClr val="bg1"/>
        </a:solidFill>
        <a:effectLst/>
      </p:bgPr>
    </p:bg>
    <p:spTree>
      <p:nvGrpSpPr>
        <p:cNvPr id="1" name=""/>
        <p:cNvGrpSpPr/>
        <p:nvPr/>
      </p:nvGrpSpPr>
      <p:grpSpPr>
        <a:xfrm>
          <a:off x="0" y="0"/>
          <a:ext cx="0" cy="0"/>
          <a:chOff x="0" y="0"/>
          <a:chExt cx="0" cy="0"/>
        </a:xfrm>
      </p:grpSpPr>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showMasterSp="0">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9921" y="273113"/>
            <a:ext cx="4013173" cy="1162320"/>
          </a:xfrm>
          <a:prstGeom prst="rect">
            <a:avLst/>
          </a:prstGeom>
        </p:spPr>
        <p:txBody>
          <a:bodyPr lIns="117272" tIns="58636" rIns="117272" bIns="58636" anchor="b"/>
          <a:lstStyle>
            <a:lvl1pPr algn="l">
              <a:defRPr sz="26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custDataLst>
              <p:tags r:id="rId3"/>
            </p:custDataLst>
          </p:nvPr>
        </p:nvSpPr>
        <p:spPr>
          <a:xfrm>
            <a:off x="4769219" y="273116"/>
            <a:ext cx="6819218" cy="5854468"/>
          </a:xfrm>
          <a:prstGeom prst="rect">
            <a:avLst/>
          </a:prstGeom>
        </p:spPr>
        <p:txBody>
          <a:bodyPr lIns="117272" tIns="58636" rIns="117272" bIns="58636"/>
          <a:lstStyle>
            <a:lvl1pPr>
              <a:defRPr sz="4100"/>
            </a:lvl1pPr>
            <a:lvl2pPr>
              <a:defRPr sz="3600"/>
            </a:lvl2pPr>
            <a:lvl3pPr>
              <a:defRPr sz="3100"/>
            </a:lvl3pPr>
            <a:lvl4pPr>
              <a:defRPr sz="2600"/>
            </a:lvl4pPr>
            <a:lvl5pPr>
              <a:defRPr sz="2600"/>
            </a:lvl5pPr>
            <a:lvl6pPr>
              <a:defRPr sz="2600"/>
            </a:lvl6pPr>
            <a:lvl7pPr>
              <a:defRPr sz="2600"/>
            </a:lvl7pPr>
            <a:lvl8pPr>
              <a:defRPr sz="2600"/>
            </a:lvl8pPr>
            <a:lvl9pPr>
              <a:defRPr sz="2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custDataLst>
              <p:tags r:id="rId4"/>
            </p:custDataLst>
          </p:nvPr>
        </p:nvSpPr>
        <p:spPr>
          <a:xfrm>
            <a:off x="609921" y="1435435"/>
            <a:ext cx="4013173" cy="4692149"/>
          </a:xfrm>
          <a:prstGeom prst="rect">
            <a:avLst/>
          </a:prstGeom>
        </p:spPr>
        <p:txBody>
          <a:bodyPr lIns="117272" tIns="58636" rIns="117272" bIns="58636"/>
          <a:lstStyle>
            <a:lvl1pPr marL="0" indent="0">
              <a:buNone/>
              <a:defRPr sz="1800"/>
            </a:lvl1pPr>
            <a:lvl2pPr marL="586105" indent="0">
              <a:buNone/>
              <a:defRPr sz="1500"/>
            </a:lvl2pPr>
            <a:lvl3pPr marL="1172845" indent="0">
              <a:buNone/>
              <a:defRPr sz="1300"/>
            </a:lvl3pPr>
            <a:lvl4pPr marL="1758950" indent="0">
              <a:buNone/>
              <a:defRPr sz="1200"/>
            </a:lvl4pPr>
            <a:lvl5pPr marL="2345690" indent="0">
              <a:buNone/>
              <a:defRPr sz="1200"/>
            </a:lvl5pPr>
            <a:lvl6pPr marL="2931795" indent="0">
              <a:buNone/>
              <a:defRPr sz="1200"/>
            </a:lvl6pPr>
            <a:lvl7pPr marL="3517900" indent="0">
              <a:buNone/>
              <a:defRPr sz="1200"/>
            </a:lvl7pPr>
            <a:lvl8pPr marL="4104640" indent="0">
              <a:buNone/>
              <a:defRPr sz="1200"/>
            </a:lvl8pPr>
            <a:lvl9pPr marL="4690745" indent="0">
              <a:buNone/>
              <a:defRPr sz="12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showMasterSp="0">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2390962" y="4801713"/>
            <a:ext cx="7319010" cy="566870"/>
          </a:xfrm>
          <a:prstGeom prst="rect">
            <a:avLst/>
          </a:prstGeom>
        </p:spPr>
        <p:txBody>
          <a:bodyPr lIns="117272" tIns="58636" rIns="117272" bIns="58636" anchor="b"/>
          <a:lstStyle>
            <a:lvl1pPr algn="l">
              <a:defRPr sz="26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custDataLst>
              <p:tags r:id="rId3"/>
            </p:custDataLst>
          </p:nvPr>
        </p:nvSpPr>
        <p:spPr>
          <a:xfrm>
            <a:off x="2390962" y="612917"/>
            <a:ext cx="7319010" cy="4115753"/>
          </a:xfrm>
          <a:prstGeom prst="rect">
            <a:avLst/>
          </a:prstGeom>
        </p:spPr>
        <p:txBody>
          <a:bodyPr lIns="117272" tIns="58636" rIns="117272" bIns="58636"/>
          <a:lstStyle>
            <a:lvl1pPr marL="0" indent="0">
              <a:buNone/>
              <a:defRPr sz="4100"/>
            </a:lvl1pPr>
            <a:lvl2pPr marL="586105" indent="0">
              <a:buNone/>
              <a:defRPr sz="3600"/>
            </a:lvl2pPr>
            <a:lvl3pPr marL="1172845" indent="0">
              <a:buNone/>
              <a:defRPr sz="3100"/>
            </a:lvl3pPr>
            <a:lvl4pPr marL="1758950" indent="0">
              <a:buNone/>
              <a:defRPr sz="2600"/>
            </a:lvl4pPr>
            <a:lvl5pPr marL="2345690" indent="0">
              <a:buNone/>
              <a:defRPr sz="2600"/>
            </a:lvl5pPr>
            <a:lvl6pPr marL="2931795" indent="0">
              <a:buNone/>
              <a:defRPr sz="2600"/>
            </a:lvl6pPr>
            <a:lvl7pPr marL="3517900" indent="0">
              <a:buNone/>
              <a:defRPr sz="2600"/>
            </a:lvl7pPr>
            <a:lvl8pPr marL="4104640" indent="0">
              <a:buNone/>
              <a:defRPr sz="2600"/>
            </a:lvl8pPr>
            <a:lvl9pPr marL="4690745" indent="0">
              <a:buNone/>
              <a:defRPr sz="2600"/>
            </a:lvl9pPr>
          </a:lstStyle>
          <a:p>
            <a:pPr lvl="0" fontAlgn="base"/>
            <a:endParaRPr lang="zh-CN" altLang="en-US" strike="noStrike" noProof="0" smtClean="0"/>
          </a:p>
        </p:txBody>
      </p:sp>
      <p:sp>
        <p:nvSpPr>
          <p:cNvPr id="4" name="文本占位符 3"/>
          <p:cNvSpPr>
            <a:spLocks noGrp="1"/>
          </p:cNvSpPr>
          <p:nvPr>
            <p:ph type="body" sz="half" idx="2"/>
            <p:custDataLst>
              <p:tags r:id="rId4"/>
            </p:custDataLst>
          </p:nvPr>
        </p:nvSpPr>
        <p:spPr>
          <a:xfrm>
            <a:off x="2390962" y="5368583"/>
            <a:ext cx="7319010" cy="805049"/>
          </a:xfrm>
          <a:prstGeom prst="rect">
            <a:avLst/>
          </a:prstGeom>
        </p:spPr>
        <p:txBody>
          <a:bodyPr lIns="117272" tIns="58636" rIns="117272" bIns="58636"/>
          <a:lstStyle>
            <a:lvl1pPr marL="0" indent="0">
              <a:buNone/>
              <a:defRPr sz="1800"/>
            </a:lvl1pPr>
            <a:lvl2pPr marL="586105" indent="0">
              <a:buNone/>
              <a:defRPr sz="1500"/>
            </a:lvl2pPr>
            <a:lvl3pPr marL="1172845" indent="0">
              <a:buNone/>
              <a:defRPr sz="1300"/>
            </a:lvl3pPr>
            <a:lvl4pPr marL="1758950" indent="0">
              <a:buNone/>
              <a:defRPr sz="1200"/>
            </a:lvl4pPr>
            <a:lvl5pPr marL="2345690" indent="0">
              <a:buNone/>
              <a:defRPr sz="1200"/>
            </a:lvl5pPr>
            <a:lvl6pPr marL="2931795" indent="0">
              <a:buNone/>
              <a:defRPr sz="1200"/>
            </a:lvl6pPr>
            <a:lvl7pPr marL="3517900" indent="0">
              <a:buNone/>
              <a:defRPr sz="1200"/>
            </a:lvl7pPr>
            <a:lvl8pPr marL="4104640" indent="0">
              <a:buNone/>
              <a:defRPr sz="1200"/>
            </a:lvl8pPr>
            <a:lvl9pPr marL="4690745" indent="0">
              <a:buNone/>
              <a:defRPr sz="12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9918" y="274700"/>
            <a:ext cx="10978515" cy="1143265"/>
          </a:xfrm>
          <a:prstGeom prst="rect">
            <a:avLst/>
          </a:prstGeom>
        </p:spPr>
        <p:txBody>
          <a:bodyPr lIns="117272" tIns="58636" rIns="117272" bIns="58636"/>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custDataLst>
              <p:tags r:id="rId3"/>
            </p:custDataLst>
          </p:nvPr>
        </p:nvSpPr>
        <p:spPr>
          <a:xfrm>
            <a:off x="609918" y="1600572"/>
            <a:ext cx="10978515" cy="4527011"/>
          </a:xfrm>
          <a:prstGeom prst="rect">
            <a:avLst/>
          </a:prstGeom>
        </p:spPr>
        <p:txBody>
          <a:bodyPr vert="eaVert" lIns="117272" tIns="58636" rIns="117272" bIns="58636"/>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8843804" y="274703"/>
            <a:ext cx="2744629" cy="5852880"/>
          </a:xfrm>
          <a:prstGeom prst="rect">
            <a:avLst/>
          </a:prstGeom>
        </p:spPr>
        <p:txBody>
          <a:bodyPr vert="eaVert" lIns="117272" tIns="58636" rIns="117272" bIns="58636"/>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custDataLst>
              <p:tags r:id="rId3"/>
            </p:custDataLst>
          </p:nvPr>
        </p:nvSpPr>
        <p:spPr>
          <a:xfrm>
            <a:off x="609918" y="274703"/>
            <a:ext cx="8030580" cy="5852880"/>
          </a:xfrm>
          <a:prstGeom prst="rect">
            <a:avLst/>
          </a:prstGeom>
        </p:spPr>
        <p:txBody>
          <a:bodyPr vert="eaVert" lIns="117272" tIns="58636" rIns="117272" bIns="58636"/>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914876" y="2130921"/>
            <a:ext cx="10368598" cy="1470366"/>
          </a:xfrm>
          <a:prstGeom prst="rect">
            <a:avLst/>
          </a:prstGeom>
        </p:spPr>
        <p:txBody>
          <a:bodyPr lIns="117272" tIns="58636" rIns="117272" bIns="58636"/>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custDataLst>
              <p:tags r:id="rId3"/>
            </p:custDataLst>
          </p:nvPr>
        </p:nvSpPr>
        <p:spPr>
          <a:xfrm>
            <a:off x="1829753" y="3887100"/>
            <a:ext cx="8538845" cy="1753006"/>
          </a:xfrm>
          <a:prstGeom prst="rect">
            <a:avLst/>
          </a:prstGeom>
        </p:spPr>
        <p:txBody>
          <a:bodyPr lIns="117272" tIns="58636" rIns="117272" bIns="58636"/>
          <a:lstStyle>
            <a:lvl1pPr marL="0" indent="0" algn="ctr">
              <a:buNone/>
              <a:defRPr/>
            </a:lvl1pPr>
            <a:lvl2pPr marL="586105" indent="0" algn="ctr">
              <a:buNone/>
              <a:defRPr/>
            </a:lvl2pPr>
            <a:lvl3pPr marL="1172845" indent="0" algn="ctr">
              <a:buNone/>
              <a:defRPr/>
            </a:lvl3pPr>
            <a:lvl4pPr marL="1758950" indent="0" algn="ctr">
              <a:buNone/>
              <a:defRPr/>
            </a:lvl4pPr>
            <a:lvl5pPr marL="2345690" indent="0" algn="ctr">
              <a:buNone/>
              <a:defRPr/>
            </a:lvl5pPr>
            <a:lvl6pPr marL="2931795" indent="0" algn="ctr">
              <a:buNone/>
              <a:defRPr/>
            </a:lvl6pPr>
            <a:lvl7pPr marL="3517900" indent="0" algn="ctr">
              <a:buNone/>
              <a:defRPr/>
            </a:lvl7pPr>
            <a:lvl8pPr marL="4104640" indent="0" algn="ctr">
              <a:buNone/>
              <a:defRPr/>
            </a:lvl8pPr>
            <a:lvl9pPr marL="4690745" indent="0" algn="ctr">
              <a:buNone/>
              <a:defRPr/>
            </a:lvl9pPr>
          </a:lstStyle>
          <a:p>
            <a:pPr fontAlgn="base"/>
            <a:r>
              <a:rPr lang="zh-CN" altLang="en-US" strike="noStrike" noProof="1" smtClean="0"/>
              <a:t>单击此处编辑母版副标题样式</a:t>
            </a:r>
            <a:endParaRPr lang="zh-CN" altLang="en-US" strike="noStrike" noProof="1"/>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showMasterSp="0">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9918" y="274700"/>
            <a:ext cx="10978515" cy="1143265"/>
          </a:xfrm>
          <a:prstGeom prst="rect">
            <a:avLst/>
          </a:prstGeom>
        </p:spPr>
        <p:txBody>
          <a:bodyPr lIns="117272" tIns="58636" rIns="117272" bIns="58636"/>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custDataLst>
              <p:tags r:id="rId3"/>
            </p:custDataLst>
          </p:nvPr>
        </p:nvSpPr>
        <p:spPr>
          <a:xfrm>
            <a:off x="609918" y="1600572"/>
            <a:ext cx="10978515" cy="4527011"/>
          </a:xfrm>
          <a:prstGeom prst="rect">
            <a:avLst/>
          </a:prstGeom>
        </p:spPr>
        <p:txBody>
          <a:bodyPr lIns="117272" tIns="58636" rIns="117272" bIns="58636"/>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963585" y="4407922"/>
            <a:ext cx="10368598" cy="1362390"/>
          </a:xfrm>
          <a:prstGeom prst="rect">
            <a:avLst/>
          </a:prstGeom>
        </p:spPr>
        <p:txBody>
          <a:bodyPr lIns="117272" tIns="58636" rIns="117272" bIns="58636" anchor="t"/>
          <a:lstStyle>
            <a:lvl1pPr algn="l">
              <a:defRPr sz="51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custDataLst>
              <p:tags r:id="rId3"/>
            </p:custDataLst>
          </p:nvPr>
        </p:nvSpPr>
        <p:spPr>
          <a:xfrm>
            <a:off x="963585" y="2907387"/>
            <a:ext cx="10368598" cy="1500535"/>
          </a:xfrm>
          <a:prstGeom prst="rect">
            <a:avLst/>
          </a:prstGeom>
        </p:spPr>
        <p:txBody>
          <a:bodyPr lIns="117272" tIns="58636" rIns="117272" bIns="58636" anchor="b"/>
          <a:lstStyle>
            <a:lvl1pPr marL="0" indent="0">
              <a:buNone/>
              <a:defRPr sz="2600"/>
            </a:lvl1pPr>
            <a:lvl2pPr marL="586105" indent="0">
              <a:buNone/>
              <a:defRPr sz="2300"/>
            </a:lvl2pPr>
            <a:lvl3pPr marL="1172845" indent="0">
              <a:buNone/>
              <a:defRPr sz="2100"/>
            </a:lvl3pPr>
            <a:lvl4pPr marL="1758950" indent="0">
              <a:buNone/>
              <a:defRPr sz="1800"/>
            </a:lvl4pPr>
            <a:lvl5pPr marL="2345690" indent="0">
              <a:buNone/>
              <a:defRPr sz="1800"/>
            </a:lvl5pPr>
            <a:lvl6pPr marL="2931795" indent="0">
              <a:buNone/>
              <a:defRPr sz="1800"/>
            </a:lvl6pPr>
            <a:lvl7pPr marL="3517900" indent="0">
              <a:buNone/>
              <a:defRPr sz="1800"/>
            </a:lvl7pPr>
            <a:lvl8pPr marL="4104640" indent="0">
              <a:buNone/>
              <a:defRPr sz="1800"/>
            </a:lvl8pPr>
            <a:lvl9pPr marL="4690745" indent="0">
              <a:buNone/>
              <a:defRPr sz="18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showMasterSp="0">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9918" y="274700"/>
            <a:ext cx="10978515" cy="1143265"/>
          </a:xfrm>
          <a:prstGeom prst="rect">
            <a:avLst/>
          </a:prstGeom>
        </p:spPr>
        <p:txBody>
          <a:bodyPr lIns="117272" tIns="58636" rIns="117272" bIns="58636"/>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custDataLst>
              <p:tags r:id="rId3"/>
            </p:custDataLst>
          </p:nvPr>
        </p:nvSpPr>
        <p:spPr>
          <a:xfrm>
            <a:off x="609917" y="1600572"/>
            <a:ext cx="5387605" cy="4527011"/>
          </a:xfrm>
          <a:prstGeom prst="rect">
            <a:avLst/>
          </a:prstGeom>
        </p:spPr>
        <p:txBody>
          <a:bodyPr lIns="117272" tIns="58636" rIns="117272" bIns="58636"/>
          <a:lstStyle>
            <a:lvl1pPr>
              <a:defRPr sz="3600"/>
            </a:lvl1pPr>
            <a:lvl2pPr>
              <a:defRPr sz="3100"/>
            </a:lvl2pPr>
            <a:lvl3pPr>
              <a:defRPr sz="2600"/>
            </a:lvl3pPr>
            <a:lvl4pPr>
              <a:defRPr sz="2300"/>
            </a:lvl4pPr>
            <a:lvl5pPr>
              <a:defRPr sz="2300"/>
            </a:lvl5pPr>
            <a:lvl6pPr>
              <a:defRPr sz="2300"/>
            </a:lvl6pPr>
            <a:lvl7pPr>
              <a:defRPr sz="2300"/>
            </a:lvl7pPr>
            <a:lvl8pPr>
              <a:defRPr sz="2300"/>
            </a:lvl8pPr>
            <a:lvl9pPr>
              <a:defRPr sz="23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custDataLst>
              <p:tags r:id="rId4"/>
            </p:custDataLst>
          </p:nvPr>
        </p:nvSpPr>
        <p:spPr>
          <a:xfrm>
            <a:off x="6200828" y="1600572"/>
            <a:ext cx="5387605" cy="4527011"/>
          </a:xfrm>
          <a:prstGeom prst="rect">
            <a:avLst/>
          </a:prstGeom>
        </p:spPr>
        <p:txBody>
          <a:bodyPr lIns="117272" tIns="58636" rIns="117272" bIns="58636"/>
          <a:lstStyle>
            <a:lvl1pPr>
              <a:defRPr sz="3600"/>
            </a:lvl1pPr>
            <a:lvl2pPr>
              <a:defRPr sz="3100"/>
            </a:lvl2pPr>
            <a:lvl3pPr>
              <a:defRPr sz="2600"/>
            </a:lvl3pPr>
            <a:lvl4pPr>
              <a:defRPr sz="2300"/>
            </a:lvl4pPr>
            <a:lvl5pPr>
              <a:defRPr sz="2300"/>
            </a:lvl5pPr>
            <a:lvl6pPr>
              <a:defRPr sz="2300"/>
            </a:lvl6pPr>
            <a:lvl7pPr>
              <a:defRPr sz="2300"/>
            </a:lvl7pPr>
            <a:lvl8pPr>
              <a:defRPr sz="2300"/>
            </a:lvl8pPr>
            <a:lvl9pPr>
              <a:defRPr sz="23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showMasterSp="0">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9918" y="274700"/>
            <a:ext cx="10978515" cy="1143265"/>
          </a:xfrm>
          <a:prstGeom prst="rect">
            <a:avLst/>
          </a:prstGeom>
        </p:spPr>
        <p:txBody>
          <a:bodyPr lIns="117272" tIns="58636" rIns="117272" bIns="58636"/>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custDataLst>
              <p:tags r:id="rId3"/>
            </p:custDataLst>
          </p:nvPr>
        </p:nvSpPr>
        <p:spPr>
          <a:xfrm>
            <a:off x="609919" y="1535469"/>
            <a:ext cx="5389723" cy="639911"/>
          </a:xfrm>
          <a:prstGeom prst="rect">
            <a:avLst/>
          </a:prstGeom>
        </p:spPr>
        <p:txBody>
          <a:bodyPr lIns="117272" tIns="58636" rIns="117272" bIns="58636" anchor="b"/>
          <a:lstStyle>
            <a:lvl1pPr marL="0" indent="0">
              <a:buNone/>
              <a:defRPr sz="3100" b="1"/>
            </a:lvl1pPr>
            <a:lvl2pPr marL="586105" indent="0">
              <a:buNone/>
              <a:defRPr sz="2600" b="1"/>
            </a:lvl2pPr>
            <a:lvl3pPr marL="1172845" indent="0">
              <a:buNone/>
              <a:defRPr sz="2300" b="1"/>
            </a:lvl3pPr>
            <a:lvl4pPr marL="1758950" indent="0">
              <a:buNone/>
              <a:defRPr sz="2100" b="1"/>
            </a:lvl4pPr>
            <a:lvl5pPr marL="2345690" indent="0">
              <a:buNone/>
              <a:defRPr sz="2100" b="1"/>
            </a:lvl5pPr>
            <a:lvl6pPr marL="2931795" indent="0">
              <a:buNone/>
              <a:defRPr sz="2100" b="1"/>
            </a:lvl6pPr>
            <a:lvl7pPr marL="3517900" indent="0">
              <a:buNone/>
              <a:defRPr sz="2100" b="1"/>
            </a:lvl7pPr>
            <a:lvl8pPr marL="4104640" indent="0">
              <a:buNone/>
              <a:defRPr sz="2100" b="1"/>
            </a:lvl8pPr>
            <a:lvl9pPr marL="4690745" indent="0">
              <a:buNone/>
              <a:defRPr sz="21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custDataLst>
              <p:tags r:id="rId4"/>
            </p:custDataLst>
          </p:nvPr>
        </p:nvSpPr>
        <p:spPr>
          <a:xfrm>
            <a:off x="609919" y="2175379"/>
            <a:ext cx="5389723" cy="3952203"/>
          </a:xfrm>
          <a:prstGeom prst="rect">
            <a:avLst/>
          </a:prstGeom>
        </p:spPr>
        <p:txBody>
          <a:bodyPr lIns="117272" tIns="58636" rIns="117272" bIns="58636"/>
          <a:lstStyle>
            <a:lvl1pPr>
              <a:defRPr sz="3100"/>
            </a:lvl1pPr>
            <a:lvl2pPr>
              <a:defRPr sz="2600"/>
            </a:lvl2pPr>
            <a:lvl3pPr>
              <a:defRPr sz="2300"/>
            </a:lvl3pPr>
            <a:lvl4pPr>
              <a:defRPr sz="2100"/>
            </a:lvl4pPr>
            <a:lvl5pPr>
              <a:defRPr sz="2100"/>
            </a:lvl5pPr>
            <a:lvl6pPr>
              <a:defRPr sz="2100"/>
            </a:lvl6pPr>
            <a:lvl7pPr>
              <a:defRPr sz="2100"/>
            </a:lvl7pPr>
            <a:lvl8pPr>
              <a:defRPr sz="2100"/>
            </a:lvl8pPr>
            <a:lvl9pPr>
              <a:defRPr sz="21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custDataLst>
              <p:tags r:id="rId5"/>
            </p:custDataLst>
          </p:nvPr>
        </p:nvSpPr>
        <p:spPr>
          <a:xfrm>
            <a:off x="6196597" y="1535469"/>
            <a:ext cx="5391840" cy="639911"/>
          </a:xfrm>
          <a:prstGeom prst="rect">
            <a:avLst/>
          </a:prstGeom>
        </p:spPr>
        <p:txBody>
          <a:bodyPr lIns="117272" tIns="58636" rIns="117272" bIns="58636" anchor="b"/>
          <a:lstStyle>
            <a:lvl1pPr marL="0" indent="0">
              <a:buNone/>
              <a:defRPr sz="3100" b="1"/>
            </a:lvl1pPr>
            <a:lvl2pPr marL="586105" indent="0">
              <a:buNone/>
              <a:defRPr sz="2600" b="1"/>
            </a:lvl2pPr>
            <a:lvl3pPr marL="1172845" indent="0">
              <a:buNone/>
              <a:defRPr sz="2300" b="1"/>
            </a:lvl3pPr>
            <a:lvl4pPr marL="1758950" indent="0">
              <a:buNone/>
              <a:defRPr sz="2100" b="1"/>
            </a:lvl4pPr>
            <a:lvl5pPr marL="2345690" indent="0">
              <a:buNone/>
              <a:defRPr sz="2100" b="1"/>
            </a:lvl5pPr>
            <a:lvl6pPr marL="2931795" indent="0">
              <a:buNone/>
              <a:defRPr sz="2100" b="1"/>
            </a:lvl6pPr>
            <a:lvl7pPr marL="3517900" indent="0">
              <a:buNone/>
              <a:defRPr sz="2100" b="1"/>
            </a:lvl7pPr>
            <a:lvl8pPr marL="4104640" indent="0">
              <a:buNone/>
              <a:defRPr sz="2100" b="1"/>
            </a:lvl8pPr>
            <a:lvl9pPr marL="4690745" indent="0">
              <a:buNone/>
              <a:defRPr sz="21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custDataLst>
              <p:tags r:id="rId6"/>
            </p:custDataLst>
          </p:nvPr>
        </p:nvSpPr>
        <p:spPr>
          <a:xfrm>
            <a:off x="6196597" y="2175379"/>
            <a:ext cx="5391840" cy="3952203"/>
          </a:xfrm>
          <a:prstGeom prst="rect">
            <a:avLst/>
          </a:prstGeom>
        </p:spPr>
        <p:txBody>
          <a:bodyPr lIns="117272" tIns="58636" rIns="117272" bIns="58636"/>
          <a:lstStyle>
            <a:lvl1pPr>
              <a:defRPr sz="3100"/>
            </a:lvl1pPr>
            <a:lvl2pPr>
              <a:defRPr sz="2600"/>
            </a:lvl2pPr>
            <a:lvl3pPr>
              <a:defRPr sz="2300"/>
            </a:lvl3pPr>
            <a:lvl4pPr>
              <a:defRPr sz="2100"/>
            </a:lvl4pPr>
            <a:lvl5pPr>
              <a:defRPr sz="2100"/>
            </a:lvl5pPr>
            <a:lvl6pPr>
              <a:defRPr sz="2100"/>
            </a:lvl6pPr>
            <a:lvl7pPr>
              <a:defRPr sz="2100"/>
            </a:lvl7pPr>
            <a:lvl8pPr>
              <a:defRPr sz="2100"/>
            </a:lvl8pPr>
            <a:lvl9pPr>
              <a:defRPr sz="21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Tx" preserve="1" showMasterSp="0">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9921" y="273113"/>
            <a:ext cx="4013173" cy="1162320"/>
          </a:xfrm>
          <a:prstGeom prst="rect">
            <a:avLst/>
          </a:prstGeom>
        </p:spPr>
        <p:txBody>
          <a:bodyPr lIns="117272" tIns="58636" rIns="117272" bIns="58636" anchor="b"/>
          <a:lstStyle>
            <a:lvl1pPr algn="l">
              <a:defRPr sz="26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custDataLst>
              <p:tags r:id="rId3"/>
            </p:custDataLst>
          </p:nvPr>
        </p:nvSpPr>
        <p:spPr>
          <a:xfrm>
            <a:off x="4769219" y="273116"/>
            <a:ext cx="6819218" cy="5854468"/>
          </a:xfrm>
          <a:prstGeom prst="rect">
            <a:avLst/>
          </a:prstGeom>
        </p:spPr>
        <p:txBody>
          <a:bodyPr lIns="117272" tIns="58636" rIns="117272" bIns="58636"/>
          <a:lstStyle>
            <a:lvl1pPr>
              <a:defRPr sz="4100"/>
            </a:lvl1pPr>
            <a:lvl2pPr>
              <a:defRPr sz="3600"/>
            </a:lvl2pPr>
            <a:lvl3pPr>
              <a:defRPr sz="3100"/>
            </a:lvl3pPr>
            <a:lvl4pPr>
              <a:defRPr sz="2600"/>
            </a:lvl4pPr>
            <a:lvl5pPr>
              <a:defRPr sz="2600"/>
            </a:lvl5pPr>
            <a:lvl6pPr>
              <a:defRPr sz="2600"/>
            </a:lvl6pPr>
            <a:lvl7pPr>
              <a:defRPr sz="2600"/>
            </a:lvl7pPr>
            <a:lvl8pPr>
              <a:defRPr sz="2600"/>
            </a:lvl8pPr>
            <a:lvl9pPr>
              <a:defRPr sz="2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custDataLst>
              <p:tags r:id="rId4"/>
            </p:custDataLst>
          </p:nvPr>
        </p:nvSpPr>
        <p:spPr>
          <a:xfrm>
            <a:off x="609921" y="1435435"/>
            <a:ext cx="4013173" cy="4692149"/>
          </a:xfrm>
          <a:prstGeom prst="rect">
            <a:avLst/>
          </a:prstGeom>
        </p:spPr>
        <p:txBody>
          <a:bodyPr lIns="117272" tIns="58636" rIns="117272" bIns="58636"/>
          <a:lstStyle>
            <a:lvl1pPr marL="0" indent="0">
              <a:buNone/>
              <a:defRPr sz="1800"/>
            </a:lvl1pPr>
            <a:lvl2pPr marL="586105" indent="0">
              <a:buNone/>
              <a:defRPr sz="1500"/>
            </a:lvl2pPr>
            <a:lvl3pPr marL="1172845" indent="0">
              <a:buNone/>
              <a:defRPr sz="1300"/>
            </a:lvl3pPr>
            <a:lvl4pPr marL="1758950" indent="0">
              <a:buNone/>
              <a:defRPr sz="1200"/>
            </a:lvl4pPr>
            <a:lvl5pPr marL="2345690" indent="0">
              <a:buNone/>
              <a:defRPr sz="1200"/>
            </a:lvl5pPr>
            <a:lvl6pPr marL="2931795" indent="0">
              <a:buNone/>
              <a:defRPr sz="1200"/>
            </a:lvl6pPr>
            <a:lvl7pPr marL="3517900" indent="0">
              <a:buNone/>
              <a:defRPr sz="1200"/>
            </a:lvl7pPr>
            <a:lvl8pPr marL="4104640" indent="0">
              <a:buNone/>
              <a:defRPr sz="1200"/>
            </a:lvl8pPr>
            <a:lvl9pPr marL="4690745" indent="0">
              <a:buNone/>
              <a:defRPr sz="12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showMasterSp="0">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9918" y="274700"/>
            <a:ext cx="10978515" cy="1143265"/>
          </a:xfrm>
          <a:prstGeom prst="rect">
            <a:avLst/>
          </a:prstGeom>
        </p:spPr>
        <p:txBody>
          <a:bodyPr lIns="117272" tIns="58636" rIns="117272" bIns="58636"/>
          <a:lstStyle/>
          <a:p>
            <a:pPr fontAlgn="base"/>
            <a:r>
              <a:rPr lang="zh-CN" altLang="en-US" strike="noStrike" noProof="1" smtClean="0"/>
              <a:t>单击此处编辑母版标题样式</a:t>
            </a:r>
            <a:endParaRPr lang="zh-CN" altLang="en-US" strike="noStrike" noProof="1"/>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showMasterSp="0">
  <p:cSld name="空白">
    <p:bg>
      <p:bgPr>
        <a:solidFill>
          <a:schemeClr val="bg1"/>
        </a:solidFill>
        <a:effectLst/>
      </p:bgPr>
    </p:bg>
    <p:spTree>
      <p:nvGrpSpPr>
        <p:cNvPr id="1" name=""/>
        <p:cNvGrpSpPr/>
        <p:nvPr/>
      </p:nvGrpSpPr>
      <p:grpSpPr>
        <a:xfrm>
          <a:off x="0" y="0"/>
          <a:ext cx="0" cy="0"/>
          <a:chOff x="0" y="0"/>
          <a:chExt cx="0" cy="0"/>
        </a:xfrm>
      </p:grpSpPr>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showMasterSp="0">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9921" y="273113"/>
            <a:ext cx="4013173" cy="1162320"/>
          </a:xfrm>
          <a:prstGeom prst="rect">
            <a:avLst/>
          </a:prstGeom>
        </p:spPr>
        <p:txBody>
          <a:bodyPr lIns="117272" tIns="58636" rIns="117272" bIns="58636" anchor="b"/>
          <a:lstStyle>
            <a:lvl1pPr algn="l">
              <a:defRPr sz="26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custDataLst>
              <p:tags r:id="rId3"/>
            </p:custDataLst>
          </p:nvPr>
        </p:nvSpPr>
        <p:spPr>
          <a:xfrm>
            <a:off x="4769219" y="273116"/>
            <a:ext cx="6819218" cy="5854468"/>
          </a:xfrm>
          <a:prstGeom prst="rect">
            <a:avLst/>
          </a:prstGeom>
        </p:spPr>
        <p:txBody>
          <a:bodyPr lIns="117272" tIns="58636" rIns="117272" bIns="58636"/>
          <a:lstStyle>
            <a:lvl1pPr>
              <a:defRPr sz="4100"/>
            </a:lvl1pPr>
            <a:lvl2pPr>
              <a:defRPr sz="3600"/>
            </a:lvl2pPr>
            <a:lvl3pPr>
              <a:defRPr sz="3100"/>
            </a:lvl3pPr>
            <a:lvl4pPr>
              <a:defRPr sz="2600"/>
            </a:lvl4pPr>
            <a:lvl5pPr>
              <a:defRPr sz="2600"/>
            </a:lvl5pPr>
            <a:lvl6pPr>
              <a:defRPr sz="2600"/>
            </a:lvl6pPr>
            <a:lvl7pPr>
              <a:defRPr sz="2600"/>
            </a:lvl7pPr>
            <a:lvl8pPr>
              <a:defRPr sz="2600"/>
            </a:lvl8pPr>
            <a:lvl9pPr>
              <a:defRPr sz="2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custDataLst>
              <p:tags r:id="rId4"/>
            </p:custDataLst>
          </p:nvPr>
        </p:nvSpPr>
        <p:spPr>
          <a:xfrm>
            <a:off x="609921" y="1435435"/>
            <a:ext cx="4013173" cy="4692149"/>
          </a:xfrm>
          <a:prstGeom prst="rect">
            <a:avLst/>
          </a:prstGeom>
        </p:spPr>
        <p:txBody>
          <a:bodyPr lIns="117272" tIns="58636" rIns="117272" bIns="58636"/>
          <a:lstStyle>
            <a:lvl1pPr marL="0" indent="0">
              <a:buNone/>
              <a:defRPr sz="1800"/>
            </a:lvl1pPr>
            <a:lvl2pPr marL="586105" indent="0">
              <a:buNone/>
              <a:defRPr sz="1500"/>
            </a:lvl2pPr>
            <a:lvl3pPr marL="1172845" indent="0">
              <a:buNone/>
              <a:defRPr sz="1300"/>
            </a:lvl3pPr>
            <a:lvl4pPr marL="1758950" indent="0">
              <a:buNone/>
              <a:defRPr sz="1200"/>
            </a:lvl4pPr>
            <a:lvl5pPr marL="2345690" indent="0">
              <a:buNone/>
              <a:defRPr sz="1200"/>
            </a:lvl5pPr>
            <a:lvl6pPr marL="2931795" indent="0">
              <a:buNone/>
              <a:defRPr sz="1200"/>
            </a:lvl6pPr>
            <a:lvl7pPr marL="3517900" indent="0">
              <a:buNone/>
              <a:defRPr sz="1200"/>
            </a:lvl7pPr>
            <a:lvl8pPr marL="4104640" indent="0">
              <a:buNone/>
              <a:defRPr sz="1200"/>
            </a:lvl8pPr>
            <a:lvl9pPr marL="4690745" indent="0">
              <a:buNone/>
              <a:defRPr sz="12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showMasterSp="0">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2390962" y="4801713"/>
            <a:ext cx="7319010" cy="566870"/>
          </a:xfrm>
          <a:prstGeom prst="rect">
            <a:avLst/>
          </a:prstGeom>
        </p:spPr>
        <p:txBody>
          <a:bodyPr lIns="117272" tIns="58636" rIns="117272" bIns="58636" anchor="b"/>
          <a:lstStyle>
            <a:lvl1pPr algn="l">
              <a:defRPr sz="26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custDataLst>
              <p:tags r:id="rId3"/>
            </p:custDataLst>
          </p:nvPr>
        </p:nvSpPr>
        <p:spPr>
          <a:xfrm>
            <a:off x="2390962" y="612917"/>
            <a:ext cx="7319010" cy="4115753"/>
          </a:xfrm>
          <a:prstGeom prst="rect">
            <a:avLst/>
          </a:prstGeom>
        </p:spPr>
        <p:txBody>
          <a:bodyPr lIns="117272" tIns="58636" rIns="117272" bIns="58636"/>
          <a:lstStyle>
            <a:lvl1pPr marL="0" indent="0">
              <a:buNone/>
              <a:defRPr sz="4100"/>
            </a:lvl1pPr>
            <a:lvl2pPr marL="586105" indent="0">
              <a:buNone/>
              <a:defRPr sz="3600"/>
            </a:lvl2pPr>
            <a:lvl3pPr marL="1172845" indent="0">
              <a:buNone/>
              <a:defRPr sz="3100"/>
            </a:lvl3pPr>
            <a:lvl4pPr marL="1758950" indent="0">
              <a:buNone/>
              <a:defRPr sz="2600"/>
            </a:lvl4pPr>
            <a:lvl5pPr marL="2345690" indent="0">
              <a:buNone/>
              <a:defRPr sz="2600"/>
            </a:lvl5pPr>
            <a:lvl6pPr marL="2931795" indent="0">
              <a:buNone/>
              <a:defRPr sz="2600"/>
            </a:lvl6pPr>
            <a:lvl7pPr marL="3517900" indent="0">
              <a:buNone/>
              <a:defRPr sz="2600"/>
            </a:lvl7pPr>
            <a:lvl8pPr marL="4104640" indent="0">
              <a:buNone/>
              <a:defRPr sz="2600"/>
            </a:lvl8pPr>
            <a:lvl9pPr marL="4690745" indent="0">
              <a:buNone/>
              <a:defRPr sz="2600"/>
            </a:lvl9pPr>
          </a:lstStyle>
          <a:p>
            <a:pPr lvl="0" fontAlgn="base"/>
            <a:endParaRPr lang="zh-CN" altLang="en-US" strike="noStrike" noProof="0" smtClean="0"/>
          </a:p>
        </p:txBody>
      </p:sp>
      <p:sp>
        <p:nvSpPr>
          <p:cNvPr id="4" name="文本占位符 3"/>
          <p:cNvSpPr>
            <a:spLocks noGrp="1"/>
          </p:cNvSpPr>
          <p:nvPr>
            <p:ph type="body" sz="half" idx="2"/>
            <p:custDataLst>
              <p:tags r:id="rId4"/>
            </p:custDataLst>
          </p:nvPr>
        </p:nvSpPr>
        <p:spPr>
          <a:xfrm>
            <a:off x="2390962" y="5368583"/>
            <a:ext cx="7319010" cy="805049"/>
          </a:xfrm>
          <a:prstGeom prst="rect">
            <a:avLst/>
          </a:prstGeom>
        </p:spPr>
        <p:txBody>
          <a:bodyPr lIns="117272" tIns="58636" rIns="117272" bIns="58636"/>
          <a:lstStyle>
            <a:lvl1pPr marL="0" indent="0">
              <a:buNone/>
              <a:defRPr sz="1800"/>
            </a:lvl1pPr>
            <a:lvl2pPr marL="586105" indent="0">
              <a:buNone/>
              <a:defRPr sz="1500"/>
            </a:lvl2pPr>
            <a:lvl3pPr marL="1172845" indent="0">
              <a:buNone/>
              <a:defRPr sz="1300"/>
            </a:lvl3pPr>
            <a:lvl4pPr marL="1758950" indent="0">
              <a:buNone/>
              <a:defRPr sz="1200"/>
            </a:lvl4pPr>
            <a:lvl5pPr marL="2345690" indent="0">
              <a:buNone/>
              <a:defRPr sz="1200"/>
            </a:lvl5pPr>
            <a:lvl6pPr marL="2931795" indent="0">
              <a:buNone/>
              <a:defRPr sz="1200"/>
            </a:lvl6pPr>
            <a:lvl7pPr marL="3517900" indent="0">
              <a:buNone/>
              <a:defRPr sz="1200"/>
            </a:lvl7pPr>
            <a:lvl8pPr marL="4104640" indent="0">
              <a:buNone/>
              <a:defRPr sz="1200"/>
            </a:lvl8pPr>
            <a:lvl9pPr marL="4690745" indent="0">
              <a:buNone/>
              <a:defRPr sz="12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9918" y="274700"/>
            <a:ext cx="10978515" cy="1143265"/>
          </a:xfrm>
          <a:prstGeom prst="rect">
            <a:avLst/>
          </a:prstGeom>
        </p:spPr>
        <p:txBody>
          <a:bodyPr lIns="117272" tIns="58636" rIns="117272" bIns="58636"/>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custDataLst>
              <p:tags r:id="rId3"/>
            </p:custDataLst>
          </p:nvPr>
        </p:nvSpPr>
        <p:spPr>
          <a:xfrm>
            <a:off x="609918" y="1600572"/>
            <a:ext cx="10978515" cy="4527011"/>
          </a:xfrm>
          <a:prstGeom prst="rect">
            <a:avLst/>
          </a:prstGeom>
        </p:spPr>
        <p:txBody>
          <a:bodyPr vert="eaVert" lIns="117272" tIns="58636" rIns="117272" bIns="58636"/>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8843804" y="274703"/>
            <a:ext cx="2744629" cy="5852880"/>
          </a:xfrm>
          <a:prstGeom prst="rect">
            <a:avLst/>
          </a:prstGeom>
        </p:spPr>
        <p:txBody>
          <a:bodyPr vert="eaVert" lIns="117272" tIns="58636" rIns="117272" bIns="58636"/>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custDataLst>
              <p:tags r:id="rId3"/>
            </p:custDataLst>
          </p:nvPr>
        </p:nvSpPr>
        <p:spPr>
          <a:xfrm>
            <a:off x="609918" y="274703"/>
            <a:ext cx="8030580" cy="5852880"/>
          </a:xfrm>
          <a:prstGeom prst="rect">
            <a:avLst/>
          </a:prstGeom>
        </p:spPr>
        <p:txBody>
          <a:bodyPr vert="eaVert" lIns="117272" tIns="58636" rIns="117272" bIns="58636"/>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9424" y="914569"/>
            <a:ext cx="9804304" cy="2570876"/>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pPr fontAlgn="auto"/>
            <a:r>
              <a:rPr lang="zh-CN" altLang="en-US" strike="noStrike" noProof="1"/>
              <a:t>单击此处编辑标题</a:t>
            </a:r>
            <a:endParaRPr lang="zh-CN" altLang="en-US" strike="noStrike" noProof="1"/>
          </a:p>
        </p:txBody>
      </p:sp>
      <p:sp>
        <p:nvSpPr>
          <p:cNvPr id="3" name="副标题 2"/>
          <p:cNvSpPr>
            <a:spLocks noGrp="1"/>
          </p:cNvSpPr>
          <p:nvPr>
            <p:ph type="subTitle" idx="1" hasCustomPrompt="1"/>
            <p:custDataLst>
              <p:tags r:id="rId3"/>
            </p:custDataLst>
          </p:nvPr>
        </p:nvSpPr>
        <p:spPr>
          <a:xfrm>
            <a:off x="1199424" y="3561059"/>
            <a:ext cx="9804304" cy="1472673"/>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9435" indent="0" algn="ctr">
              <a:buNone/>
              <a:defRPr sz="1600"/>
            </a:lvl5pPr>
            <a:lvl6pPr marL="2286635" indent="0" algn="ctr">
              <a:buNone/>
              <a:defRPr sz="1600"/>
            </a:lvl6pPr>
            <a:lvl7pPr marL="2743835" indent="0" algn="ctr">
              <a:buNone/>
              <a:defRPr sz="1600"/>
            </a:lvl7pPr>
            <a:lvl8pPr marL="3201035" indent="0" algn="ctr">
              <a:buNone/>
              <a:defRPr sz="1600"/>
            </a:lvl8pPr>
            <a:lvl9pPr marL="3658235" indent="0" algn="ctr">
              <a:buNone/>
              <a:defRPr sz="1600"/>
            </a:lvl9pPr>
          </a:lstStyle>
          <a:p>
            <a:pPr fontAlgn="auto"/>
            <a:r>
              <a:rPr lang="zh-CN" altLang="en-US" strike="noStrike" noProof="1"/>
              <a:t>单击此处编辑副标题</a:t>
            </a:r>
            <a:endParaRPr lang="zh-CN" altLang="en-US" strike="noStrike" noProof="1"/>
          </a:p>
        </p:txBody>
      </p:sp>
      <p:sp>
        <p:nvSpPr>
          <p:cNvPr id="16" name="日期占位符 15"/>
          <p:cNvSpPr>
            <a:spLocks noGrp="1"/>
          </p:cNvSpPr>
          <p:nvPr>
            <p:ph type="dt" sz="half" idx="10"/>
            <p:custDataLst>
              <p:tags r:id="rId4"/>
            </p:custDataLst>
          </p:nvPr>
        </p:nvSpPr>
        <p:spPr>
          <a:xfrm>
            <a:off x="612775" y="6315075"/>
            <a:ext cx="2700338" cy="317500"/>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微软雅黑" panose="020B0503020204020204" charset="-122"/>
                <a:cs typeface="+mn-cs"/>
              </a:rPr>
            </a:fld>
            <a:endParaRPr lang="zh-CN" altLang="en-US" strike="noStrike" noProof="1"/>
          </a:p>
        </p:txBody>
      </p:sp>
      <p:sp>
        <p:nvSpPr>
          <p:cNvPr id="17" name="页脚占位符 16"/>
          <p:cNvSpPr>
            <a:spLocks noGrp="1"/>
          </p:cNvSpPr>
          <p:nvPr>
            <p:ph type="ftr" sz="quarter" idx="11"/>
            <p:custDataLst>
              <p:tags r:id="rId5"/>
            </p:custDataLst>
          </p:nvPr>
        </p:nvSpPr>
        <p:spPr>
          <a:xfrm>
            <a:off x="4117975" y="6315075"/>
            <a:ext cx="3962400" cy="317500"/>
          </a:xfrm>
          <a:prstGeom prst="rect">
            <a:avLst/>
          </a:prstGeom>
        </p:spPr>
        <p:txBody>
          <a:bodyPr vert="horz" lIns="91440" tIns="45720" rIns="91440" bIns="45720" rtlCol="0" anchor="ctr">
            <a:normAutofit/>
          </a:bodyPr>
          <a:lstStyle/>
          <a:p>
            <a:pPr fontAlgn="base"/>
            <a:endParaRPr lang="zh-CN" altLang="en-US" strike="noStrike" noProof="1"/>
          </a:p>
        </p:txBody>
      </p:sp>
      <p:sp>
        <p:nvSpPr>
          <p:cNvPr id="18" name="灯片编号占位符 17"/>
          <p:cNvSpPr>
            <a:spLocks noGrp="1"/>
          </p:cNvSpPr>
          <p:nvPr>
            <p:ph type="sldNum" sz="quarter" idx="12"/>
            <p:custDataLst>
              <p:tags r:id="rId6"/>
            </p:custDataLst>
          </p:nvPr>
        </p:nvSpPr>
        <p:spPr>
          <a:xfrm>
            <a:off x="8882063" y="6315075"/>
            <a:ext cx="2701925" cy="317500"/>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微软雅黑" panose="020B0503020204020204" charset="-122"/>
                <a:cs typeface="+mn-cs"/>
              </a:rPr>
            </a:fld>
            <a:endParaRPr lang="zh-CN" altLang="en-US" strike="noStrike" noProof="1"/>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showMasterSp="0">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717" y="608513"/>
            <a:ext cx="10974913" cy="705731"/>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idx="1"/>
            <p:custDataLst>
              <p:tags r:id="rId3"/>
            </p:custDataLst>
          </p:nvPr>
        </p:nvSpPr>
        <p:spPr>
          <a:xfrm>
            <a:off x="608717" y="1490676"/>
            <a:ext cx="10974913" cy="4760081"/>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4pPr>
            <a:lvl5pPr marL="2058035"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5pPr>
            <a:lvl6pPr marL="2286635" indent="0">
              <a:buNone/>
              <a:defRPr/>
            </a:lvl6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4"/>
            </p:custDataLst>
          </p:nvPr>
        </p:nvSpPr>
        <p:spPr>
          <a:xfrm>
            <a:off x="612775" y="6315075"/>
            <a:ext cx="2700338" cy="317500"/>
          </a:xfrm>
          <a:prstGeom prst="rect">
            <a:avLst/>
          </a:prstGeom>
        </p:spPr>
        <p:txBody>
          <a:bodyPr vert="horz" lIns="91440" tIns="45720" rIns="91440" bIns="45720" rtlCol="0" anchor="ctr">
            <a:normAutofit/>
          </a:bodyPr>
          <a:lstStyle/>
          <a:p>
            <a:pPr fontAlgn="base"/>
            <a:endParaRPr lang="en-US" altLang="zh-CN" strike="noStrike" noProof="1"/>
          </a:p>
        </p:txBody>
      </p:sp>
      <p:sp>
        <p:nvSpPr>
          <p:cNvPr id="5" name="页脚占位符 4"/>
          <p:cNvSpPr>
            <a:spLocks noGrp="1"/>
          </p:cNvSpPr>
          <p:nvPr>
            <p:ph type="ftr" sz="quarter" idx="11"/>
            <p:custDataLst>
              <p:tags r:id="rId5"/>
            </p:custDataLst>
          </p:nvPr>
        </p:nvSpPr>
        <p:spPr>
          <a:xfrm>
            <a:off x="4117975" y="6315075"/>
            <a:ext cx="3962400" cy="317500"/>
          </a:xfrm>
          <a:prstGeom prst="rect">
            <a:avLst/>
          </a:prstGeom>
        </p:spPr>
        <p:txBody>
          <a:bodyPr vert="horz" lIns="91440" tIns="45720" rIns="91440" bIns="45720" rtlCol="0" anchor="ctr">
            <a:normAutofit/>
          </a:bodyPr>
          <a:lstStyle/>
          <a:p>
            <a:pPr fontAlgn="base"/>
            <a:endParaRPr lang="en-US" altLang="zh-CN" strike="noStrike" noProof="1"/>
          </a:p>
        </p:txBody>
      </p:sp>
      <p:sp>
        <p:nvSpPr>
          <p:cNvPr id="6" name="灯片编号占位符 5"/>
          <p:cNvSpPr>
            <a:spLocks noGrp="1"/>
          </p:cNvSpPr>
          <p:nvPr>
            <p:ph type="sldNum" sz="quarter" idx="12"/>
            <p:custDataLst>
              <p:tags r:id="rId6"/>
            </p:custDataLst>
          </p:nvPr>
        </p:nvSpPr>
        <p:spPr>
          <a:xfrm>
            <a:off x="8882063" y="6315075"/>
            <a:ext cx="2701925" cy="317500"/>
          </a:xfrm>
          <a:prstGeom prst="rect">
            <a:avLst/>
          </a:prstGeom>
        </p:spPr>
        <p:txBody>
          <a:bodyPr vert="horz" lIns="91440" tIns="45720" rIns="91440" bIns="45720" rtlCol="0" anchor="ctr">
            <a:normAutofit/>
          </a:bodyPr>
          <a:lstStyle/>
          <a:p>
            <a:pPr fontAlgn="base"/>
            <a:fld id="{27550704-B846-44D4-BA9E-8E06FA2979F8}" type="slidenum">
              <a:rPr lang="en-US" altLang="zh-CN" strike="noStrike" noProof="1">
                <a:latin typeface="Arial" panose="020B0604020202020204" pitchFamily="34" charset="0"/>
                <a:ea typeface="微软雅黑" panose="020B0503020204020204" charset="-122"/>
                <a:cs typeface="+mn-cs"/>
              </a:rPr>
            </a:fld>
            <a:endParaRPr lang="en-US" altLang="zh-CN" strike="noStrike" noProof="1"/>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1837" y="3849113"/>
            <a:ext cx="7772846" cy="766942"/>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pPr fontAlgn="auto"/>
            <a:r>
              <a:rPr lang="zh-CN" altLang="en-US" strike="noStrike" noProof="1"/>
              <a:t>单击此处编辑标题</a:t>
            </a:r>
            <a:endParaRPr lang="zh-CN" altLang="en-US" strike="noStrike" noProof="1"/>
          </a:p>
        </p:txBody>
      </p:sp>
      <p:sp>
        <p:nvSpPr>
          <p:cNvPr id="3" name="文本占位符 2"/>
          <p:cNvSpPr>
            <a:spLocks noGrp="1"/>
          </p:cNvSpPr>
          <p:nvPr>
            <p:ph type="body" idx="1" hasCustomPrompt="1"/>
            <p:custDataLst>
              <p:tags r:id="rId3"/>
            </p:custDataLst>
          </p:nvPr>
        </p:nvSpPr>
        <p:spPr>
          <a:xfrm>
            <a:off x="1991837" y="4616055"/>
            <a:ext cx="7772846" cy="867761"/>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9435" indent="0">
              <a:buNone/>
              <a:defRPr sz="1600">
                <a:solidFill>
                  <a:schemeClr val="tx1">
                    <a:tint val="75000"/>
                  </a:schemeClr>
                </a:solidFill>
              </a:defRPr>
            </a:lvl5pPr>
            <a:lvl6pPr marL="2286635" indent="0">
              <a:buNone/>
              <a:defRPr sz="1600">
                <a:solidFill>
                  <a:schemeClr val="tx1">
                    <a:tint val="75000"/>
                  </a:schemeClr>
                </a:solidFill>
              </a:defRPr>
            </a:lvl6pPr>
            <a:lvl7pPr marL="2743835" indent="0">
              <a:buNone/>
              <a:defRPr sz="1600">
                <a:solidFill>
                  <a:schemeClr val="tx1">
                    <a:tint val="75000"/>
                  </a:schemeClr>
                </a:solidFill>
              </a:defRPr>
            </a:lvl7pPr>
            <a:lvl8pPr marL="3201035" indent="0">
              <a:buNone/>
              <a:defRPr sz="1600">
                <a:solidFill>
                  <a:schemeClr val="tx1">
                    <a:tint val="75000"/>
                  </a:schemeClr>
                </a:solidFill>
              </a:defRPr>
            </a:lvl8pPr>
            <a:lvl9pPr marL="3658235" indent="0">
              <a:buNone/>
              <a:defRPr sz="1600">
                <a:solidFill>
                  <a:schemeClr val="tx1">
                    <a:tint val="75000"/>
                  </a:schemeClr>
                </a:solidFill>
              </a:defRPr>
            </a:lvl9pPr>
          </a:lstStyle>
          <a:p>
            <a:pPr lvl="0" fontAlgn="auto"/>
            <a:r>
              <a:rPr lang="zh-CN" altLang="en-US" strike="noStrike" noProof="1"/>
              <a:t>单击此处编辑文本</a:t>
            </a:r>
            <a:endParaRPr lang="zh-CN" altLang="en-US" strike="noStrike" noProof="1"/>
          </a:p>
        </p:txBody>
      </p:sp>
      <p:sp>
        <p:nvSpPr>
          <p:cNvPr id="4" name="日期占位符 3"/>
          <p:cNvSpPr>
            <a:spLocks noGrp="1"/>
          </p:cNvSpPr>
          <p:nvPr>
            <p:ph type="dt" sz="half" idx="10"/>
            <p:custDataLst>
              <p:tags r:id="rId4"/>
            </p:custDataLst>
          </p:nvPr>
        </p:nvSpPr>
        <p:spPr>
          <a:xfrm>
            <a:off x="612775" y="6315075"/>
            <a:ext cx="2700338" cy="317500"/>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微软雅黑" panose="020B0503020204020204" charset="-122"/>
                <a:cs typeface="+mn-cs"/>
              </a:rPr>
            </a:fld>
            <a:endParaRPr lang="zh-CN" altLang="en-US" strike="noStrike" noProof="1"/>
          </a:p>
        </p:txBody>
      </p:sp>
      <p:sp>
        <p:nvSpPr>
          <p:cNvPr id="5" name="页脚占位符 4"/>
          <p:cNvSpPr>
            <a:spLocks noGrp="1"/>
          </p:cNvSpPr>
          <p:nvPr>
            <p:ph type="ftr" sz="quarter" idx="11"/>
            <p:custDataLst>
              <p:tags r:id="rId5"/>
            </p:custDataLst>
          </p:nvPr>
        </p:nvSpPr>
        <p:spPr>
          <a:xfrm>
            <a:off x="4117975" y="6315075"/>
            <a:ext cx="3962400" cy="317500"/>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6"/>
            </p:custDataLst>
          </p:nvPr>
        </p:nvSpPr>
        <p:spPr>
          <a:xfrm>
            <a:off x="8882063" y="6315075"/>
            <a:ext cx="2701925" cy="317500"/>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微软雅黑" panose="020B0503020204020204" charset="-122"/>
                <a:cs typeface="+mn-cs"/>
              </a:rPr>
            </a:fld>
            <a:endParaRPr lang="zh-CN" altLang="en-US" strike="noStrike" noProof="1"/>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showMasterSp="0">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717" y="608513"/>
            <a:ext cx="10974913" cy="705731"/>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custDataLst>
              <p:tags r:id="rId3"/>
            </p:custDataLst>
          </p:nvPr>
        </p:nvSpPr>
        <p:spPr>
          <a:xfrm>
            <a:off x="608717" y="1501478"/>
            <a:ext cx="5179496" cy="4749279"/>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4pPr>
            <a:lvl5pPr marL="2058035"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custDataLst>
              <p:tags r:id="rId4"/>
            </p:custDataLst>
          </p:nvPr>
        </p:nvSpPr>
        <p:spPr>
          <a:xfrm>
            <a:off x="6414939" y="1501478"/>
            <a:ext cx="5179496" cy="4749279"/>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charset="-122"/>
              </a:defRPr>
            </a:lvl1pPr>
            <a:lvl2pPr marL="685800" indent="-228600" defTabSz="914400" eaLnBrk="1" fontAlgn="auto" latinLnBrk="0" hangingPunct="1">
              <a:lnSpc>
                <a:spcPct val="120000"/>
              </a:lnSpc>
              <a:buFont typeface="Arial" panose="020B0604020202020204" pitchFamily="34" charset="0"/>
              <a:buChar char="●"/>
              <a:tabLst>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defRPr>
            </a:lvl5pPr>
          </a:lstStyle>
          <a:p>
            <a:pPr lvl="0" fontAlgn="auto"/>
            <a:r>
              <a:rPr lang="zh-CN" altLang="en-US" strike="noStrike" noProof="1"/>
              <a:t>单击此处编辑母版文本样式</a:t>
            </a:r>
            <a:endParaRPr lang="zh-CN" altLang="en-US" strike="noStrike" noProof="1"/>
          </a:p>
          <a:p>
            <a:pPr lvl="1" fontAlgn="auto"/>
            <a:r>
              <a:rPr lang="zh-CN" altLang="en-US" strike="noStrike" noProof="1"/>
              <a:t>第二级</a:t>
            </a:r>
            <a:endParaRPr lang="zh-CN" altLang="en-US" strike="noStrike" noProof="1"/>
          </a:p>
          <a:p>
            <a:pPr lvl="2" fontAlgn="auto"/>
            <a:r>
              <a:rPr lang="zh-CN" altLang="en-US" strike="noStrike" noProof="1"/>
              <a:t>第三级</a:t>
            </a:r>
            <a:endParaRPr lang="zh-CN" altLang="en-US" strike="noStrike" noProof="1"/>
          </a:p>
          <a:p>
            <a:pPr lvl="3" fontAlgn="auto"/>
            <a:r>
              <a:rPr lang="zh-CN" altLang="en-US" strike="noStrike" noProof="1"/>
              <a:t>第四级</a:t>
            </a:r>
            <a:endParaRPr lang="zh-CN" altLang="en-US" strike="noStrike" noProof="1"/>
          </a:p>
          <a:p>
            <a:pPr lvl="4" fontAlgn="auto"/>
            <a:r>
              <a:rPr lang="zh-CN" altLang="en-US" strike="noStrike" noProof="1"/>
              <a:t>第五级</a:t>
            </a:r>
            <a:endParaRPr lang="zh-CN" altLang="en-US" strike="noStrike" noProof="1"/>
          </a:p>
        </p:txBody>
      </p:sp>
      <p:sp>
        <p:nvSpPr>
          <p:cNvPr id="5" name="日期占位符 4"/>
          <p:cNvSpPr>
            <a:spLocks noGrp="1"/>
          </p:cNvSpPr>
          <p:nvPr>
            <p:ph type="dt" sz="half" idx="10"/>
            <p:custDataLst>
              <p:tags r:id="rId5"/>
            </p:custDataLst>
          </p:nvPr>
        </p:nvSpPr>
        <p:spPr>
          <a:xfrm>
            <a:off x="612775" y="6315075"/>
            <a:ext cx="2700338" cy="317500"/>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微软雅黑" panose="020B0503020204020204" charset="-122"/>
                <a:cs typeface="+mn-cs"/>
              </a:rPr>
            </a:fld>
            <a:endParaRPr lang="zh-CN" altLang="en-US" strike="noStrike" noProof="1"/>
          </a:p>
        </p:txBody>
      </p:sp>
      <p:sp>
        <p:nvSpPr>
          <p:cNvPr id="6" name="页脚占位符 5"/>
          <p:cNvSpPr>
            <a:spLocks noGrp="1"/>
          </p:cNvSpPr>
          <p:nvPr>
            <p:ph type="ftr" sz="quarter" idx="11"/>
            <p:custDataLst>
              <p:tags r:id="rId6"/>
            </p:custDataLst>
          </p:nvPr>
        </p:nvSpPr>
        <p:spPr>
          <a:xfrm>
            <a:off x="4117975" y="6315075"/>
            <a:ext cx="3962400" cy="317500"/>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7"/>
            </p:custDataLst>
          </p:nvPr>
        </p:nvSpPr>
        <p:spPr>
          <a:xfrm>
            <a:off x="8882063" y="6315075"/>
            <a:ext cx="2701925" cy="317500"/>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微软雅黑" panose="020B0503020204020204" charset="-122"/>
                <a:cs typeface="+mn-cs"/>
              </a:rPr>
            </a:fld>
            <a:endParaRPr lang="zh-CN" altLang="en-US" strike="noStrike" noProof="1"/>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showMasterSp="0">
  <p:cSld name="1_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9918" y="274701"/>
            <a:ext cx="10978515" cy="1143265"/>
          </a:xfrm>
          <a:prstGeom prst="rect">
            <a:avLst/>
          </a:prstGeom>
        </p:spPr>
        <p:txBody>
          <a:bodyPr lIns="108896" tIns="54448" rIns="108896" bIns="54448"/>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custDataLst>
              <p:tags r:id="rId3"/>
            </p:custDataLst>
          </p:nvPr>
        </p:nvSpPr>
        <p:spPr>
          <a:xfrm>
            <a:off x="609918" y="1600571"/>
            <a:ext cx="10978515" cy="4527011"/>
          </a:xfrm>
          <a:prstGeom prst="rect">
            <a:avLst/>
          </a:prstGeom>
        </p:spPr>
        <p:txBody>
          <a:bodyPr lIns="108896" tIns="54448" rIns="108896" bIns="54448"/>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custDataLst>
              <p:tags r:id="rId4"/>
            </p:custDataLst>
          </p:nvPr>
        </p:nvSpPr>
        <p:spPr>
          <a:xfrm>
            <a:off x="609600" y="6246813"/>
            <a:ext cx="2846388" cy="476250"/>
          </a:xfrm>
          <a:prstGeom prst="rect">
            <a:avLst/>
          </a:prstGeom>
        </p:spPr>
        <p:txBody>
          <a:bodyPr lIns="108896" tIns="54448" rIns="108896" bIns="54448"/>
          <a:lstStyle>
            <a:lvl1pPr>
              <a:defRPr/>
            </a:lvl1pPr>
          </a:lstStyle>
          <a:p>
            <a:pPr fontAlgn="base"/>
            <a:endParaRPr lang="en-US" altLang="zh-CN" strike="noStrike" noProof="1"/>
          </a:p>
        </p:txBody>
      </p:sp>
      <p:sp>
        <p:nvSpPr>
          <p:cNvPr id="5" name="页脚占位符 4"/>
          <p:cNvSpPr>
            <a:spLocks noGrp="1"/>
          </p:cNvSpPr>
          <p:nvPr>
            <p:ph type="ftr" sz="quarter" idx="11"/>
            <p:custDataLst>
              <p:tags r:id="rId5"/>
            </p:custDataLst>
          </p:nvPr>
        </p:nvSpPr>
        <p:spPr>
          <a:xfrm>
            <a:off x="4167188" y="6246813"/>
            <a:ext cx="3863975" cy="476250"/>
          </a:xfrm>
          <a:prstGeom prst="rect">
            <a:avLst/>
          </a:prstGeom>
        </p:spPr>
        <p:txBody>
          <a:bodyPr lIns="108896" tIns="54448" rIns="108896" bIns="54448"/>
          <a:lstStyle>
            <a:lvl1pPr>
              <a:defRPr/>
            </a:lvl1pPr>
          </a:lstStyle>
          <a:p>
            <a:pPr fontAlgn="base"/>
            <a:endParaRPr lang="en-US" altLang="zh-CN" strike="noStrike" noProof="1"/>
          </a:p>
        </p:txBody>
      </p:sp>
      <p:sp>
        <p:nvSpPr>
          <p:cNvPr id="6" name="灯片编号占位符 5"/>
          <p:cNvSpPr>
            <a:spLocks noGrp="1"/>
          </p:cNvSpPr>
          <p:nvPr>
            <p:ph type="sldNum" sz="quarter" idx="12"/>
            <p:custDataLst>
              <p:tags r:id="rId6"/>
            </p:custDataLst>
          </p:nvPr>
        </p:nvSpPr>
        <p:spPr>
          <a:xfrm>
            <a:off x="8742363" y="6246813"/>
            <a:ext cx="2846388" cy="476250"/>
          </a:xfrm>
          <a:prstGeom prst="rect">
            <a:avLst/>
          </a:prstGeom>
        </p:spPr>
        <p:txBody>
          <a:bodyPr lIns="108896" tIns="54448" rIns="108896" bIns="54448"/>
          <a:lstStyle>
            <a:lvl1pPr>
              <a:defRPr/>
            </a:lvl1pPr>
          </a:lstStyle>
          <a:p>
            <a:pPr fontAlgn="base"/>
            <a:fld id="{27550704-B846-44D4-BA9E-8E06FA2979F8}" type="slidenum">
              <a:rPr lang="en-US" altLang="zh-CN" strike="noStrike" noProof="1">
                <a:latin typeface="Times New Roman" panose="02020603050405020304" pitchFamily="18" charset="0"/>
                <a:ea typeface="宋体" panose="02010600030101010101" pitchFamily="2" charset="-122"/>
                <a:cs typeface="+mn-cs"/>
              </a:rPr>
            </a:fld>
            <a:endParaRPr lang="en-US" altLang="zh-CN" strike="noStrike" noProof="1"/>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showMasterSp="0">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717" y="608513"/>
            <a:ext cx="10974913" cy="705731"/>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custDataLst>
              <p:tags r:id="rId3"/>
            </p:custDataLst>
          </p:nvPr>
        </p:nvSpPr>
        <p:spPr>
          <a:xfrm>
            <a:off x="608717" y="1429465"/>
            <a:ext cx="5345183" cy="381671"/>
          </a:xfrm>
        </p:spPr>
        <p:txBody>
          <a:bodyPr lIns="101600" tIns="38100" rIns="76200" bIns="38100" anchor="t" anchorCtr="0">
            <a:normAutofit/>
          </a:bodyPr>
          <a:lstStyle>
            <a:lvl1pPr marL="0" indent="0" eaLnBrk="1" fontAlgn="auto" latinLnBrk="0" hangingPunct="1">
              <a:lnSpc>
                <a:spcPct val="100000"/>
              </a:lnSpc>
              <a:spcAft>
                <a:spcPct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9435" indent="0">
              <a:buNone/>
              <a:defRPr sz="1600" b="1"/>
            </a:lvl5pPr>
            <a:lvl6pPr marL="2286635" indent="0">
              <a:buNone/>
              <a:defRPr sz="1600" b="1"/>
            </a:lvl6pPr>
            <a:lvl7pPr marL="2743835" indent="0">
              <a:buNone/>
              <a:defRPr sz="1600" b="1"/>
            </a:lvl7pPr>
            <a:lvl8pPr marL="3201035" indent="0">
              <a:buNone/>
              <a:defRPr sz="1600" b="1"/>
            </a:lvl8pPr>
            <a:lvl9pPr marL="3658235" indent="0">
              <a:buNone/>
              <a:defRPr sz="1600" b="1"/>
            </a:lvl9pPr>
          </a:lstStyle>
          <a:p>
            <a:pPr lvl="0" fontAlgn="auto"/>
            <a:r>
              <a:rPr lang="zh-CN" altLang="en-US" strike="noStrike" noProof="1"/>
              <a:t>单击此处编辑文本</a:t>
            </a:r>
            <a:endParaRPr lang="zh-CN" altLang="en-US" strike="noStrike" noProof="1"/>
          </a:p>
        </p:txBody>
      </p:sp>
      <p:sp>
        <p:nvSpPr>
          <p:cNvPr id="4" name="内容占位符 3"/>
          <p:cNvSpPr>
            <a:spLocks noGrp="1"/>
          </p:cNvSpPr>
          <p:nvPr>
            <p:ph sz="half" idx="2"/>
            <p:custDataLst>
              <p:tags r:id="rId4"/>
            </p:custDataLst>
          </p:nvPr>
        </p:nvSpPr>
        <p:spPr>
          <a:xfrm>
            <a:off x="608717" y="1854343"/>
            <a:ext cx="5345183" cy="4396414"/>
          </a:xfrm>
        </p:spPr>
        <p:txBody>
          <a:bodyPr vert="horz" lIns="101600" tIns="0" rIns="82550" bIns="0" rtlCol="0">
            <a:normAutofit/>
          </a:bodyPr>
          <a:lstStyle>
            <a:lvl1pPr marL="228600" marR="0" lvl="0" indent="-228600" algn="l" defTabSz="914400" rtl="0" eaLnBrk="1" fontAlgn="auto" latinLnBrk="0" hangingPunct="1">
              <a:lnSpc>
                <a:spcPct val="13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4pPr>
            <a:lvl5pPr marL="2058035"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5" name="文本占位符 4"/>
          <p:cNvSpPr>
            <a:spLocks noGrp="1"/>
          </p:cNvSpPr>
          <p:nvPr>
            <p:ph type="body" sz="quarter" idx="3" hasCustomPrompt="1"/>
            <p:custDataLst>
              <p:tags r:id="rId5"/>
            </p:custDataLst>
          </p:nvPr>
        </p:nvSpPr>
        <p:spPr>
          <a:xfrm>
            <a:off x="6238998" y="1421992"/>
            <a:ext cx="5345183" cy="381671"/>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ct val="0"/>
              </a:spcBef>
              <a:spcAft>
                <a:spcPct val="0"/>
              </a:spcAft>
              <a:buFont typeface="Arial" panose="020B0604020202020204" pitchFamily="34" charset="0"/>
              <a:buNone/>
              <a:defRPr kumimoji="0" lang="zh-CN" altLang="en-US" sz="2000" b="1" i="0" u="none" strike="noStrike" kern="1200" cap="none" spc="200" normalizeH="0" baseline="0" noProof="1">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9435" indent="0">
              <a:buNone/>
              <a:defRPr sz="1600" b="1"/>
            </a:lvl5pPr>
            <a:lvl6pPr marL="2286635" indent="0">
              <a:buNone/>
              <a:defRPr sz="1600" b="1"/>
            </a:lvl6pPr>
            <a:lvl7pPr marL="2743835" indent="0">
              <a:buNone/>
              <a:defRPr sz="1600" b="1"/>
            </a:lvl7pPr>
            <a:lvl8pPr marL="3201035" indent="0">
              <a:buNone/>
              <a:defRPr sz="1600" b="1"/>
            </a:lvl8pPr>
            <a:lvl9pPr marL="3658235"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custDataLst>
              <p:tags r:id="rId6"/>
            </p:custDataLst>
          </p:nvPr>
        </p:nvSpPr>
        <p:spPr>
          <a:xfrm>
            <a:off x="6238998" y="1854343"/>
            <a:ext cx="5345183" cy="4396414"/>
          </a:xfrm>
        </p:spPr>
        <p:txBody>
          <a:bodyPr vert="horz" lIns="101600" tIns="0" rIns="82550" bIns="0" rtlCol="0">
            <a:normAutofit/>
          </a:bodyPr>
          <a:lstStyle>
            <a:lvl1pPr marL="228600" marR="0" lvl="0" indent="-228600" algn="l" defTabSz="914400" rtl="0" eaLnBrk="1" fontAlgn="auto" latinLnBrk="0" hangingPunct="1">
              <a:lnSpc>
                <a:spcPct val="13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4pPr>
            <a:lvl5pPr marL="2058035"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7" name="日期占位符 6"/>
          <p:cNvSpPr>
            <a:spLocks noGrp="1"/>
          </p:cNvSpPr>
          <p:nvPr>
            <p:ph type="dt" sz="half" idx="10"/>
            <p:custDataLst>
              <p:tags r:id="rId7"/>
            </p:custDataLst>
          </p:nvPr>
        </p:nvSpPr>
        <p:spPr>
          <a:xfrm>
            <a:off x="612775" y="6315075"/>
            <a:ext cx="2700338" cy="317500"/>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微软雅黑" panose="020B0503020204020204" charset="-122"/>
                <a:cs typeface="+mn-cs"/>
              </a:rPr>
            </a:fld>
            <a:endParaRPr lang="zh-CN" altLang="en-US" strike="noStrike" noProof="1"/>
          </a:p>
        </p:txBody>
      </p:sp>
      <p:sp>
        <p:nvSpPr>
          <p:cNvPr id="8" name="页脚占位符 7"/>
          <p:cNvSpPr>
            <a:spLocks noGrp="1"/>
          </p:cNvSpPr>
          <p:nvPr>
            <p:ph type="ftr" sz="quarter" idx="11"/>
            <p:custDataLst>
              <p:tags r:id="rId8"/>
            </p:custDataLst>
          </p:nvPr>
        </p:nvSpPr>
        <p:spPr>
          <a:xfrm>
            <a:off x="4117975" y="6315075"/>
            <a:ext cx="3962400" cy="317500"/>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9"/>
            </p:custDataLst>
          </p:nvPr>
        </p:nvSpPr>
        <p:spPr>
          <a:xfrm>
            <a:off x="8882063" y="6315075"/>
            <a:ext cx="2701925" cy="317500"/>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微软雅黑" panose="020B0503020204020204" charset="-122"/>
                <a:cs typeface="+mn-cs"/>
              </a:rPr>
            </a:fld>
            <a:endParaRPr lang="zh-CN" altLang="en-US" strike="noStrike" noProof="1"/>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showMasterSp="0">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717" y="608513"/>
            <a:ext cx="10974913" cy="705731"/>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612775" y="6315075"/>
            <a:ext cx="2700338" cy="317500"/>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微软雅黑" panose="020B0503020204020204"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7975" y="6315075"/>
            <a:ext cx="3962400" cy="317500"/>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882063" y="6315075"/>
            <a:ext cx="2701925" cy="317500"/>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微软雅黑" panose="020B0503020204020204" charset="-122"/>
                <a:cs typeface="+mn-cs"/>
              </a:rPr>
            </a:fld>
            <a:endParaRPr lang="zh-CN" altLang="en-US" strike="noStrike" noProof="1"/>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showMasterSp="0">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12775" y="6315075"/>
            <a:ext cx="2700338" cy="317500"/>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微软雅黑" panose="020B0503020204020204" charset="-122"/>
                <a:cs typeface="+mn-cs"/>
              </a:rPr>
            </a:fld>
            <a:endParaRPr lang="zh-CN" altLang="en-US" strike="noStrike" noProof="1"/>
          </a:p>
        </p:txBody>
      </p:sp>
      <p:sp>
        <p:nvSpPr>
          <p:cNvPr id="3" name="页脚占位符 2"/>
          <p:cNvSpPr>
            <a:spLocks noGrp="1"/>
          </p:cNvSpPr>
          <p:nvPr>
            <p:ph type="ftr" sz="quarter" idx="11"/>
            <p:custDataLst>
              <p:tags r:id="rId3"/>
            </p:custDataLst>
          </p:nvPr>
        </p:nvSpPr>
        <p:spPr>
          <a:xfrm>
            <a:off x="4117975" y="6315075"/>
            <a:ext cx="3962400" cy="317500"/>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4"/>
            </p:custDataLst>
          </p:nvPr>
        </p:nvSpPr>
        <p:spPr>
          <a:xfrm>
            <a:off x="8882063" y="6315075"/>
            <a:ext cx="2701925" cy="317500"/>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微软雅黑" panose="020B0503020204020204" charset="-122"/>
                <a:cs typeface="+mn-cs"/>
              </a:rPr>
            </a:fld>
            <a:endParaRPr lang="zh-CN" altLang="en-US" strike="noStrike" noProof="1"/>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showMasterSp="0"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717" y="1555488"/>
            <a:ext cx="5235803" cy="4608853"/>
          </a:xfrm>
        </p:spPr>
        <p:txBody>
          <a:bodyPr vert="horz" lIns="90000" tIns="46800" rIns="90000" bIns="46800" rtlCol="0">
            <a:normAutofit/>
          </a:bodyPr>
          <a:lstStyle>
            <a:lvl1pPr marL="0" marR="0" lvl="0" indent="0" algn="l" defTabSz="914400" rtl="0" eaLnBrk="1" fontAlgn="auto" latinLnBrk="0" hangingPunct="1">
              <a:lnSpc>
                <a:spcPct val="130000"/>
              </a:lnSpc>
              <a:spcBef>
                <a:spcPct val="0"/>
              </a:spcBef>
              <a:spcAft>
                <a:spcPts val="1000"/>
              </a:spcAft>
              <a:buFont typeface="Arial" panose="020B0604020202020204" pitchFamily="34" charset="0"/>
              <a:buNone/>
              <a:defRPr kumimoji="0" lang="zh-CN" altLang="en-US" sz="1600" b="0" i="0" u="none" strike="noStrike" kern="1200" cap="none" spc="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4pPr>
            <a:lvl5pPr marL="2058035"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5pPr>
          </a:lstStyle>
          <a:p>
            <a:pPr lvl="0" fontAlgn="auto"/>
            <a:endParaRPr strike="noStrike" noProof="1">
              <a:sym typeface="+mn-ea"/>
            </a:endParaRPr>
          </a:p>
        </p:txBody>
      </p:sp>
      <p:sp>
        <p:nvSpPr>
          <p:cNvPr id="4" name="文本占位符 3"/>
          <p:cNvSpPr>
            <a:spLocks noGrp="1"/>
          </p:cNvSpPr>
          <p:nvPr>
            <p:ph type="body" sz="half" idx="2"/>
            <p:custDataLst>
              <p:tags r:id="rId3"/>
            </p:custDataLst>
          </p:nvPr>
        </p:nvSpPr>
        <p:spPr>
          <a:xfrm>
            <a:off x="6353708" y="1555488"/>
            <a:ext cx="5229923" cy="4608853"/>
          </a:xfrm>
        </p:spPr>
        <p:txBody>
          <a:bodyPr vert="horz" lIns="90000" tIns="46800" rIns="90000" bIns="46800" rtlCol="0">
            <a:normAutofit/>
          </a:bodyPr>
          <a:lstStyle>
            <a:lvl1pPr marL="0" marR="0" lvl="0" indent="0" algn="l" defTabSz="914400" rtl="0" eaLnBrk="1" fontAlgn="auto" latinLnBrk="0" hangingPunct="1">
              <a:lnSpc>
                <a:spcPct val="130000"/>
              </a:lnSpc>
              <a:spcBef>
                <a:spcPct val="0"/>
              </a:spcBef>
              <a:spcAft>
                <a:spcPts val="600"/>
              </a:spcAft>
              <a:buFont typeface="Arial" panose="020B0604020202020204" pitchFamily="34" charset="0"/>
              <a:buNone/>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457200" indent="0" defTabSz="914400" eaLnBrk="1" fontAlgn="auto" latinLnBrk="0" hangingPunct="1">
              <a:buFont typeface="Arial" panose="020B0604020202020204" pitchFamily="34" charset="0"/>
              <a:buNone/>
              <a:tabLst>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charset="-122"/>
              </a:defRPr>
            </a:lvl5pPr>
          </a:lstStyle>
          <a:p>
            <a:pPr lvl="0" fontAlgn="auto"/>
            <a:r>
              <a:rPr strike="noStrike" noProof="1">
                <a:sym typeface="+mn-ea"/>
              </a:rPr>
              <a:t>单击此处编辑母版文本样式</a:t>
            </a:r>
            <a:endParaRPr strike="noStrike" noProof="1">
              <a:sym typeface="+mn-ea"/>
            </a:endParaRPr>
          </a:p>
        </p:txBody>
      </p:sp>
      <p:sp>
        <p:nvSpPr>
          <p:cNvPr id="9" name="标题 8"/>
          <p:cNvSpPr>
            <a:spLocks noGrp="1"/>
          </p:cNvSpPr>
          <p:nvPr>
            <p:ph type="title"/>
            <p:custDataLst>
              <p:tags r:id="rId4"/>
            </p:custDataLst>
          </p:nvPr>
        </p:nvSpPr>
        <p:spPr/>
        <p:txBody>
          <a:bodyPr/>
          <a:lstStyle>
            <a:lvl1pPr>
              <a:defRPr baseline="0"/>
            </a:lvl1pPr>
          </a:lstStyle>
          <a:p>
            <a:pPr fontAlgn="auto"/>
            <a:r>
              <a:rPr lang="zh-CN" altLang="en-US" strike="noStrike" noProof="1"/>
              <a:t>单击此处编辑母版标题样式</a:t>
            </a:r>
            <a:endParaRPr lang="zh-CN" altLang="en-US" strike="noStrike" noProof="1"/>
          </a:p>
        </p:txBody>
      </p:sp>
      <p:sp>
        <p:nvSpPr>
          <p:cNvPr id="5" name="日期占位符 4"/>
          <p:cNvSpPr>
            <a:spLocks noGrp="1"/>
          </p:cNvSpPr>
          <p:nvPr>
            <p:ph type="dt" sz="half" idx="10"/>
            <p:custDataLst>
              <p:tags r:id="rId5"/>
            </p:custDataLst>
          </p:nvPr>
        </p:nvSpPr>
        <p:spPr>
          <a:xfrm>
            <a:off x="612775" y="6315075"/>
            <a:ext cx="2700338" cy="317500"/>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微软雅黑" panose="020B0503020204020204" charset="-122"/>
                <a:cs typeface="+mn-cs"/>
              </a:rPr>
            </a:fld>
            <a:endParaRPr lang="zh-CN" altLang="en-US" strike="noStrike" noProof="1"/>
          </a:p>
        </p:txBody>
      </p:sp>
      <p:sp>
        <p:nvSpPr>
          <p:cNvPr id="6" name="页脚占位符 5"/>
          <p:cNvSpPr>
            <a:spLocks noGrp="1"/>
          </p:cNvSpPr>
          <p:nvPr>
            <p:ph type="ftr" sz="quarter" idx="11"/>
            <p:custDataLst>
              <p:tags r:id="rId6"/>
            </p:custDataLst>
          </p:nvPr>
        </p:nvSpPr>
        <p:spPr>
          <a:xfrm>
            <a:off x="4117975" y="6315075"/>
            <a:ext cx="3962400" cy="317500"/>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7"/>
            </p:custDataLst>
          </p:nvPr>
        </p:nvSpPr>
        <p:spPr>
          <a:xfrm>
            <a:off x="8882063" y="6315075"/>
            <a:ext cx="2701925" cy="317500"/>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微软雅黑" panose="020B0503020204020204" charset="-122"/>
                <a:cs typeface="+mn-cs"/>
              </a:rPr>
            </a:fld>
            <a:endParaRPr lang="zh-CN" altLang="en-US" strike="noStrike" noProof="1"/>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40131" y="914569"/>
            <a:ext cx="1044544" cy="5030131"/>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ct val="0"/>
              </a:spcAft>
              <a:buNone/>
              <a:defRPr kumimoji="0" lang="zh-CN" altLang="en-US" sz="28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竖排文字占位符 2"/>
          <p:cNvSpPr>
            <a:spLocks noGrp="1"/>
          </p:cNvSpPr>
          <p:nvPr>
            <p:ph type="body" orient="vert" idx="1"/>
            <p:custDataLst>
              <p:tags r:id="rId3"/>
            </p:custDataLst>
          </p:nvPr>
        </p:nvSpPr>
        <p:spPr>
          <a:xfrm>
            <a:off x="914876" y="914569"/>
            <a:ext cx="9173976" cy="5030131"/>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8035"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fontAlgn="auto"/>
            <a:r>
              <a:rPr lang="zh-CN" altLang="en-US" strike="noStrike" noProof="1"/>
              <a:t>单击此处编辑母版文本样式</a:t>
            </a:r>
            <a:endParaRPr lang="zh-CN" altLang="en-US" strike="noStrike" noProof="1"/>
          </a:p>
          <a:p>
            <a:pPr lvl="1" fontAlgn="auto"/>
            <a:r>
              <a:rPr lang="zh-CN" altLang="en-US" strike="noStrike" noProof="1"/>
              <a:t>第二级</a:t>
            </a:r>
            <a:endParaRPr lang="zh-CN" altLang="en-US" strike="noStrike" noProof="1"/>
          </a:p>
          <a:p>
            <a:pPr lvl="2" fontAlgn="auto"/>
            <a:r>
              <a:rPr lang="zh-CN" altLang="en-US" strike="noStrike" noProof="1"/>
              <a:t>第三级</a:t>
            </a:r>
            <a:endParaRPr lang="zh-CN" altLang="en-US" strike="noStrike" noProof="1"/>
          </a:p>
          <a:p>
            <a:pPr lvl="3" fontAlgn="auto"/>
            <a:r>
              <a:rPr lang="zh-CN" altLang="en-US" strike="noStrike" noProof="1"/>
              <a:t>第四级</a:t>
            </a:r>
            <a:endParaRPr lang="zh-CN" altLang="en-US" strike="noStrike" noProof="1"/>
          </a:p>
          <a:p>
            <a:pPr lvl="4" fontAlgn="auto"/>
            <a:r>
              <a:rPr lang="zh-CN" altLang="en-US" strike="noStrike" noProof="1"/>
              <a:t>第五级</a:t>
            </a:r>
            <a:endParaRPr lang="zh-CN" altLang="en-US" strike="noStrike" noProof="1"/>
          </a:p>
        </p:txBody>
      </p:sp>
      <p:sp>
        <p:nvSpPr>
          <p:cNvPr id="4" name="日期占位符 3"/>
          <p:cNvSpPr>
            <a:spLocks noGrp="1"/>
          </p:cNvSpPr>
          <p:nvPr>
            <p:ph type="dt" sz="half" idx="10"/>
            <p:custDataLst>
              <p:tags r:id="rId4"/>
            </p:custDataLst>
          </p:nvPr>
        </p:nvSpPr>
        <p:spPr>
          <a:xfrm>
            <a:off x="612775" y="6315075"/>
            <a:ext cx="2700338" cy="317500"/>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微软雅黑" panose="020B0503020204020204" charset="-122"/>
                <a:cs typeface="+mn-cs"/>
              </a:rPr>
            </a:fld>
            <a:endParaRPr lang="zh-CN" altLang="en-US" strike="noStrike" noProof="1"/>
          </a:p>
        </p:txBody>
      </p:sp>
      <p:sp>
        <p:nvSpPr>
          <p:cNvPr id="5" name="页脚占位符 4"/>
          <p:cNvSpPr>
            <a:spLocks noGrp="1"/>
          </p:cNvSpPr>
          <p:nvPr>
            <p:ph type="ftr" sz="quarter" idx="11"/>
            <p:custDataLst>
              <p:tags r:id="rId5"/>
            </p:custDataLst>
          </p:nvPr>
        </p:nvSpPr>
        <p:spPr>
          <a:xfrm>
            <a:off x="4117975" y="6315075"/>
            <a:ext cx="3962400" cy="317500"/>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6"/>
            </p:custDataLst>
          </p:nvPr>
        </p:nvSpPr>
        <p:spPr>
          <a:xfrm>
            <a:off x="8882063" y="6315075"/>
            <a:ext cx="2701925" cy="317500"/>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微软雅黑" panose="020B0503020204020204" charset="-122"/>
                <a:cs typeface="+mn-cs"/>
              </a:rPr>
            </a:fld>
            <a:endParaRPr lang="zh-CN" altLang="en-US" strike="noStrike" noProof="1"/>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showMasterSp="0" userDrawn="1">
  <p:cSld name="内容">
    <p:bg>
      <p:bgPr>
        <a:solidFill>
          <a:srgbClr val="FFFFFF"/>
        </a:solidFill>
        <a:effectLst/>
      </p:bgPr>
    </p:bg>
    <p:spTree>
      <p:nvGrpSpPr>
        <p:cNvPr id="1" name=""/>
        <p:cNvGrpSpPr/>
        <p:nvPr/>
      </p:nvGrpSpPr>
      <p:grpSpPr>
        <a:xfrm>
          <a:off x="0" y="0"/>
          <a:ext cx="0" cy="0"/>
          <a:chOff x="0" y="0"/>
          <a:chExt cx="0" cy="0"/>
        </a:xfrm>
      </p:grpSpPr>
      <p:sp>
        <p:nvSpPr>
          <p:cNvPr id="7" name="内容占位符 6"/>
          <p:cNvSpPr>
            <a:spLocks noGrp="1"/>
          </p:cNvSpPr>
          <p:nvPr>
            <p:ph sz="quarter" idx="13"/>
            <p:custDataLst>
              <p:tags r:id="rId2"/>
            </p:custDataLst>
          </p:nvPr>
        </p:nvSpPr>
        <p:spPr>
          <a:xfrm>
            <a:off x="608717" y="774143"/>
            <a:ext cx="10978515" cy="5483815"/>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8035"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fontAlgn="auto"/>
            <a:r>
              <a:rPr lang="zh-CN" altLang="en-US" strike="noStrike" noProof="1"/>
              <a:t>单击此处编辑母版文本样式</a:t>
            </a:r>
            <a:endParaRPr lang="zh-CN" altLang="en-US" strike="noStrike" noProof="1"/>
          </a:p>
          <a:p>
            <a:pPr lvl="1" fontAlgn="auto"/>
            <a:r>
              <a:rPr lang="zh-CN" altLang="en-US" strike="noStrike" noProof="1"/>
              <a:t>第二级</a:t>
            </a:r>
            <a:endParaRPr lang="zh-CN" altLang="en-US" strike="noStrike" noProof="1"/>
          </a:p>
          <a:p>
            <a:pPr lvl="2" fontAlgn="auto"/>
            <a:r>
              <a:rPr lang="zh-CN" altLang="en-US" strike="noStrike" noProof="1"/>
              <a:t>第三级</a:t>
            </a:r>
            <a:endParaRPr lang="zh-CN" altLang="en-US" strike="noStrike" noProof="1"/>
          </a:p>
          <a:p>
            <a:pPr lvl="3" fontAlgn="auto"/>
            <a:r>
              <a:rPr lang="zh-CN" altLang="en-US" strike="noStrike" noProof="1"/>
              <a:t>第四级</a:t>
            </a:r>
            <a:endParaRPr lang="zh-CN" altLang="en-US" strike="noStrike" noProof="1"/>
          </a:p>
          <a:p>
            <a:pPr lvl="4" fontAlgn="auto"/>
            <a:r>
              <a:rPr lang="zh-CN" altLang="en-US" strike="noStrike" noProof="1"/>
              <a:t>第五级</a:t>
            </a:r>
            <a:endParaRPr lang="zh-CN" altLang="en-US" strike="noStrike" noProof="1"/>
          </a:p>
        </p:txBody>
      </p:sp>
      <p:sp>
        <p:nvSpPr>
          <p:cNvPr id="3" name="日期占位符 2"/>
          <p:cNvSpPr>
            <a:spLocks noGrp="1"/>
          </p:cNvSpPr>
          <p:nvPr>
            <p:ph type="dt" sz="half" idx="10"/>
            <p:custDataLst>
              <p:tags r:id="rId3"/>
            </p:custDataLst>
          </p:nvPr>
        </p:nvSpPr>
        <p:spPr>
          <a:xfrm>
            <a:off x="612775" y="6315075"/>
            <a:ext cx="2700338" cy="317500"/>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微软雅黑" panose="020B0503020204020204"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7975" y="6315075"/>
            <a:ext cx="3962400" cy="317500"/>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882063" y="6315075"/>
            <a:ext cx="2701925" cy="317500"/>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微软雅黑" panose="020B0503020204020204" charset="-122"/>
                <a:cs typeface="+mn-cs"/>
              </a:rPr>
            </a:fld>
            <a:endParaRPr lang="zh-CN" altLang="en-US" strike="noStrike" noProof="1"/>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showMasterSp="0" userDrawn="1">
  <p:cSld name="末尾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199424" y="2484460"/>
            <a:ext cx="9804304" cy="1018989"/>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a:solidFill>
                  <a:schemeClr val="tx1">
                    <a:lumMod val="85000"/>
                    <a:lumOff val="15000"/>
                  </a:schemeClr>
                </a:solidFill>
                <a:effectLst/>
                <a:uFillTx/>
                <a:latin typeface="Arial" panose="020B0604020202020204" pitchFamily="34" charset="0"/>
                <a:ea typeface="微软雅黑" panose="020B050302020402020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7" name="文本占位符 6"/>
          <p:cNvSpPr>
            <a:spLocks noGrp="1"/>
          </p:cNvSpPr>
          <p:nvPr>
            <p:ph type="body" sz="quarter" idx="13"/>
            <p:custDataLst>
              <p:tags r:id="rId3"/>
            </p:custDataLst>
          </p:nvPr>
        </p:nvSpPr>
        <p:spPr>
          <a:xfrm>
            <a:off x="1199424" y="3561059"/>
            <a:ext cx="9804304" cy="471687"/>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fontAlgn="auto"/>
            <a:r>
              <a:rPr lang="zh-CN" altLang="en-US" strike="noStrike" noProof="1"/>
              <a:t>单击此处编辑母版文本样式</a:t>
            </a:r>
            <a:endParaRPr lang="zh-CN" altLang="en-US" strike="noStrike" noProof="1"/>
          </a:p>
        </p:txBody>
      </p:sp>
      <p:sp>
        <p:nvSpPr>
          <p:cNvPr id="3" name="日期占位符 2"/>
          <p:cNvSpPr>
            <a:spLocks noGrp="1"/>
          </p:cNvSpPr>
          <p:nvPr>
            <p:ph type="dt" sz="half" idx="10"/>
            <p:custDataLst>
              <p:tags r:id="rId4"/>
            </p:custDataLst>
          </p:nvPr>
        </p:nvSpPr>
        <p:spPr>
          <a:xfrm>
            <a:off x="612775" y="6315075"/>
            <a:ext cx="2700338" cy="317500"/>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微软雅黑" panose="020B0503020204020204" charset="-122"/>
                <a:cs typeface="+mn-cs"/>
              </a:rPr>
            </a:fld>
            <a:endParaRPr lang="zh-CN" altLang="en-US" strike="noStrike" noProof="1"/>
          </a:p>
        </p:txBody>
      </p:sp>
      <p:sp>
        <p:nvSpPr>
          <p:cNvPr id="4" name="页脚占位符 3"/>
          <p:cNvSpPr>
            <a:spLocks noGrp="1"/>
          </p:cNvSpPr>
          <p:nvPr>
            <p:ph type="ftr" sz="quarter" idx="11"/>
            <p:custDataLst>
              <p:tags r:id="rId5"/>
            </p:custDataLst>
          </p:nvPr>
        </p:nvSpPr>
        <p:spPr>
          <a:xfrm>
            <a:off x="4117975" y="6315075"/>
            <a:ext cx="3962400" cy="317500"/>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6"/>
            </p:custDataLst>
          </p:nvPr>
        </p:nvSpPr>
        <p:spPr>
          <a:xfrm>
            <a:off x="8882063" y="6315075"/>
            <a:ext cx="2701925" cy="317500"/>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微软雅黑" panose="020B0503020204020204" charset="-122"/>
                <a:cs typeface="+mn-cs"/>
              </a:rPr>
            </a:fld>
            <a:endParaRPr lang="zh-CN" altLang="en-US" strike="noStrike" noProof="1"/>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xAndClipArt">
  <p:cSld name="标题，文本与剪贴画">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02376" y="609741"/>
            <a:ext cx="11393598" cy="1143265"/>
          </a:xfrm>
          <a:prstGeom prst="rect">
            <a:avLst/>
          </a:prstGeom>
        </p:spPr>
        <p:txBody>
          <a:bodyPr lIns="108896" tIns="54448" rIns="108896" bIns="54448"/>
          <a:lstStyle/>
          <a:p>
            <a:pPr fontAlgn="auto"/>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custDataLst>
              <p:tags r:id="rId3"/>
            </p:custDataLst>
          </p:nvPr>
        </p:nvSpPr>
        <p:spPr>
          <a:xfrm>
            <a:off x="402377" y="1905442"/>
            <a:ext cx="5595146" cy="4195146"/>
          </a:xfrm>
          <a:prstGeom prst="rect">
            <a:avLst/>
          </a:prstGeom>
        </p:spPr>
        <p:txBody>
          <a:bodyPr lIns="108896" tIns="54448" rIns="108896" bIns="54448"/>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剪贴画占位符 3"/>
          <p:cNvSpPr>
            <a:spLocks noGrp="1"/>
          </p:cNvSpPr>
          <p:nvPr>
            <p:ph type="clipArt" sz="half" idx="2"/>
            <p:custDataLst>
              <p:tags r:id="rId4"/>
            </p:custDataLst>
          </p:nvPr>
        </p:nvSpPr>
        <p:spPr>
          <a:xfrm>
            <a:off x="6200829" y="1905442"/>
            <a:ext cx="5595146" cy="4195146"/>
          </a:xfrm>
          <a:prstGeom prst="rect">
            <a:avLst/>
          </a:prstGeom>
        </p:spPr>
        <p:txBody>
          <a:bodyPr lIns="108896" tIns="54448" rIns="108896" bIns="54448"/>
          <a:lstStyle/>
          <a:p>
            <a:pPr lvl="0" fontAlgn="auto"/>
            <a:endParaRPr lang="zh-CN" altLang="en-US" strike="noStrike" noProof="0" smtClean="0"/>
          </a:p>
        </p:txBody>
      </p:sp>
      <p:sp>
        <p:nvSpPr>
          <p:cNvPr id="5" name="Rectangle 4"/>
          <p:cNvSpPr>
            <a:spLocks noGrp="1" noChangeArrowheads="1"/>
          </p:cNvSpPr>
          <p:nvPr>
            <p:ph type="dt" sz="half" idx="10"/>
            <p:custDataLst>
              <p:tags r:id="rId5"/>
            </p:custDataLst>
          </p:nvPr>
        </p:nvSpPr>
        <p:spPr>
          <a:xfrm>
            <a:off x="401638" y="6246813"/>
            <a:ext cx="3054350" cy="476250"/>
          </a:xfrm>
          <a:prstGeom prst="rect">
            <a:avLst/>
          </a:prstGeom>
        </p:spPr>
        <p:txBody>
          <a:bodyPr vert="horz" lIns="108896" tIns="54448" rIns="108896" bIns="54448" rtlCol="0" anchor="ctr">
            <a:normAutofit/>
          </a:bodyPr>
          <a:lstStyle>
            <a:lvl1pPr>
              <a:defRPr/>
            </a:lvl1pPr>
          </a:lstStyle>
          <a:p>
            <a:pPr fontAlgn="base">
              <a:defRPr/>
            </a:pPr>
            <a:endParaRPr lang="en-US" altLang="zh-CN" strike="noStrike" noProof="1"/>
          </a:p>
        </p:txBody>
      </p:sp>
      <p:sp>
        <p:nvSpPr>
          <p:cNvPr id="6" name="Rectangle 5"/>
          <p:cNvSpPr>
            <a:spLocks noGrp="1" noChangeArrowheads="1"/>
          </p:cNvSpPr>
          <p:nvPr>
            <p:ph type="ftr" sz="quarter" idx="11"/>
            <p:custDataLst>
              <p:tags r:id="rId6"/>
            </p:custDataLst>
          </p:nvPr>
        </p:nvSpPr>
        <p:spPr>
          <a:xfrm>
            <a:off x="4167188" y="6246813"/>
            <a:ext cx="3863975" cy="476250"/>
          </a:xfrm>
          <a:prstGeom prst="rect">
            <a:avLst/>
          </a:prstGeom>
        </p:spPr>
        <p:txBody>
          <a:bodyPr vert="horz" lIns="108896" tIns="54448" rIns="108896" bIns="54448" rtlCol="0" anchor="ctr">
            <a:normAutofit/>
          </a:bodyPr>
          <a:lstStyle>
            <a:lvl1pPr>
              <a:defRPr/>
            </a:lvl1pPr>
          </a:lstStyle>
          <a:p>
            <a:pPr fontAlgn="base">
              <a:defRPr/>
            </a:pPr>
            <a:endParaRPr lang="en-US" altLang="zh-CN" strike="noStrike" noProof="1"/>
          </a:p>
        </p:txBody>
      </p:sp>
      <p:sp>
        <p:nvSpPr>
          <p:cNvPr id="7" name="Rectangle 6"/>
          <p:cNvSpPr>
            <a:spLocks noGrp="1" noChangeArrowheads="1"/>
          </p:cNvSpPr>
          <p:nvPr>
            <p:ph type="sldNum" sz="quarter" idx="12"/>
            <p:custDataLst>
              <p:tags r:id="rId7"/>
            </p:custDataLst>
          </p:nvPr>
        </p:nvSpPr>
        <p:spPr>
          <a:xfrm>
            <a:off x="8742363" y="6246813"/>
            <a:ext cx="3054350" cy="476250"/>
          </a:xfrm>
          <a:prstGeom prst="rect">
            <a:avLst/>
          </a:prstGeom>
        </p:spPr>
        <p:txBody>
          <a:bodyPr vert="horz" lIns="108896" tIns="54448" rIns="108896" bIns="54448" rtlCol="0" anchor="ctr">
            <a:normAutofit/>
          </a:bodyPr>
          <a:lstStyle>
            <a:lvl1pPr>
              <a:defRPr/>
            </a:lvl1pPr>
          </a:lstStyle>
          <a:p>
            <a:pPr fontAlgn="base">
              <a:defRPr/>
            </a:pPr>
            <a:fld id="{8C1AA1C6-C04F-421D-B6F1-AD41745F9732}" type="slidenum">
              <a:rPr lang="en-US" altLang="zh-CN" strike="noStrike" noProof="1">
                <a:latin typeface="Arial" panose="020B0604020202020204" pitchFamily="34" charset="0"/>
                <a:ea typeface="微软雅黑" panose="020B0503020204020204" charset="-122"/>
                <a:cs typeface="+mn-cs"/>
              </a:rPr>
            </a:fld>
            <a:endParaRPr lang="en-US" altLang="zh-CN" strike="noStrike" noProof="1"/>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1_标题幻灯片">
    <p:spTree>
      <p:nvGrpSpPr>
        <p:cNvPr id="1" name=""/>
        <p:cNvGrpSpPr/>
        <p:nvPr/>
      </p:nvGrpSpPr>
      <p:grpSpPr>
        <a:xfrm>
          <a:off x="0" y="0"/>
          <a:ext cx="0" cy="0"/>
          <a:chOff x="0" y="0"/>
          <a:chExt cx="0" cy="0"/>
        </a:xfrm>
      </p:grpSpPr>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学习目标">
    <p:bg>
      <p:bgPr>
        <a:solidFill>
          <a:schemeClr val="bg1"/>
        </a:solidFill>
        <a:effectLst/>
      </p:bgPr>
    </p:bg>
    <p:spTree>
      <p:nvGrpSpPr>
        <p:cNvPr id="1" name=""/>
        <p:cNvGrpSpPr/>
        <p:nvPr/>
      </p:nvGrpSpPr>
      <p:grpSpPr>
        <a:xfrm>
          <a:off x="0" y="0"/>
          <a:ext cx="0" cy="0"/>
          <a:chOff x="0" y="0"/>
          <a:chExt cx="0" cy="0"/>
        </a:xfrm>
      </p:grpSpPr>
      <p:sp>
        <p:nvSpPr>
          <p:cNvPr id="314" name="矩形 313" hidden="1"/>
          <p:cNvSpPr/>
          <p:nvPr userDrawn="1">
            <p:custDataLst>
              <p:tags r:id="rId2"/>
            </p:custDataLst>
          </p:nvPr>
        </p:nvSpPr>
        <p:spPr>
          <a:xfrm>
            <a:off x="123526" y="346561"/>
            <a:ext cx="11959304" cy="6397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914876" y="2130921"/>
            <a:ext cx="10368598" cy="1470366"/>
          </a:xfrm>
          <a:prstGeom prst="rect">
            <a:avLst/>
          </a:prstGeom>
        </p:spPr>
        <p:txBody>
          <a:bodyPr lIns="117272" tIns="58636" rIns="117272" bIns="58636"/>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custDataLst>
              <p:tags r:id="rId3"/>
            </p:custDataLst>
          </p:nvPr>
        </p:nvSpPr>
        <p:spPr>
          <a:xfrm>
            <a:off x="1829753" y="3887100"/>
            <a:ext cx="8538845" cy="1753006"/>
          </a:xfrm>
          <a:prstGeom prst="rect">
            <a:avLst/>
          </a:prstGeom>
        </p:spPr>
        <p:txBody>
          <a:bodyPr lIns="117272" tIns="58636" rIns="117272" bIns="58636"/>
          <a:lstStyle>
            <a:lvl1pPr marL="0" indent="0" algn="ctr">
              <a:buNone/>
              <a:defRPr/>
            </a:lvl1pPr>
            <a:lvl2pPr marL="586105" indent="0" algn="ctr">
              <a:buNone/>
              <a:defRPr/>
            </a:lvl2pPr>
            <a:lvl3pPr marL="1172845" indent="0" algn="ctr">
              <a:buNone/>
              <a:defRPr/>
            </a:lvl3pPr>
            <a:lvl4pPr marL="1758950" indent="0" algn="ctr">
              <a:buNone/>
              <a:defRPr/>
            </a:lvl4pPr>
            <a:lvl5pPr marL="2345690" indent="0" algn="ctr">
              <a:buNone/>
              <a:defRPr/>
            </a:lvl5pPr>
            <a:lvl6pPr marL="2931795" indent="0" algn="ctr">
              <a:buNone/>
              <a:defRPr/>
            </a:lvl6pPr>
            <a:lvl7pPr marL="3517900" indent="0" algn="ctr">
              <a:buNone/>
              <a:defRPr/>
            </a:lvl7pPr>
            <a:lvl8pPr marL="4104640" indent="0" algn="ctr">
              <a:buNone/>
              <a:defRPr/>
            </a:lvl8pPr>
            <a:lvl9pPr marL="4690745" indent="0" algn="ctr">
              <a:buNone/>
              <a:defRPr/>
            </a:lvl9pPr>
          </a:lstStyle>
          <a:p>
            <a:pPr fontAlgn="base"/>
            <a:r>
              <a:rPr lang="zh-CN" altLang="en-US" strike="noStrike" noProof="1" smtClean="0"/>
              <a:t>单击此处编辑母版副标题样式</a:t>
            </a:r>
            <a:endParaRPr lang="zh-CN" altLang="en-US" strike="noStrike" noProof="1"/>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showMasterSp="0">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9918" y="274700"/>
            <a:ext cx="10978515" cy="1143265"/>
          </a:xfrm>
          <a:prstGeom prst="rect">
            <a:avLst/>
          </a:prstGeom>
        </p:spPr>
        <p:txBody>
          <a:bodyPr lIns="117272" tIns="58636" rIns="117272" bIns="58636"/>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custDataLst>
              <p:tags r:id="rId3"/>
            </p:custDataLst>
          </p:nvPr>
        </p:nvSpPr>
        <p:spPr>
          <a:xfrm>
            <a:off x="609918" y="1600572"/>
            <a:ext cx="10978515" cy="4527011"/>
          </a:xfrm>
          <a:prstGeom prst="rect">
            <a:avLst/>
          </a:prstGeom>
        </p:spPr>
        <p:txBody>
          <a:bodyPr lIns="117272" tIns="58636" rIns="117272" bIns="58636"/>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963585" y="4407922"/>
            <a:ext cx="10368598" cy="1362390"/>
          </a:xfrm>
          <a:prstGeom prst="rect">
            <a:avLst/>
          </a:prstGeom>
        </p:spPr>
        <p:txBody>
          <a:bodyPr lIns="117272" tIns="58636" rIns="117272" bIns="58636" anchor="t"/>
          <a:lstStyle>
            <a:lvl1pPr algn="l">
              <a:defRPr sz="51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custDataLst>
              <p:tags r:id="rId3"/>
            </p:custDataLst>
          </p:nvPr>
        </p:nvSpPr>
        <p:spPr>
          <a:xfrm>
            <a:off x="963585" y="2907387"/>
            <a:ext cx="10368598" cy="1500535"/>
          </a:xfrm>
          <a:prstGeom prst="rect">
            <a:avLst/>
          </a:prstGeom>
        </p:spPr>
        <p:txBody>
          <a:bodyPr lIns="117272" tIns="58636" rIns="117272" bIns="58636" anchor="b"/>
          <a:lstStyle>
            <a:lvl1pPr marL="0" indent="0">
              <a:buNone/>
              <a:defRPr sz="2600"/>
            </a:lvl1pPr>
            <a:lvl2pPr marL="586105" indent="0">
              <a:buNone/>
              <a:defRPr sz="2300"/>
            </a:lvl2pPr>
            <a:lvl3pPr marL="1172845" indent="0">
              <a:buNone/>
              <a:defRPr sz="2100"/>
            </a:lvl3pPr>
            <a:lvl4pPr marL="1758950" indent="0">
              <a:buNone/>
              <a:defRPr sz="1800"/>
            </a:lvl4pPr>
            <a:lvl5pPr marL="2345690" indent="0">
              <a:buNone/>
              <a:defRPr sz="1800"/>
            </a:lvl5pPr>
            <a:lvl6pPr marL="2931795" indent="0">
              <a:buNone/>
              <a:defRPr sz="1800"/>
            </a:lvl6pPr>
            <a:lvl7pPr marL="3517900" indent="0">
              <a:buNone/>
              <a:defRPr sz="1800"/>
            </a:lvl7pPr>
            <a:lvl8pPr marL="4104640" indent="0">
              <a:buNone/>
              <a:defRPr sz="1800"/>
            </a:lvl8pPr>
            <a:lvl9pPr marL="4690745" indent="0">
              <a:buNone/>
              <a:defRPr sz="18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showMasterSp="0">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9918" y="274700"/>
            <a:ext cx="10978515" cy="1143265"/>
          </a:xfrm>
          <a:prstGeom prst="rect">
            <a:avLst/>
          </a:prstGeom>
        </p:spPr>
        <p:txBody>
          <a:bodyPr lIns="117272" tIns="58636" rIns="117272" bIns="58636"/>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custDataLst>
              <p:tags r:id="rId3"/>
            </p:custDataLst>
          </p:nvPr>
        </p:nvSpPr>
        <p:spPr>
          <a:xfrm>
            <a:off x="609917" y="1600572"/>
            <a:ext cx="5387605" cy="4527011"/>
          </a:xfrm>
          <a:prstGeom prst="rect">
            <a:avLst/>
          </a:prstGeom>
        </p:spPr>
        <p:txBody>
          <a:bodyPr lIns="117272" tIns="58636" rIns="117272" bIns="58636"/>
          <a:lstStyle>
            <a:lvl1pPr>
              <a:defRPr sz="3600"/>
            </a:lvl1pPr>
            <a:lvl2pPr>
              <a:defRPr sz="3100"/>
            </a:lvl2pPr>
            <a:lvl3pPr>
              <a:defRPr sz="2600"/>
            </a:lvl3pPr>
            <a:lvl4pPr>
              <a:defRPr sz="2300"/>
            </a:lvl4pPr>
            <a:lvl5pPr>
              <a:defRPr sz="2300"/>
            </a:lvl5pPr>
            <a:lvl6pPr>
              <a:defRPr sz="2300"/>
            </a:lvl6pPr>
            <a:lvl7pPr>
              <a:defRPr sz="2300"/>
            </a:lvl7pPr>
            <a:lvl8pPr>
              <a:defRPr sz="2300"/>
            </a:lvl8pPr>
            <a:lvl9pPr>
              <a:defRPr sz="23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custDataLst>
              <p:tags r:id="rId4"/>
            </p:custDataLst>
          </p:nvPr>
        </p:nvSpPr>
        <p:spPr>
          <a:xfrm>
            <a:off x="6200828" y="1600572"/>
            <a:ext cx="5387605" cy="4527011"/>
          </a:xfrm>
          <a:prstGeom prst="rect">
            <a:avLst/>
          </a:prstGeom>
        </p:spPr>
        <p:txBody>
          <a:bodyPr lIns="117272" tIns="58636" rIns="117272" bIns="58636"/>
          <a:lstStyle>
            <a:lvl1pPr>
              <a:defRPr sz="3600"/>
            </a:lvl1pPr>
            <a:lvl2pPr>
              <a:defRPr sz="3100"/>
            </a:lvl2pPr>
            <a:lvl3pPr>
              <a:defRPr sz="2600"/>
            </a:lvl3pPr>
            <a:lvl4pPr>
              <a:defRPr sz="2300"/>
            </a:lvl4pPr>
            <a:lvl5pPr>
              <a:defRPr sz="2300"/>
            </a:lvl5pPr>
            <a:lvl6pPr>
              <a:defRPr sz="2300"/>
            </a:lvl6pPr>
            <a:lvl7pPr>
              <a:defRPr sz="2300"/>
            </a:lvl7pPr>
            <a:lvl8pPr>
              <a:defRPr sz="2300"/>
            </a:lvl8pPr>
            <a:lvl9pPr>
              <a:defRPr sz="23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showMasterSp="0">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9918" y="274700"/>
            <a:ext cx="10978515" cy="1143265"/>
          </a:xfrm>
          <a:prstGeom prst="rect">
            <a:avLst/>
          </a:prstGeom>
        </p:spPr>
        <p:txBody>
          <a:bodyPr lIns="117272" tIns="58636" rIns="117272" bIns="58636"/>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custDataLst>
              <p:tags r:id="rId3"/>
            </p:custDataLst>
          </p:nvPr>
        </p:nvSpPr>
        <p:spPr>
          <a:xfrm>
            <a:off x="609919" y="1535469"/>
            <a:ext cx="5389723" cy="639911"/>
          </a:xfrm>
          <a:prstGeom prst="rect">
            <a:avLst/>
          </a:prstGeom>
        </p:spPr>
        <p:txBody>
          <a:bodyPr lIns="117272" tIns="58636" rIns="117272" bIns="58636" anchor="b"/>
          <a:lstStyle>
            <a:lvl1pPr marL="0" indent="0">
              <a:buNone/>
              <a:defRPr sz="3100" b="1"/>
            </a:lvl1pPr>
            <a:lvl2pPr marL="586105" indent="0">
              <a:buNone/>
              <a:defRPr sz="2600" b="1"/>
            </a:lvl2pPr>
            <a:lvl3pPr marL="1172845" indent="0">
              <a:buNone/>
              <a:defRPr sz="2300" b="1"/>
            </a:lvl3pPr>
            <a:lvl4pPr marL="1758950" indent="0">
              <a:buNone/>
              <a:defRPr sz="2100" b="1"/>
            </a:lvl4pPr>
            <a:lvl5pPr marL="2345690" indent="0">
              <a:buNone/>
              <a:defRPr sz="2100" b="1"/>
            </a:lvl5pPr>
            <a:lvl6pPr marL="2931795" indent="0">
              <a:buNone/>
              <a:defRPr sz="2100" b="1"/>
            </a:lvl6pPr>
            <a:lvl7pPr marL="3517900" indent="0">
              <a:buNone/>
              <a:defRPr sz="2100" b="1"/>
            </a:lvl7pPr>
            <a:lvl8pPr marL="4104640" indent="0">
              <a:buNone/>
              <a:defRPr sz="2100" b="1"/>
            </a:lvl8pPr>
            <a:lvl9pPr marL="4690745" indent="0">
              <a:buNone/>
              <a:defRPr sz="21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custDataLst>
              <p:tags r:id="rId4"/>
            </p:custDataLst>
          </p:nvPr>
        </p:nvSpPr>
        <p:spPr>
          <a:xfrm>
            <a:off x="609919" y="2175379"/>
            <a:ext cx="5389723" cy="3952203"/>
          </a:xfrm>
          <a:prstGeom prst="rect">
            <a:avLst/>
          </a:prstGeom>
        </p:spPr>
        <p:txBody>
          <a:bodyPr lIns="117272" tIns="58636" rIns="117272" bIns="58636"/>
          <a:lstStyle>
            <a:lvl1pPr>
              <a:defRPr sz="3100"/>
            </a:lvl1pPr>
            <a:lvl2pPr>
              <a:defRPr sz="2600"/>
            </a:lvl2pPr>
            <a:lvl3pPr>
              <a:defRPr sz="2300"/>
            </a:lvl3pPr>
            <a:lvl4pPr>
              <a:defRPr sz="2100"/>
            </a:lvl4pPr>
            <a:lvl5pPr>
              <a:defRPr sz="2100"/>
            </a:lvl5pPr>
            <a:lvl6pPr>
              <a:defRPr sz="2100"/>
            </a:lvl6pPr>
            <a:lvl7pPr>
              <a:defRPr sz="2100"/>
            </a:lvl7pPr>
            <a:lvl8pPr>
              <a:defRPr sz="2100"/>
            </a:lvl8pPr>
            <a:lvl9pPr>
              <a:defRPr sz="21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custDataLst>
              <p:tags r:id="rId5"/>
            </p:custDataLst>
          </p:nvPr>
        </p:nvSpPr>
        <p:spPr>
          <a:xfrm>
            <a:off x="6196597" y="1535469"/>
            <a:ext cx="5391840" cy="639911"/>
          </a:xfrm>
          <a:prstGeom prst="rect">
            <a:avLst/>
          </a:prstGeom>
        </p:spPr>
        <p:txBody>
          <a:bodyPr lIns="117272" tIns="58636" rIns="117272" bIns="58636" anchor="b"/>
          <a:lstStyle>
            <a:lvl1pPr marL="0" indent="0">
              <a:buNone/>
              <a:defRPr sz="3100" b="1"/>
            </a:lvl1pPr>
            <a:lvl2pPr marL="586105" indent="0">
              <a:buNone/>
              <a:defRPr sz="2600" b="1"/>
            </a:lvl2pPr>
            <a:lvl3pPr marL="1172845" indent="0">
              <a:buNone/>
              <a:defRPr sz="2300" b="1"/>
            </a:lvl3pPr>
            <a:lvl4pPr marL="1758950" indent="0">
              <a:buNone/>
              <a:defRPr sz="2100" b="1"/>
            </a:lvl4pPr>
            <a:lvl5pPr marL="2345690" indent="0">
              <a:buNone/>
              <a:defRPr sz="2100" b="1"/>
            </a:lvl5pPr>
            <a:lvl6pPr marL="2931795" indent="0">
              <a:buNone/>
              <a:defRPr sz="2100" b="1"/>
            </a:lvl6pPr>
            <a:lvl7pPr marL="3517900" indent="0">
              <a:buNone/>
              <a:defRPr sz="2100" b="1"/>
            </a:lvl7pPr>
            <a:lvl8pPr marL="4104640" indent="0">
              <a:buNone/>
              <a:defRPr sz="2100" b="1"/>
            </a:lvl8pPr>
            <a:lvl9pPr marL="4690745" indent="0">
              <a:buNone/>
              <a:defRPr sz="21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custDataLst>
              <p:tags r:id="rId6"/>
            </p:custDataLst>
          </p:nvPr>
        </p:nvSpPr>
        <p:spPr>
          <a:xfrm>
            <a:off x="6196597" y="2175379"/>
            <a:ext cx="5391840" cy="3952203"/>
          </a:xfrm>
          <a:prstGeom prst="rect">
            <a:avLst/>
          </a:prstGeom>
        </p:spPr>
        <p:txBody>
          <a:bodyPr lIns="117272" tIns="58636" rIns="117272" bIns="58636"/>
          <a:lstStyle>
            <a:lvl1pPr>
              <a:defRPr sz="3100"/>
            </a:lvl1pPr>
            <a:lvl2pPr>
              <a:defRPr sz="2600"/>
            </a:lvl2pPr>
            <a:lvl3pPr>
              <a:defRPr sz="2300"/>
            </a:lvl3pPr>
            <a:lvl4pPr>
              <a:defRPr sz="2100"/>
            </a:lvl4pPr>
            <a:lvl5pPr>
              <a:defRPr sz="2100"/>
            </a:lvl5pPr>
            <a:lvl6pPr>
              <a:defRPr sz="2100"/>
            </a:lvl6pPr>
            <a:lvl7pPr>
              <a:defRPr sz="2100"/>
            </a:lvl7pPr>
            <a:lvl8pPr>
              <a:defRPr sz="2100"/>
            </a:lvl8pPr>
            <a:lvl9pPr>
              <a:defRPr sz="21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showMasterSp="0">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9918" y="274700"/>
            <a:ext cx="10978515" cy="1143265"/>
          </a:xfrm>
          <a:prstGeom prst="rect">
            <a:avLst/>
          </a:prstGeom>
        </p:spPr>
        <p:txBody>
          <a:bodyPr lIns="117272" tIns="58636" rIns="117272" bIns="58636"/>
          <a:lstStyle/>
          <a:p>
            <a:pPr fontAlgn="base"/>
            <a:r>
              <a:rPr lang="zh-CN" altLang="en-US" strike="noStrike" noProof="1" smtClean="0"/>
              <a:t>单击此处编辑母版标题样式</a:t>
            </a:r>
            <a:endParaRPr lang="zh-CN" altLang="en-US" strike="noStrike" noProof="1"/>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tags" Target="../tags/tag12.xml"/><Relationship Id="rId7" Type="http://schemas.openxmlformats.org/officeDocument/2006/relationships/image" Target="../media/image1.png"/><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image" Target="file:///D:\qq&#25991;&#20214;\712321467\Image\C2C\Image2\%7b75232B38-A165-1FB7-499C-2E1C792CACB5%7d.png" TargetMode="Externa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slideLayout" Target="../slideLayouts/slideLayout11.xml"/><Relationship Id="rId7" Type="http://schemas.openxmlformats.org/officeDocument/2006/relationships/slideLayout" Target="../slideLayouts/slideLayout10.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 Id="rId3" Type="http://schemas.openxmlformats.org/officeDocument/2006/relationships/slideLayout" Target="../slideLayouts/slideLayout6.xml"/><Relationship Id="rId2" Type="http://schemas.openxmlformats.org/officeDocument/2006/relationships/slideLayout" Target="../slideLayouts/slideLayout5.xml"/><Relationship Id="rId15" Type="http://schemas.openxmlformats.org/officeDocument/2006/relationships/theme" Target="../theme/theme2.xml"/><Relationship Id="rId14" Type="http://schemas.openxmlformats.org/officeDocument/2006/relationships/image" Target="file:///D:\qq&#25991;&#20214;\712321467\Image\C2C\Image2\%7b75232B38-A165-1FB7-499C-2E1C792CACB5%7d.png" TargetMode="External"/><Relationship Id="rId13" Type="http://schemas.openxmlformats.org/officeDocument/2006/relationships/image" Target="../media/image2.png"/><Relationship Id="rId12" Type="http://schemas.openxmlformats.org/officeDocument/2006/relationships/tags" Target="../tags/tag38.xml"/><Relationship Id="rId11" Type="http://schemas.openxmlformats.org/officeDocument/2006/relationships/slideLayout" Target="../slideLayouts/slideLayout14.xml"/><Relationship Id="rId10" Type="http://schemas.openxmlformats.org/officeDocument/2006/relationships/slideLayout" Target="../slideLayouts/slideLayout13.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23.xml"/><Relationship Id="rId8" Type="http://schemas.openxmlformats.org/officeDocument/2006/relationships/slideLayout" Target="../slideLayouts/slideLayout22.xml"/><Relationship Id="rId7" Type="http://schemas.openxmlformats.org/officeDocument/2006/relationships/slideLayout" Target="../slideLayouts/slideLayout21.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 Id="rId3" Type="http://schemas.openxmlformats.org/officeDocument/2006/relationships/slideLayout" Target="../slideLayouts/slideLayout17.xml"/><Relationship Id="rId2" Type="http://schemas.openxmlformats.org/officeDocument/2006/relationships/slideLayout" Target="../slideLayouts/slideLayout16.xml"/><Relationship Id="rId16" Type="http://schemas.openxmlformats.org/officeDocument/2006/relationships/theme" Target="../theme/theme3.xml"/><Relationship Id="rId15" Type="http://schemas.openxmlformats.org/officeDocument/2006/relationships/image" Target="file:///D:\qq&#25991;&#20214;\712321467\Image\C2C\Image2\%7b75232B38-A165-1FB7-499C-2E1C792CACB5%7d.png" TargetMode="External"/><Relationship Id="rId14" Type="http://schemas.openxmlformats.org/officeDocument/2006/relationships/image" Target="../media/image2.png"/><Relationship Id="rId13" Type="http://schemas.openxmlformats.org/officeDocument/2006/relationships/tags" Target="../tags/tag65.xml"/><Relationship Id="rId12" Type="http://schemas.openxmlformats.org/officeDocument/2006/relationships/tags" Target="../tags/tag64.xml"/><Relationship Id="rId11" Type="http://schemas.openxmlformats.org/officeDocument/2006/relationships/slideLayout" Target="../slideLayouts/slideLayout25.xml"/><Relationship Id="rId10" Type="http://schemas.openxmlformats.org/officeDocument/2006/relationships/slideLayout" Target="../slideLayouts/slideLayout24.xml"/><Relationship Id="rId1"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34.xml"/><Relationship Id="rId8" Type="http://schemas.openxmlformats.org/officeDocument/2006/relationships/slideLayout" Target="../slideLayouts/slideLayout33.xml"/><Relationship Id="rId7" Type="http://schemas.openxmlformats.org/officeDocument/2006/relationships/slideLayout" Target="../slideLayouts/slideLayout32.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3" Type="http://schemas.openxmlformats.org/officeDocument/2006/relationships/slideLayout" Target="../slideLayouts/slideLayout28.xml"/><Relationship Id="rId28" Type="http://schemas.openxmlformats.org/officeDocument/2006/relationships/theme" Target="../theme/theme4.xml"/><Relationship Id="rId27" Type="http://schemas.openxmlformats.org/officeDocument/2006/relationships/tags" Target="../tags/tag138.xml"/><Relationship Id="rId26" Type="http://schemas.openxmlformats.org/officeDocument/2006/relationships/image" Target="file:///D:\qq&#25991;&#20214;\712321467\Image\C2C\Image2\%7b75232B38-A165-1FB7-499C-2E1C792CACB5%7d.png" TargetMode="External"/><Relationship Id="rId25" Type="http://schemas.openxmlformats.org/officeDocument/2006/relationships/image" Target="../media/image2.png"/><Relationship Id="rId24" Type="http://schemas.openxmlformats.org/officeDocument/2006/relationships/tags" Target="../tags/tag137.xml"/><Relationship Id="rId23" Type="http://schemas.openxmlformats.org/officeDocument/2006/relationships/image" Target="../media/image1.png"/><Relationship Id="rId22" Type="http://schemas.openxmlformats.org/officeDocument/2006/relationships/tags" Target="../tags/tag136.xml"/><Relationship Id="rId21" Type="http://schemas.openxmlformats.org/officeDocument/2006/relationships/tags" Target="../tags/tag135.xml"/><Relationship Id="rId20" Type="http://schemas.openxmlformats.org/officeDocument/2006/relationships/tags" Target="../tags/tag134.xml"/><Relationship Id="rId2" Type="http://schemas.openxmlformats.org/officeDocument/2006/relationships/slideLayout" Target="../slideLayouts/slideLayout27.xml"/><Relationship Id="rId19" Type="http://schemas.openxmlformats.org/officeDocument/2006/relationships/tags" Target="../tags/tag133.xml"/><Relationship Id="rId18" Type="http://schemas.openxmlformats.org/officeDocument/2006/relationships/tags" Target="../tags/tag132.xml"/><Relationship Id="rId17" Type="http://schemas.openxmlformats.org/officeDocument/2006/relationships/tags" Target="../tags/tag131.xml"/><Relationship Id="rId16" Type="http://schemas.openxmlformats.org/officeDocument/2006/relationships/tags" Target="../tags/tag130.xml"/><Relationship Id="rId15" Type="http://schemas.openxmlformats.org/officeDocument/2006/relationships/tags" Target="../tags/tag129.xml"/><Relationship Id="rId14" Type="http://schemas.openxmlformats.org/officeDocument/2006/relationships/slideLayout" Target="../slideLayouts/slideLayout39.xml"/><Relationship Id="rId13" Type="http://schemas.openxmlformats.org/officeDocument/2006/relationships/slideLayout" Target="../slideLayouts/slideLayout38.xml"/><Relationship Id="rId12" Type="http://schemas.openxmlformats.org/officeDocument/2006/relationships/slideLayout" Target="../slideLayouts/slideLayout37.xml"/><Relationship Id="rId11" Type="http://schemas.openxmlformats.org/officeDocument/2006/relationships/slideLayout" Target="../slideLayouts/slideLayout36.xml"/><Relationship Id="rId10" Type="http://schemas.openxmlformats.org/officeDocument/2006/relationships/slideLayout" Target="../slideLayouts/slideLayout35.xml"/><Relationship Id="rId1"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2"/>
          <p:cNvSpPr/>
          <p:nvPr userDrawn="1">
            <p:custDataLst>
              <p:tags r:id="rId4"/>
            </p:custDataLst>
          </p:nvPr>
        </p:nvSpPr>
        <p:spPr>
          <a:xfrm>
            <a:off x="0" y="0"/>
            <a:ext cx="12198350" cy="620713"/>
          </a:xfrm>
          <a:prstGeom prst="rect">
            <a:avLst/>
          </a:prstGeom>
          <a:solidFill>
            <a:srgbClr val="4DB2FF"/>
          </a:solidFill>
          <a:ln w="9525">
            <a:noFill/>
          </a:ln>
        </p:spPr>
        <p:txBody>
          <a:bodyPr wrap="none" lIns="108857" tIns="54428" rIns="108857" bIns="54428" anchor="ctr"/>
          <a:lstStyle/>
          <a:p>
            <a:pPr lvl="0"/>
            <a:endParaRPr lang="zh-CN" altLang="en-US" sz="3100" b="0">
              <a:solidFill>
                <a:srgbClr val="FF0000"/>
              </a:solidFill>
              <a:latin typeface="Times New Roman" panose="02020603050405020304" pitchFamily="18" charset="0"/>
            </a:endParaRPr>
          </a:p>
        </p:txBody>
      </p:sp>
      <p:sp>
        <p:nvSpPr>
          <p:cNvPr id="1027" name="Rectangle 13"/>
          <p:cNvSpPr/>
          <p:nvPr userDrawn="1">
            <p:custDataLst>
              <p:tags r:id="rId5"/>
            </p:custDataLst>
          </p:nvPr>
        </p:nvSpPr>
        <p:spPr>
          <a:xfrm>
            <a:off x="8680450" y="90488"/>
            <a:ext cx="2892425" cy="463550"/>
          </a:xfrm>
          <a:prstGeom prst="rect">
            <a:avLst/>
          </a:prstGeom>
          <a:noFill/>
          <a:ln w="9525">
            <a:noFill/>
          </a:ln>
        </p:spPr>
        <p:txBody>
          <a:bodyPr wrap="none" lIns="108857" tIns="54428" rIns="108857" bIns="54428" anchor="t">
            <a:spAutoFit/>
          </a:bodyPr>
          <a:lstStyle/>
          <a:p>
            <a:pPr lvl="0"/>
            <a:r>
              <a:rPr lang="zh-CN" altLang="en-US" sz="2300">
                <a:solidFill>
                  <a:srgbClr val="FFFF00"/>
                </a:solidFill>
                <a:latin typeface="楷体_GB2312" panose="02010609030101010101" pitchFamily="49" charset="-122"/>
                <a:ea typeface="楷体_GB2312" panose="02010609030101010101" pitchFamily="49" charset="-122"/>
              </a:rPr>
              <a:t>第二章    恒定电流</a:t>
            </a:r>
            <a:endParaRPr lang="zh-CN" altLang="en-US" sz="2300">
              <a:solidFill>
                <a:srgbClr val="FFFF00"/>
              </a:solidFill>
              <a:latin typeface="楷体_GB2312" panose="02010609030101010101" pitchFamily="49" charset="-122"/>
              <a:ea typeface="楷体_GB2312" panose="02010609030101010101" pitchFamily="49" charset="-122"/>
            </a:endParaRPr>
          </a:p>
        </p:txBody>
      </p:sp>
      <p:pic>
        <p:nvPicPr>
          <p:cNvPr id="1028" name="图片 11"/>
          <p:cNvPicPr>
            <a:picLocks noChangeAspect="1"/>
          </p:cNvPicPr>
          <p:nvPr userDrawn="1">
            <p:custDataLst>
              <p:tags r:id="rId6"/>
            </p:custDataLst>
          </p:nvPr>
        </p:nvPicPr>
        <p:blipFill>
          <a:blip r:embed="rId7"/>
          <a:stretch>
            <a:fillRect/>
          </a:stretch>
        </p:blipFill>
        <p:spPr>
          <a:xfrm>
            <a:off x="10328275" y="6191250"/>
            <a:ext cx="1870075" cy="739775"/>
          </a:xfrm>
          <a:prstGeom prst="rect">
            <a:avLst/>
          </a:prstGeom>
          <a:noFill/>
          <a:ln w="9525">
            <a:noFill/>
          </a:ln>
        </p:spPr>
      </p:pic>
      <p:pic>
        <p:nvPicPr>
          <p:cNvPr id="1029" name="图片 1073743875" descr="学科网 zxxk.com"/>
          <p:cNvPicPr>
            <a:picLocks noChangeAspect="1"/>
          </p:cNvPicPr>
          <p:nvPr>
            <p:custDataLst>
              <p:tags r:id="rId8"/>
            </p:custDataLst>
          </p:nvPr>
        </p:nvPicPr>
        <p:blipFill>
          <a:blip r:embed="rId9" r:link="rId10"/>
          <a:stretch>
            <a:fillRect/>
          </a:stretch>
        </p:blipFill>
        <p:spPr>
          <a:xfrm>
            <a:off x="838200" y="365125"/>
            <a:ext cx="9525" cy="9525"/>
          </a:xfrm>
          <a:prstGeom prst="rect">
            <a:avLst/>
          </a:prstGeom>
          <a:noFill/>
          <a:ln>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ransition/>
  <p:txStyles>
    <p:titleStyle>
      <a:lvl1pPr algn="ctr" rtl="0" eaLnBrk="0" fontAlgn="base" hangingPunct="0">
        <a:spcBef>
          <a:spcPct val="0"/>
        </a:spcBef>
        <a:spcAft>
          <a:spcPct val="0"/>
        </a:spcAft>
        <a:defRPr sz="5400" b="1" i="1">
          <a:solidFill>
            <a:schemeClr val="tx1"/>
          </a:solidFill>
          <a:latin typeface="+mj-lt"/>
          <a:ea typeface="+mj-ea"/>
          <a:cs typeface="+mj-cs"/>
        </a:defRPr>
      </a:lvl1pPr>
      <a:lvl2pPr algn="ctr" rtl="0" eaLnBrk="0" fontAlgn="base" hangingPunct="0">
        <a:spcBef>
          <a:spcPct val="0"/>
        </a:spcBef>
        <a:spcAft>
          <a:spcPct val="0"/>
        </a:spcAft>
        <a:defRPr sz="5400" b="1" i="1">
          <a:solidFill>
            <a:schemeClr val="tx1"/>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5400" b="1" i="1">
          <a:solidFill>
            <a:schemeClr val="tx1"/>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5400" b="1" i="1">
          <a:solidFill>
            <a:schemeClr val="tx1"/>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5400" b="1" i="1">
          <a:solidFill>
            <a:schemeClr val="tx1"/>
          </a:solidFill>
          <a:latin typeface="Arial" panose="020B0604020202020204" pitchFamily="34" charset="0"/>
          <a:ea typeface="宋体" panose="02010600030101010101" pitchFamily="2" charset="-122"/>
        </a:defRPr>
      </a:lvl5pPr>
      <a:lvl6pPr marL="586105" algn="ctr" rtl="0" fontAlgn="base">
        <a:spcBef>
          <a:spcPct val="0"/>
        </a:spcBef>
        <a:spcAft>
          <a:spcPct val="0"/>
        </a:spcAft>
        <a:defRPr sz="5400" b="1" i="1">
          <a:solidFill>
            <a:schemeClr val="tx1"/>
          </a:solidFill>
          <a:latin typeface="Arial" panose="020B0604020202020204" pitchFamily="34" charset="0"/>
          <a:ea typeface="宋体" panose="02010600030101010101" pitchFamily="2" charset="-122"/>
        </a:defRPr>
      </a:lvl6pPr>
      <a:lvl7pPr marL="1172845" algn="ctr" rtl="0" fontAlgn="base">
        <a:spcBef>
          <a:spcPct val="0"/>
        </a:spcBef>
        <a:spcAft>
          <a:spcPct val="0"/>
        </a:spcAft>
        <a:defRPr sz="5400" b="1" i="1">
          <a:solidFill>
            <a:schemeClr val="tx1"/>
          </a:solidFill>
          <a:latin typeface="Arial" panose="020B0604020202020204" pitchFamily="34" charset="0"/>
          <a:ea typeface="宋体" panose="02010600030101010101" pitchFamily="2" charset="-122"/>
        </a:defRPr>
      </a:lvl7pPr>
      <a:lvl8pPr marL="1758950" algn="ctr" rtl="0" fontAlgn="base">
        <a:spcBef>
          <a:spcPct val="0"/>
        </a:spcBef>
        <a:spcAft>
          <a:spcPct val="0"/>
        </a:spcAft>
        <a:defRPr sz="5400" b="1" i="1">
          <a:solidFill>
            <a:schemeClr val="tx1"/>
          </a:solidFill>
          <a:latin typeface="Arial" panose="020B0604020202020204" pitchFamily="34" charset="0"/>
          <a:ea typeface="宋体" panose="02010600030101010101" pitchFamily="2" charset="-122"/>
        </a:defRPr>
      </a:lvl8pPr>
      <a:lvl9pPr marL="2345690" algn="ctr" rtl="0" fontAlgn="base">
        <a:spcBef>
          <a:spcPct val="0"/>
        </a:spcBef>
        <a:spcAft>
          <a:spcPct val="0"/>
        </a:spcAft>
        <a:defRPr sz="5400" b="1" i="1">
          <a:solidFill>
            <a:schemeClr val="tx1"/>
          </a:solidFill>
          <a:latin typeface="Arial" panose="020B0604020202020204" pitchFamily="34" charset="0"/>
          <a:ea typeface="宋体" panose="02010600030101010101" pitchFamily="2" charset="-122"/>
        </a:defRPr>
      </a:lvl9pPr>
    </p:titleStyle>
    <p:bodyStyle>
      <a:lvl1pPr marL="440055" indent="-440055" algn="l" rtl="0" eaLnBrk="0" fontAlgn="base" hangingPunct="0">
        <a:spcBef>
          <a:spcPct val="20000"/>
        </a:spcBef>
        <a:spcAft>
          <a:spcPct val="0"/>
        </a:spcAft>
        <a:buClr>
          <a:schemeClr val="folHlink"/>
        </a:buClr>
        <a:buFont typeface="Wingdings" panose="05000000000000000000" pitchFamily="2" charset="2"/>
        <a:buChar char="v"/>
        <a:defRPr sz="4100">
          <a:solidFill>
            <a:schemeClr val="tx1"/>
          </a:solidFill>
          <a:latin typeface="+mn-lt"/>
          <a:ea typeface="+mn-ea"/>
          <a:cs typeface="+mn-cs"/>
        </a:defRPr>
      </a:lvl1pPr>
      <a:lvl2pPr marL="952500" indent="-365125" algn="l" rtl="0" eaLnBrk="0" fontAlgn="base" hangingPunct="0">
        <a:spcBef>
          <a:spcPct val="20000"/>
        </a:spcBef>
        <a:spcAft>
          <a:spcPct val="0"/>
        </a:spcAft>
        <a:buClr>
          <a:schemeClr val="tx2"/>
        </a:buClr>
        <a:buFont typeface="Wingdings" panose="05000000000000000000" pitchFamily="2" charset="2"/>
        <a:buChar char="§"/>
        <a:defRPr sz="3600">
          <a:solidFill>
            <a:schemeClr val="tx1"/>
          </a:solidFill>
          <a:latin typeface="+mn-lt"/>
          <a:ea typeface="+mn-ea"/>
        </a:defRPr>
      </a:lvl2pPr>
      <a:lvl3pPr marL="1465580" indent="-292100" algn="l" rtl="0" eaLnBrk="0" fontAlgn="base" hangingPunct="0">
        <a:spcBef>
          <a:spcPct val="20000"/>
        </a:spcBef>
        <a:spcAft>
          <a:spcPct val="0"/>
        </a:spcAft>
        <a:buChar char="•"/>
        <a:defRPr sz="3100">
          <a:solidFill>
            <a:schemeClr val="tx1"/>
          </a:solidFill>
          <a:latin typeface="+mn-lt"/>
          <a:ea typeface="+mn-ea"/>
        </a:defRPr>
      </a:lvl3pPr>
      <a:lvl4pPr marL="2051050" indent="-292100" algn="l" rtl="0" eaLnBrk="0" fontAlgn="base" hangingPunct="0">
        <a:spcBef>
          <a:spcPct val="20000"/>
        </a:spcBef>
        <a:spcAft>
          <a:spcPct val="0"/>
        </a:spcAft>
        <a:buChar char="–"/>
        <a:defRPr sz="2600">
          <a:solidFill>
            <a:schemeClr val="tx1"/>
          </a:solidFill>
          <a:latin typeface="+mn-lt"/>
          <a:ea typeface="+mn-ea"/>
        </a:defRPr>
      </a:lvl4pPr>
      <a:lvl5pPr marL="2638425" indent="-292100" algn="l" rtl="0" eaLnBrk="0" fontAlgn="base" hangingPunct="0">
        <a:spcBef>
          <a:spcPct val="20000"/>
        </a:spcBef>
        <a:spcAft>
          <a:spcPct val="0"/>
        </a:spcAft>
        <a:buChar char="»"/>
        <a:defRPr sz="2600">
          <a:solidFill>
            <a:schemeClr val="tx1"/>
          </a:solidFill>
          <a:latin typeface="+mn-lt"/>
          <a:ea typeface="+mn-ea"/>
        </a:defRPr>
      </a:lvl5pPr>
      <a:lvl6pPr marL="3225165" indent="-293370" algn="l" rtl="0" fontAlgn="base">
        <a:spcBef>
          <a:spcPct val="20000"/>
        </a:spcBef>
        <a:spcAft>
          <a:spcPct val="0"/>
        </a:spcAft>
        <a:buChar char="»"/>
        <a:defRPr sz="2600">
          <a:solidFill>
            <a:schemeClr val="tx1"/>
          </a:solidFill>
          <a:latin typeface="+mn-lt"/>
          <a:ea typeface="+mn-ea"/>
        </a:defRPr>
      </a:lvl6pPr>
      <a:lvl7pPr marL="3811270" indent="-293370" algn="l" rtl="0" fontAlgn="base">
        <a:spcBef>
          <a:spcPct val="20000"/>
        </a:spcBef>
        <a:spcAft>
          <a:spcPct val="0"/>
        </a:spcAft>
        <a:buChar char="»"/>
        <a:defRPr sz="2600">
          <a:solidFill>
            <a:schemeClr val="tx1"/>
          </a:solidFill>
          <a:latin typeface="+mn-lt"/>
          <a:ea typeface="+mn-ea"/>
        </a:defRPr>
      </a:lvl7pPr>
      <a:lvl8pPr marL="4398010" indent="-293370" algn="l" rtl="0" fontAlgn="base">
        <a:spcBef>
          <a:spcPct val="20000"/>
        </a:spcBef>
        <a:spcAft>
          <a:spcPct val="0"/>
        </a:spcAft>
        <a:buChar char="»"/>
        <a:defRPr sz="2600">
          <a:solidFill>
            <a:schemeClr val="tx1"/>
          </a:solidFill>
          <a:latin typeface="+mn-lt"/>
          <a:ea typeface="+mn-ea"/>
        </a:defRPr>
      </a:lvl8pPr>
      <a:lvl9pPr marL="4984115" indent="-293370" algn="l" rtl="0" fontAlgn="base">
        <a:spcBef>
          <a:spcPct val="20000"/>
        </a:spcBef>
        <a:spcAft>
          <a:spcPct val="0"/>
        </a:spcAft>
        <a:buChar char="»"/>
        <a:defRPr sz="2600">
          <a:solidFill>
            <a:schemeClr val="tx1"/>
          </a:solidFill>
          <a:latin typeface="+mn-lt"/>
          <a:ea typeface="+mn-ea"/>
        </a:defRPr>
      </a:lvl9pPr>
    </p:bodyStyle>
    <p:otherStyle>
      <a:defPPr>
        <a:defRPr lang="zh-CN"/>
      </a:defPPr>
      <a:lvl1pPr marL="0" algn="l" defTabSz="1172845" rtl="0" eaLnBrk="1" latinLnBrk="0" hangingPunct="1">
        <a:defRPr sz="2300" kern="1200">
          <a:solidFill>
            <a:schemeClr val="tx1"/>
          </a:solidFill>
          <a:latin typeface="+mn-lt"/>
          <a:ea typeface="+mn-ea"/>
          <a:cs typeface="+mn-cs"/>
        </a:defRPr>
      </a:lvl1pPr>
      <a:lvl2pPr marL="586105" algn="l" defTabSz="1172845" rtl="0" eaLnBrk="1" latinLnBrk="0" hangingPunct="1">
        <a:defRPr sz="2300" kern="1200">
          <a:solidFill>
            <a:schemeClr val="tx1"/>
          </a:solidFill>
          <a:latin typeface="+mn-lt"/>
          <a:ea typeface="+mn-ea"/>
          <a:cs typeface="+mn-cs"/>
        </a:defRPr>
      </a:lvl2pPr>
      <a:lvl3pPr marL="1172845" algn="l" defTabSz="1172845" rtl="0" eaLnBrk="1" latinLnBrk="0" hangingPunct="1">
        <a:defRPr sz="2300" kern="1200">
          <a:solidFill>
            <a:schemeClr val="tx1"/>
          </a:solidFill>
          <a:latin typeface="+mn-lt"/>
          <a:ea typeface="+mn-ea"/>
          <a:cs typeface="+mn-cs"/>
        </a:defRPr>
      </a:lvl3pPr>
      <a:lvl4pPr marL="1758950" algn="l" defTabSz="1172845" rtl="0" eaLnBrk="1" latinLnBrk="0" hangingPunct="1">
        <a:defRPr sz="2300" kern="1200">
          <a:solidFill>
            <a:schemeClr val="tx1"/>
          </a:solidFill>
          <a:latin typeface="+mn-lt"/>
          <a:ea typeface="+mn-ea"/>
          <a:cs typeface="+mn-cs"/>
        </a:defRPr>
      </a:lvl4pPr>
      <a:lvl5pPr marL="2345690" algn="l" defTabSz="1172845" rtl="0" eaLnBrk="1" latinLnBrk="0" hangingPunct="1">
        <a:defRPr sz="2300" kern="1200">
          <a:solidFill>
            <a:schemeClr val="tx1"/>
          </a:solidFill>
          <a:latin typeface="+mn-lt"/>
          <a:ea typeface="+mn-ea"/>
          <a:cs typeface="+mn-cs"/>
        </a:defRPr>
      </a:lvl5pPr>
      <a:lvl6pPr marL="2931795" algn="l" defTabSz="1172845" rtl="0" eaLnBrk="1" latinLnBrk="0" hangingPunct="1">
        <a:defRPr sz="2300" kern="1200">
          <a:solidFill>
            <a:schemeClr val="tx1"/>
          </a:solidFill>
          <a:latin typeface="+mn-lt"/>
          <a:ea typeface="+mn-ea"/>
          <a:cs typeface="+mn-cs"/>
        </a:defRPr>
      </a:lvl6pPr>
      <a:lvl7pPr marL="3517900" algn="l" defTabSz="1172845" rtl="0" eaLnBrk="1" latinLnBrk="0" hangingPunct="1">
        <a:defRPr sz="2300" kern="1200">
          <a:solidFill>
            <a:schemeClr val="tx1"/>
          </a:solidFill>
          <a:latin typeface="+mn-lt"/>
          <a:ea typeface="+mn-ea"/>
          <a:cs typeface="+mn-cs"/>
        </a:defRPr>
      </a:lvl7pPr>
      <a:lvl8pPr marL="4104640" algn="l" defTabSz="1172845" rtl="0" eaLnBrk="1" latinLnBrk="0" hangingPunct="1">
        <a:defRPr sz="2300" kern="1200">
          <a:solidFill>
            <a:schemeClr val="tx1"/>
          </a:solidFill>
          <a:latin typeface="+mn-lt"/>
          <a:ea typeface="+mn-ea"/>
          <a:cs typeface="+mn-cs"/>
        </a:defRPr>
      </a:lvl8pPr>
      <a:lvl9pPr marL="4690745" algn="l" defTabSz="1172845"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073743875" descr="学科网 zxxk.com"/>
          <p:cNvPicPr>
            <a:picLocks noChangeAspect="1"/>
          </p:cNvPicPr>
          <p:nvPr>
            <p:custDataLst>
              <p:tags r:id="rId12"/>
            </p:custDataLst>
          </p:nvPr>
        </p:nvPicPr>
        <p:blipFill>
          <a:blip r:embed="rId13" r:link="rId14"/>
          <a:stretch>
            <a:fillRect/>
          </a:stretch>
        </p:blipFill>
        <p:spPr>
          <a:xfrm>
            <a:off x="838200" y="365125"/>
            <a:ext cx="9525" cy="9525"/>
          </a:xfrm>
          <a:prstGeom prst="rect">
            <a:avLst/>
          </a:prstGeom>
          <a:noFill/>
          <a:ln>
            <a:noFill/>
            <a:miter lim="800000"/>
            <a:headEnd/>
            <a:tailEnd/>
          </a:ln>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ransition/>
  <p:txStyles>
    <p:titleStyle>
      <a:lvl1pPr algn="ctr" rtl="0" eaLnBrk="0" fontAlgn="base" hangingPunct="0">
        <a:spcBef>
          <a:spcPct val="0"/>
        </a:spcBef>
        <a:spcAft>
          <a:spcPct val="0"/>
        </a:spcAft>
        <a:defRPr sz="5400" b="1" i="1">
          <a:solidFill>
            <a:schemeClr val="tx1"/>
          </a:solidFill>
          <a:latin typeface="+mj-lt"/>
          <a:ea typeface="+mj-ea"/>
          <a:cs typeface="+mj-cs"/>
        </a:defRPr>
      </a:lvl1pPr>
      <a:lvl2pPr algn="ctr" rtl="0" eaLnBrk="0" fontAlgn="base" hangingPunct="0">
        <a:spcBef>
          <a:spcPct val="0"/>
        </a:spcBef>
        <a:spcAft>
          <a:spcPct val="0"/>
        </a:spcAft>
        <a:defRPr sz="5400" b="1" i="1">
          <a:solidFill>
            <a:schemeClr val="tx1"/>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5400" b="1" i="1">
          <a:solidFill>
            <a:schemeClr val="tx1"/>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5400" b="1" i="1">
          <a:solidFill>
            <a:schemeClr val="tx1"/>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5400" b="1" i="1">
          <a:solidFill>
            <a:schemeClr val="tx1"/>
          </a:solidFill>
          <a:latin typeface="Arial" panose="020B0604020202020204" pitchFamily="34" charset="0"/>
          <a:ea typeface="宋体" panose="02010600030101010101" pitchFamily="2" charset="-122"/>
        </a:defRPr>
      </a:lvl5pPr>
      <a:lvl6pPr marL="586105" algn="ctr" rtl="0" fontAlgn="base">
        <a:spcBef>
          <a:spcPct val="0"/>
        </a:spcBef>
        <a:spcAft>
          <a:spcPct val="0"/>
        </a:spcAft>
        <a:defRPr sz="5400" b="1" i="1">
          <a:solidFill>
            <a:schemeClr val="tx1"/>
          </a:solidFill>
          <a:latin typeface="Arial" panose="020B0604020202020204" pitchFamily="34" charset="0"/>
          <a:ea typeface="宋体" panose="02010600030101010101" pitchFamily="2" charset="-122"/>
        </a:defRPr>
      </a:lvl6pPr>
      <a:lvl7pPr marL="1172845" algn="ctr" rtl="0" fontAlgn="base">
        <a:spcBef>
          <a:spcPct val="0"/>
        </a:spcBef>
        <a:spcAft>
          <a:spcPct val="0"/>
        </a:spcAft>
        <a:defRPr sz="5400" b="1" i="1">
          <a:solidFill>
            <a:schemeClr val="tx1"/>
          </a:solidFill>
          <a:latin typeface="Arial" panose="020B0604020202020204" pitchFamily="34" charset="0"/>
          <a:ea typeface="宋体" panose="02010600030101010101" pitchFamily="2" charset="-122"/>
        </a:defRPr>
      </a:lvl7pPr>
      <a:lvl8pPr marL="1758950" algn="ctr" rtl="0" fontAlgn="base">
        <a:spcBef>
          <a:spcPct val="0"/>
        </a:spcBef>
        <a:spcAft>
          <a:spcPct val="0"/>
        </a:spcAft>
        <a:defRPr sz="5400" b="1" i="1">
          <a:solidFill>
            <a:schemeClr val="tx1"/>
          </a:solidFill>
          <a:latin typeface="Arial" panose="020B0604020202020204" pitchFamily="34" charset="0"/>
          <a:ea typeface="宋体" panose="02010600030101010101" pitchFamily="2" charset="-122"/>
        </a:defRPr>
      </a:lvl8pPr>
      <a:lvl9pPr marL="2345690" algn="ctr" rtl="0" fontAlgn="base">
        <a:spcBef>
          <a:spcPct val="0"/>
        </a:spcBef>
        <a:spcAft>
          <a:spcPct val="0"/>
        </a:spcAft>
        <a:defRPr sz="5400" b="1" i="1">
          <a:solidFill>
            <a:schemeClr val="tx1"/>
          </a:solidFill>
          <a:latin typeface="Arial" panose="020B0604020202020204" pitchFamily="34" charset="0"/>
          <a:ea typeface="宋体" panose="02010600030101010101" pitchFamily="2" charset="-122"/>
        </a:defRPr>
      </a:lvl9pPr>
    </p:titleStyle>
    <p:bodyStyle>
      <a:lvl1pPr marL="440055" indent="-440055" algn="l" rtl="0" eaLnBrk="0" fontAlgn="base" hangingPunct="0">
        <a:spcBef>
          <a:spcPct val="20000"/>
        </a:spcBef>
        <a:spcAft>
          <a:spcPct val="0"/>
        </a:spcAft>
        <a:buClr>
          <a:schemeClr val="folHlink"/>
        </a:buClr>
        <a:buFont typeface="Wingdings" panose="05000000000000000000" pitchFamily="2" charset="2"/>
        <a:buChar char="v"/>
        <a:defRPr sz="4100">
          <a:solidFill>
            <a:schemeClr val="tx1"/>
          </a:solidFill>
          <a:latin typeface="+mn-lt"/>
          <a:ea typeface="+mn-ea"/>
          <a:cs typeface="+mn-cs"/>
        </a:defRPr>
      </a:lvl1pPr>
      <a:lvl2pPr marL="952500" indent="-365125" algn="l" rtl="0" eaLnBrk="0" fontAlgn="base" hangingPunct="0">
        <a:spcBef>
          <a:spcPct val="20000"/>
        </a:spcBef>
        <a:spcAft>
          <a:spcPct val="0"/>
        </a:spcAft>
        <a:buClr>
          <a:schemeClr val="tx2"/>
        </a:buClr>
        <a:buFont typeface="Wingdings" panose="05000000000000000000" pitchFamily="2" charset="2"/>
        <a:buChar char="§"/>
        <a:defRPr sz="3600">
          <a:solidFill>
            <a:schemeClr val="tx1"/>
          </a:solidFill>
          <a:latin typeface="+mn-lt"/>
          <a:ea typeface="+mn-ea"/>
        </a:defRPr>
      </a:lvl2pPr>
      <a:lvl3pPr marL="1465580" indent="-292100" algn="l" rtl="0" eaLnBrk="0" fontAlgn="base" hangingPunct="0">
        <a:spcBef>
          <a:spcPct val="20000"/>
        </a:spcBef>
        <a:spcAft>
          <a:spcPct val="0"/>
        </a:spcAft>
        <a:buChar char="•"/>
        <a:defRPr sz="3100">
          <a:solidFill>
            <a:schemeClr val="tx1"/>
          </a:solidFill>
          <a:latin typeface="+mn-lt"/>
          <a:ea typeface="+mn-ea"/>
        </a:defRPr>
      </a:lvl3pPr>
      <a:lvl4pPr marL="2051050" indent="-292100" algn="l" rtl="0" eaLnBrk="0" fontAlgn="base" hangingPunct="0">
        <a:spcBef>
          <a:spcPct val="20000"/>
        </a:spcBef>
        <a:spcAft>
          <a:spcPct val="0"/>
        </a:spcAft>
        <a:buChar char="–"/>
        <a:defRPr sz="2600">
          <a:solidFill>
            <a:schemeClr val="tx1"/>
          </a:solidFill>
          <a:latin typeface="+mn-lt"/>
          <a:ea typeface="+mn-ea"/>
        </a:defRPr>
      </a:lvl4pPr>
      <a:lvl5pPr marL="2638425" indent="-292100" algn="l" rtl="0" eaLnBrk="0" fontAlgn="base" hangingPunct="0">
        <a:spcBef>
          <a:spcPct val="20000"/>
        </a:spcBef>
        <a:spcAft>
          <a:spcPct val="0"/>
        </a:spcAft>
        <a:buChar char="»"/>
        <a:defRPr sz="2600">
          <a:solidFill>
            <a:schemeClr val="tx1"/>
          </a:solidFill>
          <a:latin typeface="+mn-lt"/>
          <a:ea typeface="+mn-ea"/>
        </a:defRPr>
      </a:lvl5pPr>
      <a:lvl6pPr marL="3225165" indent="-293370" algn="l" rtl="0" fontAlgn="base">
        <a:spcBef>
          <a:spcPct val="20000"/>
        </a:spcBef>
        <a:spcAft>
          <a:spcPct val="0"/>
        </a:spcAft>
        <a:buChar char="»"/>
        <a:defRPr sz="2600">
          <a:solidFill>
            <a:schemeClr val="tx1"/>
          </a:solidFill>
          <a:latin typeface="+mn-lt"/>
          <a:ea typeface="+mn-ea"/>
        </a:defRPr>
      </a:lvl6pPr>
      <a:lvl7pPr marL="3811270" indent="-293370" algn="l" rtl="0" fontAlgn="base">
        <a:spcBef>
          <a:spcPct val="20000"/>
        </a:spcBef>
        <a:spcAft>
          <a:spcPct val="0"/>
        </a:spcAft>
        <a:buChar char="»"/>
        <a:defRPr sz="2600">
          <a:solidFill>
            <a:schemeClr val="tx1"/>
          </a:solidFill>
          <a:latin typeface="+mn-lt"/>
          <a:ea typeface="+mn-ea"/>
        </a:defRPr>
      </a:lvl7pPr>
      <a:lvl8pPr marL="4398010" indent="-293370" algn="l" rtl="0" fontAlgn="base">
        <a:spcBef>
          <a:spcPct val="20000"/>
        </a:spcBef>
        <a:spcAft>
          <a:spcPct val="0"/>
        </a:spcAft>
        <a:buChar char="»"/>
        <a:defRPr sz="2600">
          <a:solidFill>
            <a:schemeClr val="tx1"/>
          </a:solidFill>
          <a:latin typeface="+mn-lt"/>
          <a:ea typeface="+mn-ea"/>
        </a:defRPr>
      </a:lvl8pPr>
      <a:lvl9pPr marL="4984115" indent="-293370" algn="l" rtl="0" fontAlgn="base">
        <a:spcBef>
          <a:spcPct val="20000"/>
        </a:spcBef>
        <a:spcAft>
          <a:spcPct val="0"/>
        </a:spcAft>
        <a:buChar char="»"/>
        <a:defRPr sz="2600">
          <a:solidFill>
            <a:schemeClr val="tx1"/>
          </a:solidFill>
          <a:latin typeface="+mn-lt"/>
          <a:ea typeface="+mn-ea"/>
        </a:defRPr>
      </a:lvl9pPr>
    </p:bodyStyle>
    <p:otherStyle>
      <a:defPPr>
        <a:defRPr lang="zh-CN"/>
      </a:defPPr>
      <a:lvl1pPr marL="0" algn="l" defTabSz="1172845" rtl="0" eaLnBrk="1" latinLnBrk="0" hangingPunct="1">
        <a:defRPr sz="2300" kern="1200">
          <a:solidFill>
            <a:schemeClr val="tx1"/>
          </a:solidFill>
          <a:latin typeface="+mn-lt"/>
          <a:ea typeface="+mn-ea"/>
          <a:cs typeface="+mn-cs"/>
        </a:defRPr>
      </a:lvl1pPr>
      <a:lvl2pPr marL="586105" algn="l" defTabSz="1172845" rtl="0" eaLnBrk="1" latinLnBrk="0" hangingPunct="1">
        <a:defRPr sz="2300" kern="1200">
          <a:solidFill>
            <a:schemeClr val="tx1"/>
          </a:solidFill>
          <a:latin typeface="+mn-lt"/>
          <a:ea typeface="+mn-ea"/>
          <a:cs typeface="+mn-cs"/>
        </a:defRPr>
      </a:lvl2pPr>
      <a:lvl3pPr marL="1172845" algn="l" defTabSz="1172845" rtl="0" eaLnBrk="1" latinLnBrk="0" hangingPunct="1">
        <a:defRPr sz="2300" kern="1200">
          <a:solidFill>
            <a:schemeClr val="tx1"/>
          </a:solidFill>
          <a:latin typeface="+mn-lt"/>
          <a:ea typeface="+mn-ea"/>
          <a:cs typeface="+mn-cs"/>
        </a:defRPr>
      </a:lvl3pPr>
      <a:lvl4pPr marL="1758950" algn="l" defTabSz="1172845" rtl="0" eaLnBrk="1" latinLnBrk="0" hangingPunct="1">
        <a:defRPr sz="2300" kern="1200">
          <a:solidFill>
            <a:schemeClr val="tx1"/>
          </a:solidFill>
          <a:latin typeface="+mn-lt"/>
          <a:ea typeface="+mn-ea"/>
          <a:cs typeface="+mn-cs"/>
        </a:defRPr>
      </a:lvl4pPr>
      <a:lvl5pPr marL="2345690" algn="l" defTabSz="1172845" rtl="0" eaLnBrk="1" latinLnBrk="0" hangingPunct="1">
        <a:defRPr sz="2300" kern="1200">
          <a:solidFill>
            <a:schemeClr val="tx1"/>
          </a:solidFill>
          <a:latin typeface="+mn-lt"/>
          <a:ea typeface="+mn-ea"/>
          <a:cs typeface="+mn-cs"/>
        </a:defRPr>
      </a:lvl5pPr>
      <a:lvl6pPr marL="2931795" algn="l" defTabSz="1172845" rtl="0" eaLnBrk="1" latinLnBrk="0" hangingPunct="1">
        <a:defRPr sz="2300" kern="1200">
          <a:solidFill>
            <a:schemeClr val="tx1"/>
          </a:solidFill>
          <a:latin typeface="+mn-lt"/>
          <a:ea typeface="+mn-ea"/>
          <a:cs typeface="+mn-cs"/>
        </a:defRPr>
      </a:lvl6pPr>
      <a:lvl7pPr marL="3517900" algn="l" defTabSz="1172845" rtl="0" eaLnBrk="1" latinLnBrk="0" hangingPunct="1">
        <a:defRPr sz="2300" kern="1200">
          <a:solidFill>
            <a:schemeClr val="tx1"/>
          </a:solidFill>
          <a:latin typeface="+mn-lt"/>
          <a:ea typeface="+mn-ea"/>
          <a:cs typeface="+mn-cs"/>
        </a:defRPr>
      </a:lvl7pPr>
      <a:lvl8pPr marL="4104640" algn="l" defTabSz="1172845" rtl="0" eaLnBrk="1" latinLnBrk="0" hangingPunct="1">
        <a:defRPr sz="2300" kern="1200">
          <a:solidFill>
            <a:schemeClr val="tx1"/>
          </a:solidFill>
          <a:latin typeface="+mn-lt"/>
          <a:ea typeface="+mn-ea"/>
          <a:cs typeface="+mn-cs"/>
        </a:defRPr>
      </a:lvl8pPr>
      <a:lvl9pPr marL="4690745" algn="l" defTabSz="1172845" rtl="0" eaLnBrk="1" latinLnBrk="0" hangingPunct="1">
        <a:defRPr sz="23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custDataLst>
              <p:tags r:id="rId12"/>
            </p:custDataLst>
          </p:nvPr>
        </p:nvSpPr>
        <p:spPr>
          <a:xfrm>
            <a:off x="0" y="781050"/>
            <a:ext cx="6084888" cy="6078538"/>
          </a:xfrm>
          <a:prstGeom prst="rect">
            <a:avLst/>
          </a:prstGeom>
          <a:gradFill flip="none" rotWithShape="1">
            <a:gsLst>
              <a:gs pos="0">
                <a:schemeClr val="tx2">
                  <a:lumMod val="40000"/>
                  <a:lumOff val="60000"/>
                  <a:tint val="66000"/>
                  <a:satMod val="160000"/>
                </a:schemeClr>
              </a:gs>
              <a:gs pos="50000">
                <a:schemeClr val="tx2">
                  <a:lumMod val="40000"/>
                  <a:lumOff val="60000"/>
                  <a:tint val="44500"/>
                  <a:satMod val="160000"/>
                </a:schemeClr>
              </a:gs>
              <a:gs pos="100000">
                <a:schemeClr val="tx2">
                  <a:lumMod val="40000"/>
                  <a:lumOff val="60000"/>
                  <a:tint val="23500"/>
                  <a:satMod val="160000"/>
                </a:schemeClr>
              </a:gs>
            </a:gsLst>
            <a:lin ang="10800000" scaled="1"/>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p>
        </p:txBody>
      </p:sp>
      <p:pic>
        <p:nvPicPr>
          <p:cNvPr id="4" name="图片 1073743875" descr="学科网 zxxk.com"/>
          <p:cNvPicPr>
            <a:picLocks noChangeAspect="1"/>
          </p:cNvPicPr>
          <p:nvPr>
            <p:custDataLst>
              <p:tags r:id="rId13"/>
            </p:custDataLst>
          </p:nvPr>
        </p:nvPicPr>
        <p:blipFill>
          <a:blip r:embed="rId14" r:link="rId15"/>
          <a:stretch>
            <a:fillRect/>
          </a:stretch>
        </p:blipFill>
        <p:spPr>
          <a:xfrm>
            <a:off x="838200" y="365125"/>
            <a:ext cx="9525" cy="9525"/>
          </a:xfrm>
          <a:prstGeom prst="rect">
            <a:avLst/>
          </a:prstGeom>
          <a:noFill/>
          <a:ln>
            <a:noFill/>
            <a:miter lim="800000"/>
            <a:headEnd/>
            <a:tailEnd/>
          </a:ln>
        </p:spPr>
      </p:pic>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ransition/>
  <p:txStyles>
    <p:titleStyle>
      <a:lvl1pPr algn="ctr" rtl="0" eaLnBrk="0" fontAlgn="base" hangingPunct="0">
        <a:spcBef>
          <a:spcPct val="0"/>
        </a:spcBef>
        <a:spcAft>
          <a:spcPct val="0"/>
        </a:spcAft>
        <a:defRPr sz="5400" b="1" i="1">
          <a:solidFill>
            <a:schemeClr val="tx1"/>
          </a:solidFill>
          <a:latin typeface="+mj-lt"/>
          <a:ea typeface="+mj-ea"/>
          <a:cs typeface="+mj-cs"/>
        </a:defRPr>
      </a:lvl1pPr>
      <a:lvl2pPr algn="ctr" rtl="0" eaLnBrk="0" fontAlgn="base" hangingPunct="0">
        <a:spcBef>
          <a:spcPct val="0"/>
        </a:spcBef>
        <a:spcAft>
          <a:spcPct val="0"/>
        </a:spcAft>
        <a:defRPr sz="5400" b="1" i="1">
          <a:solidFill>
            <a:schemeClr val="tx1"/>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5400" b="1" i="1">
          <a:solidFill>
            <a:schemeClr val="tx1"/>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5400" b="1" i="1">
          <a:solidFill>
            <a:schemeClr val="tx1"/>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5400" b="1" i="1">
          <a:solidFill>
            <a:schemeClr val="tx1"/>
          </a:solidFill>
          <a:latin typeface="Arial" panose="020B0604020202020204" pitchFamily="34" charset="0"/>
          <a:ea typeface="宋体" panose="02010600030101010101" pitchFamily="2" charset="-122"/>
        </a:defRPr>
      </a:lvl5pPr>
      <a:lvl6pPr marL="586105" algn="ctr" rtl="0" fontAlgn="base">
        <a:spcBef>
          <a:spcPct val="0"/>
        </a:spcBef>
        <a:spcAft>
          <a:spcPct val="0"/>
        </a:spcAft>
        <a:defRPr sz="5400" b="1" i="1">
          <a:solidFill>
            <a:schemeClr val="tx1"/>
          </a:solidFill>
          <a:latin typeface="Arial" panose="020B0604020202020204" pitchFamily="34" charset="0"/>
          <a:ea typeface="宋体" panose="02010600030101010101" pitchFamily="2" charset="-122"/>
        </a:defRPr>
      </a:lvl6pPr>
      <a:lvl7pPr marL="1172845" algn="ctr" rtl="0" fontAlgn="base">
        <a:spcBef>
          <a:spcPct val="0"/>
        </a:spcBef>
        <a:spcAft>
          <a:spcPct val="0"/>
        </a:spcAft>
        <a:defRPr sz="5400" b="1" i="1">
          <a:solidFill>
            <a:schemeClr val="tx1"/>
          </a:solidFill>
          <a:latin typeface="Arial" panose="020B0604020202020204" pitchFamily="34" charset="0"/>
          <a:ea typeface="宋体" panose="02010600030101010101" pitchFamily="2" charset="-122"/>
        </a:defRPr>
      </a:lvl7pPr>
      <a:lvl8pPr marL="1758950" algn="ctr" rtl="0" fontAlgn="base">
        <a:spcBef>
          <a:spcPct val="0"/>
        </a:spcBef>
        <a:spcAft>
          <a:spcPct val="0"/>
        </a:spcAft>
        <a:defRPr sz="5400" b="1" i="1">
          <a:solidFill>
            <a:schemeClr val="tx1"/>
          </a:solidFill>
          <a:latin typeface="Arial" panose="020B0604020202020204" pitchFamily="34" charset="0"/>
          <a:ea typeface="宋体" panose="02010600030101010101" pitchFamily="2" charset="-122"/>
        </a:defRPr>
      </a:lvl8pPr>
      <a:lvl9pPr marL="2345690" algn="ctr" rtl="0" fontAlgn="base">
        <a:spcBef>
          <a:spcPct val="0"/>
        </a:spcBef>
        <a:spcAft>
          <a:spcPct val="0"/>
        </a:spcAft>
        <a:defRPr sz="5400" b="1" i="1">
          <a:solidFill>
            <a:schemeClr val="tx1"/>
          </a:solidFill>
          <a:latin typeface="Arial" panose="020B0604020202020204" pitchFamily="34" charset="0"/>
          <a:ea typeface="宋体" panose="02010600030101010101" pitchFamily="2" charset="-122"/>
        </a:defRPr>
      </a:lvl9pPr>
    </p:titleStyle>
    <p:bodyStyle>
      <a:lvl1pPr marL="440055" indent="-440055" algn="l" rtl="0" eaLnBrk="0" fontAlgn="base" hangingPunct="0">
        <a:spcBef>
          <a:spcPct val="20000"/>
        </a:spcBef>
        <a:spcAft>
          <a:spcPct val="0"/>
        </a:spcAft>
        <a:buClr>
          <a:schemeClr val="folHlink"/>
        </a:buClr>
        <a:buFont typeface="Wingdings" panose="05000000000000000000" pitchFamily="2" charset="2"/>
        <a:buChar char="v"/>
        <a:defRPr sz="4100">
          <a:solidFill>
            <a:schemeClr val="tx1"/>
          </a:solidFill>
          <a:latin typeface="+mn-lt"/>
          <a:ea typeface="+mn-ea"/>
          <a:cs typeface="+mn-cs"/>
        </a:defRPr>
      </a:lvl1pPr>
      <a:lvl2pPr marL="952500" indent="-365125" algn="l" rtl="0" eaLnBrk="0" fontAlgn="base" hangingPunct="0">
        <a:spcBef>
          <a:spcPct val="20000"/>
        </a:spcBef>
        <a:spcAft>
          <a:spcPct val="0"/>
        </a:spcAft>
        <a:buClr>
          <a:schemeClr val="tx2"/>
        </a:buClr>
        <a:buFont typeface="Wingdings" panose="05000000000000000000" pitchFamily="2" charset="2"/>
        <a:buChar char="§"/>
        <a:defRPr sz="3600">
          <a:solidFill>
            <a:schemeClr val="tx1"/>
          </a:solidFill>
          <a:latin typeface="+mn-lt"/>
          <a:ea typeface="+mn-ea"/>
        </a:defRPr>
      </a:lvl2pPr>
      <a:lvl3pPr marL="1465580" indent="-292100" algn="l" rtl="0" eaLnBrk="0" fontAlgn="base" hangingPunct="0">
        <a:spcBef>
          <a:spcPct val="20000"/>
        </a:spcBef>
        <a:spcAft>
          <a:spcPct val="0"/>
        </a:spcAft>
        <a:buChar char="•"/>
        <a:defRPr sz="3100">
          <a:solidFill>
            <a:schemeClr val="tx1"/>
          </a:solidFill>
          <a:latin typeface="+mn-lt"/>
          <a:ea typeface="+mn-ea"/>
        </a:defRPr>
      </a:lvl3pPr>
      <a:lvl4pPr marL="2051050" indent="-292100" algn="l" rtl="0" eaLnBrk="0" fontAlgn="base" hangingPunct="0">
        <a:spcBef>
          <a:spcPct val="20000"/>
        </a:spcBef>
        <a:spcAft>
          <a:spcPct val="0"/>
        </a:spcAft>
        <a:buChar char="–"/>
        <a:defRPr sz="2600">
          <a:solidFill>
            <a:schemeClr val="tx1"/>
          </a:solidFill>
          <a:latin typeface="+mn-lt"/>
          <a:ea typeface="+mn-ea"/>
        </a:defRPr>
      </a:lvl4pPr>
      <a:lvl5pPr marL="2638425" indent="-292100" algn="l" rtl="0" eaLnBrk="0" fontAlgn="base" hangingPunct="0">
        <a:spcBef>
          <a:spcPct val="20000"/>
        </a:spcBef>
        <a:spcAft>
          <a:spcPct val="0"/>
        </a:spcAft>
        <a:buChar char="»"/>
        <a:defRPr sz="2600">
          <a:solidFill>
            <a:schemeClr val="tx1"/>
          </a:solidFill>
          <a:latin typeface="+mn-lt"/>
          <a:ea typeface="+mn-ea"/>
        </a:defRPr>
      </a:lvl5pPr>
      <a:lvl6pPr marL="3225165" indent="-293370" algn="l" rtl="0" fontAlgn="base">
        <a:spcBef>
          <a:spcPct val="20000"/>
        </a:spcBef>
        <a:spcAft>
          <a:spcPct val="0"/>
        </a:spcAft>
        <a:buChar char="»"/>
        <a:defRPr sz="2600">
          <a:solidFill>
            <a:schemeClr val="tx1"/>
          </a:solidFill>
          <a:latin typeface="+mn-lt"/>
          <a:ea typeface="+mn-ea"/>
        </a:defRPr>
      </a:lvl6pPr>
      <a:lvl7pPr marL="3811270" indent="-293370" algn="l" rtl="0" fontAlgn="base">
        <a:spcBef>
          <a:spcPct val="20000"/>
        </a:spcBef>
        <a:spcAft>
          <a:spcPct val="0"/>
        </a:spcAft>
        <a:buChar char="»"/>
        <a:defRPr sz="2600">
          <a:solidFill>
            <a:schemeClr val="tx1"/>
          </a:solidFill>
          <a:latin typeface="+mn-lt"/>
          <a:ea typeface="+mn-ea"/>
        </a:defRPr>
      </a:lvl7pPr>
      <a:lvl8pPr marL="4398010" indent="-293370" algn="l" rtl="0" fontAlgn="base">
        <a:spcBef>
          <a:spcPct val="20000"/>
        </a:spcBef>
        <a:spcAft>
          <a:spcPct val="0"/>
        </a:spcAft>
        <a:buChar char="»"/>
        <a:defRPr sz="2600">
          <a:solidFill>
            <a:schemeClr val="tx1"/>
          </a:solidFill>
          <a:latin typeface="+mn-lt"/>
          <a:ea typeface="+mn-ea"/>
        </a:defRPr>
      </a:lvl8pPr>
      <a:lvl9pPr marL="4984115" indent="-293370" algn="l" rtl="0" fontAlgn="base">
        <a:spcBef>
          <a:spcPct val="20000"/>
        </a:spcBef>
        <a:spcAft>
          <a:spcPct val="0"/>
        </a:spcAft>
        <a:buChar char="»"/>
        <a:defRPr sz="2600">
          <a:solidFill>
            <a:schemeClr val="tx1"/>
          </a:solidFill>
          <a:latin typeface="+mn-lt"/>
          <a:ea typeface="+mn-ea"/>
        </a:defRPr>
      </a:lvl9pPr>
    </p:bodyStyle>
    <p:otherStyle>
      <a:defPPr>
        <a:defRPr lang="zh-CN"/>
      </a:defPPr>
      <a:lvl1pPr marL="0" algn="l" defTabSz="1172845" rtl="0" eaLnBrk="1" latinLnBrk="0" hangingPunct="1">
        <a:defRPr sz="2300" kern="1200">
          <a:solidFill>
            <a:schemeClr val="tx1"/>
          </a:solidFill>
          <a:latin typeface="+mn-lt"/>
          <a:ea typeface="+mn-ea"/>
          <a:cs typeface="+mn-cs"/>
        </a:defRPr>
      </a:lvl1pPr>
      <a:lvl2pPr marL="586105" algn="l" defTabSz="1172845" rtl="0" eaLnBrk="1" latinLnBrk="0" hangingPunct="1">
        <a:defRPr sz="2300" kern="1200">
          <a:solidFill>
            <a:schemeClr val="tx1"/>
          </a:solidFill>
          <a:latin typeface="+mn-lt"/>
          <a:ea typeface="+mn-ea"/>
          <a:cs typeface="+mn-cs"/>
        </a:defRPr>
      </a:lvl2pPr>
      <a:lvl3pPr marL="1172845" algn="l" defTabSz="1172845" rtl="0" eaLnBrk="1" latinLnBrk="0" hangingPunct="1">
        <a:defRPr sz="2300" kern="1200">
          <a:solidFill>
            <a:schemeClr val="tx1"/>
          </a:solidFill>
          <a:latin typeface="+mn-lt"/>
          <a:ea typeface="+mn-ea"/>
          <a:cs typeface="+mn-cs"/>
        </a:defRPr>
      </a:lvl3pPr>
      <a:lvl4pPr marL="1758950" algn="l" defTabSz="1172845" rtl="0" eaLnBrk="1" latinLnBrk="0" hangingPunct="1">
        <a:defRPr sz="2300" kern="1200">
          <a:solidFill>
            <a:schemeClr val="tx1"/>
          </a:solidFill>
          <a:latin typeface="+mn-lt"/>
          <a:ea typeface="+mn-ea"/>
          <a:cs typeface="+mn-cs"/>
        </a:defRPr>
      </a:lvl4pPr>
      <a:lvl5pPr marL="2345690" algn="l" defTabSz="1172845" rtl="0" eaLnBrk="1" latinLnBrk="0" hangingPunct="1">
        <a:defRPr sz="2300" kern="1200">
          <a:solidFill>
            <a:schemeClr val="tx1"/>
          </a:solidFill>
          <a:latin typeface="+mn-lt"/>
          <a:ea typeface="+mn-ea"/>
          <a:cs typeface="+mn-cs"/>
        </a:defRPr>
      </a:lvl5pPr>
      <a:lvl6pPr marL="2931795" algn="l" defTabSz="1172845" rtl="0" eaLnBrk="1" latinLnBrk="0" hangingPunct="1">
        <a:defRPr sz="2300" kern="1200">
          <a:solidFill>
            <a:schemeClr val="tx1"/>
          </a:solidFill>
          <a:latin typeface="+mn-lt"/>
          <a:ea typeface="+mn-ea"/>
          <a:cs typeface="+mn-cs"/>
        </a:defRPr>
      </a:lvl6pPr>
      <a:lvl7pPr marL="3517900" algn="l" defTabSz="1172845" rtl="0" eaLnBrk="1" latinLnBrk="0" hangingPunct="1">
        <a:defRPr sz="2300" kern="1200">
          <a:solidFill>
            <a:schemeClr val="tx1"/>
          </a:solidFill>
          <a:latin typeface="+mn-lt"/>
          <a:ea typeface="+mn-ea"/>
          <a:cs typeface="+mn-cs"/>
        </a:defRPr>
      </a:lvl7pPr>
      <a:lvl8pPr marL="4104640" algn="l" defTabSz="1172845" rtl="0" eaLnBrk="1" latinLnBrk="0" hangingPunct="1">
        <a:defRPr sz="2300" kern="1200">
          <a:solidFill>
            <a:schemeClr val="tx1"/>
          </a:solidFill>
          <a:latin typeface="+mn-lt"/>
          <a:ea typeface="+mn-ea"/>
          <a:cs typeface="+mn-cs"/>
        </a:defRPr>
      </a:lvl8pPr>
      <a:lvl9pPr marL="4690745" algn="l" defTabSz="1172845" rtl="0" eaLnBrk="1" latinLnBrk="0" hangingPunct="1">
        <a:defRPr sz="23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标题占位符 1"/>
          <p:cNvSpPr>
            <a:spLocks noGrp="1"/>
          </p:cNvSpPr>
          <p:nvPr>
            <p:ph type="title"/>
            <p:custDataLst>
              <p:tags r:id="rId15"/>
            </p:custDataLst>
          </p:nvPr>
        </p:nvSpPr>
        <p:spPr>
          <a:xfrm>
            <a:off x="608013" y="608013"/>
            <a:ext cx="10975975" cy="706437"/>
          </a:xfrm>
          <a:prstGeom prst="rect">
            <a:avLst/>
          </a:prstGeom>
          <a:noFill/>
          <a:ln w="9525">
            <a:noFill/>
          </a:ln>
        </p:spPr>
        <p:txBody>
          <a:bodyPr vert="horz" lIns="90170" tIns="46990" rIns="90170" bIns="46990" anchor="ctr"/>
          <a:lstStyle/>
          <a:p>
            <a:pPr lvl="0"/>
            <a:r>
              <a:rPr lang="zh-CN" altLang="en-US"/>
              <a:t>单击此处编辑母版标题样式</a:t>
            </a:r>
            <a:endParaRPr lang="zh-CN" altLang="en-US"/>
          </a:p>
        </p:txBody>
      </p:sp>
      <p:sp>
        <p:nvSpPr>
          <p:cNvPr id="4099" name="文本占位符 2"/>
          <p:cNvSpPr>
            <a:spLocks noGrp="1"/>
          </p:cNvSpPr>
          <p:nvPr>
            <p:ph type="body" idx="5"/>
            <p:custDataLst>
              <p:tags r:id="rId16"/>
            </p:custDataLst>
          </p:nvPr>
        </p:nvSpPr>
        <p:spPr>
          <a:xfrm>
            <a:off x="608013" y="1490663"/>
            <a:ext cx="10975975" cy="4759325"/>
          </a:xfrm>
          <a:prstGeom prst="rect">
            <a:avLst/>
          </a:prstGeom>
          <a:noFill/>
          <a:ln w="9525">
            <a:noFill/>
          </a:ln>
        </p:spPr>
        <p:txBody>
          <a:bodyPr vert="horz" lIns="90000" tIns="46800" rIns="90000" bIns="46800" anchor="t"/>
          <a:lstStyle/>
          <a:p>
            <a:pPr lvl="0"/>
            <a:r>
              <a:rPr lang="zh-CN" altLang="en-US"/>
              <a:t>单击此处编辑母版文本样式</a:t>
            </a:r>
            <a:endParaRPr lang="zh-CN" altLang="en-US"/>
          </a:p>
          <a:p>
            <a:pPr lvl="1" indent="-228600"/>
            <a:r>
              <a:rPr lang="zh-CN" altLang="en-US"/>
              <a:t>第二级</a:t>
            </a:r>
            <a:endParaRPr lang="zh-CN" altLang="en-US"/>
          </a:p>
          <a:p>
            <a:pPr lvl="2" indent="-228600"/>
            <a:r>
              <a:rPr lang="zh-CN" altLang="en-US"/>
              <a:t>第三级</a:t>
            </a:r>
            <a:endParaRPr lang="zh-CN" altLang="en-US"/>
          </a:p>
          <a:p>
            <a:pPr lvl="3" indent="-228600"/>
            <a:r>
              <a:rPr lang="zh-CN" altLang="en-US"/>
              <a:t>第四级</a:t>
            </a:r>
            <a:endParaRPr lang="zh-CN" altLang="en-US"/>
          </a:p>
          <a:p>
            <a:pPr lvl="4" indent="-229235"/>
            <a:r>
              <a:rPr lang="zh-CN" altLang="en-US"/>
              <a:t>第五级</a:t>
            </a:r>
            <a:endParaRPr lang="zh-CN" altLang="en-US"/>
          </a:p>
        </p:txBody>
      </p:sp>
      <p:sp>
        <p:nvSpPr>
          <p:cNvPr id="4" name="日期占位符 3"/>
          <p:cNvSpPr>
            <a:spLocks noGrp="1"/>
          </p:cNvSpPr>
          <p:nvPr>
            <p:ph type="dt" sz="half" idx="2"/>
            <p:custDataLst>
              <p:tags r:id="rId17"/>
            </p:custDataLst>
          </p:nvPr>
        </p:nvSpPr>
        <p:spPr>
          <a:xfrm>
            <a:off x="612775" y="6315075"/>
            <a:ext cx="2700338" cy="3175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charset="-122"/>
              </a:defRPr>
            </a:lvl1pPr>
          </a:lstStyle>
          <a:p>
            <a:pPr fontAlgn="base"/>
            <a:fld id="{760FBDFE-C587-4B4C-A407-44438C67B59E}" type="datetimeFigureOut">
              <a:rPr lang="zh-CN" altLang="en-US" strike="noStrike" noProof="1" smtClean="0">
                <a:latin typeface="Arial" panose="020B0604020202020204" pitchFamily="34" charset="0"/>
                <a:ea typeface="微软雅黑" panose="020B0503020204020204" charset="-122"/>
                <a:cs typeface="+mn-cs"/>
              </a:rPr>
            </a:fld>
            <a:endParaRPr lang="zh-CN" altLang="en-US" strike="noStrike" noProof="1"/>
          </a:p>
        </p:txBody>
      </p:sp>
      <p:sp>
        <p:nvSpPr>
          <p:cNvPr id="5" name="页脚占位符 4"/>
          <p:cNvSpPr>
            <a:spLocks noGrp="1"/>
          </p:cNvSpPr>
          <p:nvPr>
            <p:ph type="ftr" sz="quarter" idx="3"/>
            <p:custDataLst>
              <p:tags r:id="rId18"/>
            </p:custDataLst>
          </p:nvPr>
        </p:nvSpPr>
        <p:spPr>
          <a:xfrm>
            <a:off x="4117975" y="6315075"/>
            <a:ext cx="3962400" cy="3175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charset="-122"/>
              </a:defRPr>
            </a:lvl1pPr>
          </a:lstStyle>
          <a:p>
            <a:pPr fontAlgn="base"/>
            <a:endParaRPr lang="zh-CN" altLang="en-US" strike="noStrike" noProof="1"/>
          </a:p>
        </p:txBody>
      </p:sp>
      <p:sp>
        <p:nvSpPr>
          <p:cNvPr id="6" name="灯片编号占位符 5"/>
          <p:cNvSpPr>
            <a:spLocks noGrp="1"/>
          </p:cNvSpPr>
          <p:nvPr>
            <p:ph type="sldNum" sz="quarter" idx="4"/>
            <p:custDataLst>
              <p:tags r:id="rId19"/>
            </p:custDataLst>
          </p:nvPr>
        </p:nvSpPr>
        <p:spPr>
          <a:xfrm>
            <a:off x="8882063" y="6315075"/>
            <a:ext cx="2701925" cy="3175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charset="-122"/>
              </a:defRPr>
            </a:lvl1pPr>
          </a:lstStyle>
          <a:p>
            <a:pPr fontAlgn="base"/>
            <a:fld id="{49AE70B2-8BF9-45C0-BB95-33D1B9D3A854}" type="slidenum">
              <a:rPr lang="zh-CN" altLang="en-US" strike="noStrike" noProof="1" smtClean="0">
                <a:latin typeface="Arial" panose="020B0604020202020204" pitchFamily="34" charset="0"/>
                <a:ea typeface="微软雅黑" panose="020B0503020204020204" charset="-122"/>
                <a:cs typeface="+mn-cs"/>
              </a:rPr>
            </a:fld>
            <a:endParaRPr lang="zh-CN" altLang="en-US" strike="noStrike" noProof="1"/>
          </a:p>
        </p:txBody>
      </p:sp>
      <p:sp>
        <p:nvSpPr>
          <p:cNvPr id="4103" name="Rectangle 12"/>
          <p:cNvSpPr/>
          <p:nvPr userDrawn="1">
            <p:custDataLst>
              <p:tags r:id="rId20"/>
            </p:custDataLst>
          </p:nvPr>
        </p:nvSpPr>
        <p:spPr>
          <a:xfrm>
            <a:off x="0" y="0"/>
            <a:ext cx="12198350" cy="620713"/>
          </a:xfrm>
          <a:prstGeom prst="rect">
            <a:avLst/>
          </a:prstGeom>
          <a:solidFill>
            <a:srgbClr val="4DB2FF"/>
          </a:solidFill>
          <a:ln w="9525">
            <a:noFill/>
          </a:ln>
        </p:spPr>
        <p:txBody>
          <a:bodyPr wrap="none" lIns="108857" tIns="54428" rIns="108857" bIns="54428" anchor="ctr"/>
          <a:lstStyle/>
          <a:p>
            <a:pPr lvl="0"/>
            <a:endParaRPr lang="zh-CN" altLang="en-US" sz="3100" b="0">
              <a:solidFill>
                <a:srgbClr val="FF0000"/>
              </a:solidFill>
              <a:latin typeface="Times New Roman" panose="02020603050405020304" pitchFamily="18" charset="0"/>
              <a:ea typeface="宋体" panose="02010600030101010101" pitchFamily="2" charset="-122"/>
            </a:endParaRPr>
          </a:p>
        </p:txBody>
      </p:sp>
      <p:sp>
        <p:nvSpPr>
          <p:cNvPr id="4104" name="Rectangle 13"/>
          <p:cNvSpPr/>
          <p:nvPr userDrawn="1">
            <p:custDataLst>
              <p:tags r:id="rId21"/>
            </p:custDataLst>
          </p:nvPr>
        </p:nvSpPr>
        <p:spPr>
          <a:xfrm>
            <a:off x="8680450" y="90488"/>
            <a:ext cx="2892425" cy="463550"/>
          </a:xfrm>
          <a:prstGeom prst="rect">
            <a:avLst/>
          </a:prstGeom>
          <a:noFill/>
          <a:ln w="9525">
            <a:noFill/>
          </a:ln>
        </p:spPr>
        <p:txBody>
          <a:bodyPr wrap="none" lIns="108857" tIns="54428" rIns="108857" bIns="54428" anchor="t">
            <a:spAutoFit/>
          </a:bodyPr>
          <a:lstStyle/>
          <a:p>
            <a:pPr lvl="0"/>
            <a:r>
              <a:rPr lang="zh-CN" altLang="en-US" sz="2300">
                <a:solidFill>
                  <a:srgbClr val="FFFF00"/>
                </a:solidFill>
                <a:latin typeface="楷体_GB2312" panose="02010609030101010101" pitchFamily="49" charset="-122"/>
                <a:ea typeface="楷体_GB2312" panose="02010609030101010101" pitchFamily="49" charset="-122"/>
              </a:rPr>
              <a:t>第二章    恒定电流</a:t>
            </a:r>
            <a:endParaRPr lang="zh-CN" altLang="en-US" sz="2300">
              <a:solidFill>
                <a:srgbClr val="FFFF00"/>
              </a:solidFill>
              <a:latin typeface="楷体_GB2312" panose="02010609030101010101" pitchFamily="49" charset="-122"/>
              <a:ea typeface="楷体_GB2312" panose="02010609030101010101" pitchFamily="49" charset="-122"/>
            </a:endParaRPr>
          </a:p>
        </p:txBody>
      </p:sp>
      <p:pic>
        <p:nvPicPr>
          <p:cNvPr id="4105" name="图片 11"/>
          <p:cNvPicPr>
            <a:picLocks noChangeAspect="1"/>
          </p:cNvPicPr>
          <p:nvPr userDrawn="1">
            <p:custDataLst>
              <p:tags r:id="rId22"/>
            </p:custDataLst>
          </p:nvPr>
        </p:nvPicPr>
        <p:blipFill>
          <a:blip r:embed="rId23"/>
          <a:stretch>
            <a:fillRect/>
          </a:stretch>
        </p:blipFill>
        <p:spPr>
          <a:xfrm>
            <a:off x="10328275" y="6191250"/>
            <a:ext cx="1870075" cy="739775"/>
          </a:xfrm>
          <a:prstGeom prst="rect">
            <a:avLst/>
          </a:prstGeom>
          <a:noFill/>
          <a:ln w="9525">
            <a:noFill/>
          </a:ln>
        </p:spPr>
      </p:pic>
      <p:pic>
        <p:nvPicPr>
          <p:cNvPr id="4106" name="图片 1073743875" descr="学科网 zxxk.com"/>
          <p:cNvPicPr>
            <a:picLocks noChangeAspect="1"/>
          </p:cNvPicPr>
          <p:nvPr>
            <p:custDataLst>
              <p:tags r:id="rId24"/>
            </p:custDataLst>
          </p:nvPr>
        </p:nvPicPr>
        <p:blipFill>
          <a:blip r:embed="rId25" r:link="rId26"/>
          <a:stretch>
            <a:fillRect/>
          </a:stretch>
        </p:blipFill>
        <p:spPr>
          <a:xfrm>
            <a:off x="838200" y="365125"/>
            <a:ext cx="9525" cy="9525"/>
          </a:xfrm>
          <a:prstGeom prst="rect">
            <a:avLst/>
          </a:prstGeom>
          <a:noFill/>
          <a:ln>
            <a:noFill/>
            <a:miter lim="800000"/>
            <a:headEnd/>
            <a:tailEnd/>
          </a:ln>
        </p:spPr>
      </p:pic>
    </p:spTree>
    <p:custDataLst>
      <p:tags r:id="rId27"/>
    </p:custData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Lst>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ct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20000"/>
        </a:lnSpc>
        <a:spcBef>
          <a:spcPct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20000"/>
        </a:lnSpc>
        <a:spcBef>
          <a:spcPct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4pPr>
      <a:lvl5pPr marL="2058035" indent="-228600" algn="l" defTabSz="914400" rtl="0" eaLnBrk="1" fontAlgn="auto" latinLnBrk="0" hangingPunct="1">
        <a:lnSpc>
          <a:spcPct val="120000"/>
        </a:lnSpc>
        <a:spcBef>
          <a:spcPct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5pPr>
      <a:lvl6pPr marL="25152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4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6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9435" algn="l" defTabSz="914400" rtl="0" eaLnBrk="1" latinLnBrk="0" hangingPunct="1">
        <a:defRPr sz="1800" kern="1200">
          <a:solidFill>
            <a:schemeClr val="tx1"/>
          </a:solidFill>
          <a:latin typeface="+mn-lt"/>
          <a:ea typeface="+mn-ea"/>
          <a:cs typeface="+mn-cs"/>
        </a:defRPr>
      </a:lvl5pPr>
      <a:lvl6pPr marL="2286635" algn="l" defTabSz="914400" rtl="0" eaLnBrk="1" latinLnBrk="0" hangingPunct="1">
        <a:defRPr sz="1800" kern="1200">
          <a:solidFill>
            <a:schemeClr val="tx1"/>
          </a:solidFill>
          <a:latin typeface="+mn-lt"/>
          <a:ea typeface="+mn-ea"/>
          <a:cs typeface="+mn-cs"/>
        </a:defRPr>
      </a:lvl6pPr>
      <a:lvl7pPr marL="2743835" algn="l" defTabSz="914400" rtl="0" eaLnBrk="1" latinLnBrk="0" hangingPunct="1">
        <a:defRPr sz="1800" kern="1200">
          <a:solidFill>
            <a:schemeClr val="tx1"/>
          </a:solidFill>
          <a:latin typeface="+mn-lt"/>
          <a:ea typeface="+mn-ea"/>
          <a:cs typeface="+mn-cs"/>
        </a:defRPr>
      </a:lvl7pPr>
      <a:lvl8pPr marL="3201035" algn="l" defTabSz="914400" rtl="0" eaLnBrk="1" latinLnBrk="0" hangingPunct="1">
        <a:defRPr sz="1800" kern="1200">
          <a:solidFill>
            <a:schemeClr val="tx1"/>
          </a:solidFill>
          <a:latin typeface="+mn-lt"/>
          <a:ea typeface="+mn-ea"/>
          <a:cs typeface="+mn-cs"/>
        </a:defRPr>
      </a:lvl8pPr>
      <a:lvl9pPr marL="3658235"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7" Type="http://schemas.openxmlformats.org/officeDocument/2006/relationships/notesSlide" Target="../notesSlides/notesSlide1.xml"/><Relationship Id="rId96" Type="http://schemas.openxmlformats.org/officeDocument/2006/relationships/slideLayout" Target="../slideLayouts/slideLayout26.xml"/><Relationship Id="rId95" Type="http://schemas.openxmlformats.org/officeDocument/2006/relationships/tags" Target="../tags/tag232.xml"/><Relationship Id="rId94" Type="http://schemas.openxmlformats.org/officeDocument/2006/relationships/tags" Target="../tags/tag231.xml"/><Relationship Id="rId93" Type="http://schemas.openxmlformats.org/officeDocument/2006/relationships/tags" Target="../tags/tag230.xml"/><Relationship Id="rId92" Type="http://schemas.openxmlformats.org/officeDocument/2006/relationships/tags" Target="../tags/tag229.xml"/><Relationship Id="rId91" Type="http://schemas.openxmlformats.org/officeDocument/2006/relationships/tags" Target="../tags/tag228.xml"/><Relationship Id="rId90" Type="http://schemas.openxmlformats.org/officeDocument/2006/relationships/tags" Target="../tags/tag227.xml"/><Relationship Id="rId9" Type="http://schemas.openxmlformats.org/officeDocument/2006/relationships/tags" Target="../tags/tag146.xml"/><Relationship Id="rId89" Type="http://schemas.openxmlformats.org/officeDocument/2006/relationships/tags" Target="../tags/tag226.xml"/><Relationship Id="rId88" Type="http://schemas.openxmlformats.org/officeDocument/2006/relationships/tags" Target="../tags/tag225.xml"/><Relationship Id="rId87" Type="http://schemas.openxmlformats.org/officeDocument/2006/relationships/tags" Target="../tags/tag224.xml"/><Relationship Id="rId86" Type="http://schemas.openxmlformats.org/officeDocument/2006/relationships/tags" Target="../tags/tag223.xml"/><Relationship Id="rId85" Type="http://schemas.openxmlformats.org/officeDocument/2006/relationships/tags" Target="../tags/tag222.xml"/><Relationship Id="rId84" Type="http://schemas.openxmlformats.org/officeDocument/2006/relationships/tags" Target="../tags/tag221.xml"/><Relationship Id="rId83" Type="http://schemas.openxmlformats.org/officeDocument/2006/relationships/tags" Target="../tags/tag220.xml"/><Relationship Id="rId82" Type="http://schemas.openxmlformats.org/officeDocument/2006/relationships/tags" Target="../tags/tag219.xml"/><Relationship Id="rId81" Type="http://schemas.openxmlformats.org/officeDocument/2006/relationships/tags" Target="../tags/tag218.xml"/><Relationship Id="rId80" Type="http://schemas.openxmlformats.org/officeDocument/2006/relationships/tags" Target="../tags/tag217.xml"/><Relationship Id="rId8" Type="http://schemas.openxmlformats.org/officeDocument/2006/relationships/tags" Target="../tags/tag145.xml"/><Relationship Id="rId79" Type="http://schemas.openxmlformats.org/officeDocument/2006/relationships/tags" Target="../tags/tag216.xml"/><Relationship Id="rId78" Type="http://schemas.openxmlformats.org/officeDocument/2006/relationships/tags" Target="../tags/tag215.xml"/><Relationship Id="rId77" Type="http://schemas.openxmlformats.org/officeDocument/2006/relationships/tags" Target="../tags/tag214.xml"/><Relationship Id="rId76" Type="http://schemas.openxmlformats.org/officeDocument/2006/relationships/tags" Target="../tags/tag213.xml"/><Relationship Id="rId75" Type="http://schemas.openxmlformats.org/officeDocument/2006/relationships/tags" Target="../tags/tag212.xml"/><Relationship Id="rId74" Type="http://schemas.openxmlformats.org/officeDocument/2006/relationships/tags" Target="../tags/tag211.xml"/><Relationship Id="rId73" Type="http://schemas.openxmlformats.org/officeDocument/2006/relationships/tags" Target="../tags/tag210.xml"/><Relationship Id="rId72" Type="http://schemas.openxmlformats.org/officeDocument/2006/relationships/tags" Target="../tags/tag209.xml"/><Relationship Id="rId71" Type="http://schemas.openxmlformats.org/officeDocument/2006/relationships/tags" Target="../tags/tag208.xml"/><Relationship Id="rId70" Type="http://schemas.openxmlformats.org/officeDocument/2006/relationships/tags" Target="../tags/tag207.xml"/><Relationship Id="rId7" Type="http://schemas.openxmlformats.org/officeDocument/2006/relationships/tags" Target="../tags/tag144.xml"/><Relationship Id="rId69" Type="http://schemas.openxmlformats.org/officeDocument/2006/relationships/tags" Target="../tags/tag206.xml"/><Relationship Id="rId68" Type="http://schemas.openxmlformats.org/officeDocument/2006/relationships/tags" Target="../tags/tag205.xml"/><Relationship Id="rId67" Type="http://schemas.openxmlformats.org/officeDocument/2006/relationships/tags" Target="../tags/tag204.xml"/><Relationship Id="rId66" Type="http://schemas.openxmlformats.org/officeDocument/2006/relationships/tags" Target="../tags/tag203.xml"/><Relationship Id="rId65" Type="http://schemas.openxmlformats.org/officeDocument/2006/relationships/tags" Target="../tags/tag202.xml"/><Relationship Id="rId64" Type="http://schemas.openxmlformats.org/officeDocument/2006/relationships/tags" Target="../tags/tag201.xml"/><Relationship Id="rId63" Type="http://schemas.openxmlformats.org/officeDocument/2006/relationships/tags" Target="../tags/tag200.xml"/><Relationship Id="rId62" Type="http://schemas.openxmlformats.org/officeDocument/2006/relationships/tags" Target="../tags/tag199.xml"/><Relationship Id="rId61" Type="http://schemas.openxmlformats.org/officeDocument/2006/relationships/tags" Target="../tags/tag198.xml"/><Relationship Id="rId60" Type="http://schemas.openxmlformats.org/officeDocument/2006/relationships/tags" Target="../tags/tag197.xml"/><Relationship Id="rId6" Type="http://schemas.openxmlformats.org/officeDocument/2006/relationships/image" Target="../media/image3.png"/><Relationship Id="rId59" Type="http://schemas.openxmlformats.org/officeDocument/2006/relationships/tags" Target="../tags/tag196.xml"/><Relationship Id="rId58" Type="http://schemas.openxmlformats.org/officeDocument/2006/relationships/tags" Target="../tags/tag195.xml"/><Relationship Id="rId57" Type="http://schemas.openxmlformats.org/officeDocument/2006/relationships/tags" Target="../tags/tag194.xml"/><Relationship Id="rId56" Type="http://schemas.openxmlformats.org/officeDocument/2006/relationships/tags" Target="../tags/tag193.xml"/><Relationship Id="rId55" Type="http://schemas.openxmlformats.org/officeDocument/2006/relationships/tags" Target="../tags/tag192.xml"/><Relationship Id="rId54" Type="http://schemas.openxmlformats.org/officeDocument/2006/relationships/tags" Target="../tags/tag191.xml"/><Relationship Id="rId53" Type="http://schemas.openxmlformats.org/officeDocument/2006/relationships/tags" Target="../tags/tag190.xml"/><Relationship Id="rId52" Type="http://schemas.openxmlformats.org/officeDocument/2006/relationships/tags" Target="../tags/tag189.xml"/><Relationship Id="rId51" Type="http://schemas.openxmlformats.org/officeDocument/2006/relationships/tags" Target="../tags/tag188.xml"/><Relationship Id="rId50" Type="http://schemas.openxmlformats.org/officeDocument/2006/relationships/tags" Target="../tags/tag187.xml"/><Relationship Id="rId5" Type="http://schemas.openxmlformats.org/officeDocument/2006/relationships/tags" Target="../tags/tag143.xml"/><Relationship Id="rId49" Type="http://schemas.openxmlformats.org/officeDocument/2006/relationships/tags" Target="../tags/tag186.xml"/><Relationship Id="rId48" Type="http://schemas.openxmlformats.org/officeDocument/2006/relationships/tags" Target="../tags/tag185.xml"/><Relationship Id="rId47" Type="http://schemas.openxmlformats.org/officeDocument/2006/relationships/tags" Target="../tags/tag184.xml"/><Relationship Id="rId46" Type="http://schemas.openxmlformats.org/officeDocument/2006/relationships/tags" Target="../tags/tag183.xml"/><Relationship Id="rId45" Type="http://schemas.openxmlformats.org/officeDocument/2006/relationships/tags" Target="../tags/tag182.xml"/><Relationship Id="rId44" Type="http://schemas.openxmlformats.org/officeDocument/2006/relationships/tags" Target="../tags/tag181.xml"/><Relationship Id="rId43" Type="http://schemas.openxmlformats.org/officeDocument/2006/relationships/tags" Target="../tags/tag180.xml"/><Relationship Id="rId42" Type="http://schemas.openxmlformats.org/officeDocument/2006/relationships/tags" Target="../tags/tag179.xml"/><Relationship Id="rId41" Type="http://schemas.openxmlformats.org/officeDocument/2006/relationships/tags" Target="../tags/tag178.xml"/><Relationship Id="rId40" Type="http://schemas.openxmlformats.org/officeDocument/2006/relationships/tags" Target="../tags/tag177.xml"/><Relationship Id="rId4" Type="http://schemas.openxmlformats.org/officeDocument/2006/relationships/tags" Target="../tags/tag142.xml"/><Relationship Id="rId39" Type="http://schemas.openxmlformats.org/officeDocument/2006/relationships/tags" Target="../tags/tag176.xml"/><Relationship Id="rId38" Type="http://schemas.openxmlformats.org/officeDocument/2006/relationships/tags" Target="../tags/tag175.xml"/><Relationship Id="rId37" Type="http://schemas.openxmlformats.org/officeDocument/2006/relationships/tags" Target="../tags/tag174.xml"/><Relationship Id="rId36" Type="http://schemas.openxmlformats.org/officeDocument/2006/relationships/tags" Target="../tags/tag173.xml"/><Relationship Id="rId35" Type="http://schemas.openxmlformats.org/officeDocument/2006/relationships/tags" Target="../tags/tag172.xml"/><Relationship Id="rId34" Type="http://schemas.openxmlformats.org/officeDocument/2006/relationships/tags" Target="../tags/tag171.xml"/><Relationship Id="rId33" Type="http://schemas.openxmlformats.org/officeDocument/2006/relationships/tags" Target="../tags/tag170.xml"/><Relationship Id="rId32" Type="http://schemas.openxmlformats.org/officeDocument/2006/relationships/tags" Target="../tags/tag169.xml"/><Relationship Id="rId31" Type="http://schemas.openxmlformats.org/officeDocument/2006/relationships/tags" Target="../tags/tag168.xml"/><Relationship Id="rId30" Type="http://schemas.openxmlformats.org/officeDocument/2006/relationships/tags" Target="../tags/tag167.xml"/><Relationship Id="rId3" Type="http://schemas.openxmlformats.org/officeDocument/2006/relationships/tags" Target="../tags/tag141.xml"/><Relationship Id="rId29" Type="http://schemas.openxmlformats.org/officeDocument/2006/relationships/tags" Target="../tags/tag166.xml"/><Relationship Id="rId28" Type="http://schemas.openxmlformats.org/officeDocument/2006/relationships/tags" Target="../tags/tag165.xml"/><Relationship Id="rId27" Type="http://schemas.openxmlformats.org/officeDocument/2006/relationships/tags" Target="../tags/tag164.xml"/><Relationship Id="rId26" Type="http://schemas.openxmlformats.org/officeDocument/2006/relationships/tags" Target="../tags/tag163.xml"/><Relationship Id="rId25" Type="http://schemas.openxmlformats.org/officeDocument/2006/relationships/tags" Target="../tags/tag162.xml"/><Relationship Id="rId24" Type="http://schemas.openxmlformats.org/officeDocument/2006/relationships/tags" Target="../tags/tag161.xml"/><Relationship Id="rId23" Type="http://schemas.openxmlformats.org/officeDocument/2006/relationships/tags" Target="../tags/tag160.xml"/><Relationship Id="rId22" Type="http://schemas.openxmlformats.org/officeDocument/2006/relationships/tags" Target="../tags/tag159.xml"/><Relationship Id="rId21" Type="http://schemas.openxmlformats.org/officeDocument/2006/relationships/tags" Target="../tags/tag158.xml"/><Relationship Id="rId20" Type="http://schemas.openxmlformats.org/officeDocument/2006/relationships/tags" Target="../tags/tag157.xml"/><Relationship Id="rId2" Type="http://schemas.openxmlformats.org/officeDocument/2006/relationships/tags" Target="../tags/tag140.xml"/><Relationship Id="rId19" Type="http://schemas.openxmlformats.org/officeDocument/2006/relationships/tags" Target="../tags/tag156.xml"/><Relationship Id="rId18" Type="http://schemas.openxmlformats.org/officeDocument/2006/relationships/tags" Target="../tags/tag155.xml"/><Relationship Id="rId17" Type="http://schemas.openxmlformats.org/officeDocument/2006/relationships/tags" Target="../tags/tag154.xml"/><Relationship Id="rId16" Type="http://schemas.openxmlformats.org/officeDocument/2006/relationships/tags" Target="../tags/tag153.xml"/><Relationship Id="rId15" Type="http://schemas.openxmlformats.org/officeDocument/2006/relationships/tags" Target="../tags/tag152.xml"/><Relationship Id="rId14" Type="http://schemas.openxmlformats.org/officeDocument/2006/relationships/tags" Target="../tags/tag151.xml"/><Relationship Id="rId13" Type="http://schemas.openxmlformats.org/officeDocument/2006/relationships/tags" Target="../tags/tag150.xml"/><Relationship Id="rId12" Type="http://schemas.openxmlformats.org/officeDocument/2006/relationships/tags" Target="../tags/tag149.xml"/><Relationship Id="rId11" Type="http://schemas.openxmlformats.org/officeDocument/2006/relationships/tags" Target="../tags/tag148.xml"/><Relationship Id="rId10" Type="http://schemas.openxmlformats.org/officeDocument/2006/relationships/tags" Target="../tags/tag147.xml"/><Relationship Id="rId1" Type="http://schemas.openxmlformats.org/officeDocument/2006/relationships/tags" Target="../tags/tag139.xml"/></Relationships>
</file>

<file path=ppt/slides/_rels/slide10.xml.rels><?xml version="1.0" encoding="UTF-8" standalone="yes"?>
<Relationships xmlns="http://schemas.openxmlformats.org/package/2006/relationships"><Relationship Id="rId9" Type="http://schemas.openxmlformats.org/officeDocument/2006/relationships/tags" Target="../tags/tag516.xml"/><Relationship Id="rId8" Type="http://schemas.openxmlformats.org/officeDocument/2006/relationships/tags" Target="../tags/tag515.xml"/><Relationship Id="rId7" Type="http://schemas.openxmlformats.org/officeDocument/2006/relationships/image" Target="../media/image34.wmf"/><Relationship Id="rId6" Type="http://schemas.openxmlformats.org/officeDocument/2006/relationships/oleObject" Target="../embeddings/oleObject1.bin"/><Relationship Id="rId5" Type="http://schemas.openxmlformats.org/officeDocument/2006/relationships/tags" Target="../tags/tag514.xml"/><Relationship Id="rId4" Type="http://schemas.openxmlformats.org/officeDocument/2006/relationships/tags" Target="../tags/tag513.xml"/><Relationship Id="rId3" Type="http://schemas.openxmlformats.org/officeDocument/2006/relationships/tags" Target="../tags/tag512.xml"/><Relationship Id="rId2" Type="http://schemas.openxmlformats.org/officeDocument/2006/relationships/tags" Target="../tags/tag511.xml"/><Relationship Id="rId15" Type="http://schemas.openxmlformats.org/officeDocument/2006/relationships/vmlDrawing" Target="../drawings/vmlDrawing1.vml"/><Relationship Id="rId14" Type="http://schemas.openxmlformats.org/officeDocument/2006/relationships/slideLayout" Target="../slideLayouts/slideLayout32.xml"/><Relationship Id="rId13" Type="http://schemas.openxmlformats.org/officeDocument/2006/relationships/tags" Target="../tags/tag520.xml"/><Relationship Id="rId12" Type="http://schemas.openxmlformats.org/officeDocument/2006/relationships/tags" Target="../tags/tag519.xml"/><Relationship Id="rId11" Type="http://schemas.openxmlformats.org/officeDocument/2006/relationships/tags" Target="../tags/tag518.xml"/><Relationship Id="rId10" Type="http://schemas.openxmlformats.org/officeDocument/2006/relationships/tags" Target="../tags/tag517.xml"/><Relationship Id="rId1" Type="http://schemas.openxmlformats.org/officeDocument/2006/relationships/tags" Target="../tags/tag510.xml"/></Relationships>
</file>

<file path=ppt/slides/_rels/slide11.xml.rels><?xml version="1.0" encoding="UTF-8" standalone="yes"?>
<Relationships xmlns="http://schemas.openxmlformats.org/package/2006/relationships"><Relationship Id="rId9" Type="http://schemas.openxmlformats.org/officeDocument/2006/relationships/oleObject" Target="../embeddings/oleObject3.bin"/><Relationship Id="rId8" Type="http://schemas.openxmlformats.org/officeDocument/2006/relationships/tags" Target="../tags/tag526.xml"/><Relationship Id="rId7" Type="http://schemas.openxmlformats.org/officeDocument/2006/relationships/image" Target="../media/image35.wmf"/><Relationship Id="rId6" Type="http://schemas.openxmlformats.org/officeDocument/2006/relationships/oleObject" Target="../embeddings/oleObject2.bin"/><Relationship Id="rId5" Type="http://schemas.openxmlformats.org/officeDocument/2006/relationships/tags" Target="../tags/tag525.xml"/><Relationship Id="rId4" Type="http://schemas.openxmlformats.org/officeDocument/2006/relationships/tags" Target="../tags/tag524.xml"/><Relationship Id="rId3" Type="http://schemas.openxmlformats.org/officeDocument/2006/relationships/tags" Target="../tags/tag523.xml"/><Relationship Id="rId21" Type="http://schemas.openxmlformats.org/officeDocument/2006/relationships/vmlDrawing" Target="../drawings/vmlDrawing2.vml"/><Relationship Id="rId20" Type="http://schemas.openxmlformats.org/officeDocument/2006/relationships/slideLayout" Target="../slideLayouts/slideLayout32.xml"/><Relationship Id="rId2" Type="http://schemas.openxmlformats.org/officeDocument/2006/relationships/tags" Target="../tags/tag522.xml"/><Relationship Id="rId19" Type="http://schemas.openxmlformats.org/officeDocument/2006/relationships/tags" Target="../tags/tag533.xml"/><Relationship Id="rId18" Type="http://schemas.openxmlformats.org/officeDocument/2006/relationships/oleObject" Target="../embeddings/oleObject5.bin"/><Relationship Id="rId17" Type="http://schemas.openxmlformats.org/officeDocument/2006/relationships/tags" Target="../tags/tag532.xml"/><Relationship Id="rId16" Type="http://schemas.openxmlformats.org/officeDocument/2006/relationships/oleObject" Target="../embeddings/oleObject4.bin"/><Relationship Id="rId15" Type="http://schemas.openxmlformats.org/officeDocument/2006/relationships/tags" Target="../tags/tag531.xml"/><Relationship Id="rId14" Type="http://schemas.openxmlformats.org/officeDocument/2006/relationships/tags" Target="../tags/tag530.xml"/><Relationship Id="rId13" Type="http://schemas.openxmlformats.org/officeDocument/2006/relationships/tags" Target="../tags/tag529.xml"/><Relationship Id="rId12" Type="http://schemas.openxmlformats.org/officeDocument/2006/relationships/tags" Target="../tags/tag528.xml"/><Relationship Id="rId11" Type="http://schemas.openxmlformats.org/officeDocument/2006/relationships/tags" Target="../tags/tag527.xml"/><Relationship Id="rId10" Type="http://schemas.openxmlformats.org/officeDocument/2006/relationships/image" Target="../media/image36.wmf"/><Relationship Id="rId1" Type="http://schemas.openxmlformats.org/officeDocument/2006/relationships/tags" Target="../tags/tag521.xml"/></Relationships>
</file>

<file path=ppt/slides/_rels/slide12.xml.rels><?xml version="1.0" encoding="UTF-8" standalone="yes"?>
<Relationships xmlns="http://schemas.openxmlformats.org/package/2006/relationships"><Relationship Id="rId8" Type="http://schemas.openxmlformats.org/officeDocument/2006/relationships/vmlDrawing" Target="../drawings/vmlDrawing3.vml"/><Relationship Id="rId7" Type="http://schemas.openxmlformats.org/officeDocument/2006/relationships/slideLayout" Target="../slideLayouts/slideLayout27.xml"/><Relationship Id="rId6" Type="http://schemas.openxmlformats.org/officeDocument/2006/relationships/tags" Target="../tags/tag537.xml"/><Relationship Id="rId5" Type="http://schemas.openxmlformats.org/officeDocument/2006/relationships/tags" Target="../tags/tag536.xml"/><Relationship Id="rId4" Type="http://schemas.openxmlformats.org/officeDocument/2006/relationships/image" Target="../media/image37.emf"/><Relationship Id="rId3" Type="http://schemas.openxmlformats.org/officeDocument/2006/relationships/oleObject" Target="../embeddings/Document1.doc"/><Relationship Id="rId2" Type="http://schemas.openxmlformats.org/officeDocument/2006/relationships/tags" Target="../tags/tag535.xml"/><Relationship Id="rId1" Type="http://schemas.openxmlformats.org/officeDocument/2006/relationships/tags" Target="../tags/tag534.xml"/></Relationships>
</file>

<file path=ppt/slides/_rels/slide13.xml.rels><?xml version="1.0" encoding="UTF-8" standalone="yes"?>
<Relationships xmlns="http://schemas.openxmlformats.org/package/2006/relationships"><Relationship Id="rId9" Type="http://schemas.openxmlformats.org/officeDocument/2006/relationships/image" Target="../media/image40.png"/><Relationship Id="rId8" Type="http://schemas.openxmlformats.org/officeDocument/2006/relationships/oleObject" Target="../embeddings/oleObject8.bin"/><Relationship Id="rId7" Type="http://schemas.openxmlformats.org/officeDocument/2006/relationships/tags" Target="../tags/tag540.xml"/><Relationship Id="rId6" Type="http://schemas.openxmlformats.org/officeDocument/2006/relationships/image" Target="../media/image39.png"/><Relationship Id="rId5" Type="http://schemas.openxmlformats.org/officeDocument/2006/relationships/oleObject" Target="../embeddings/oleObject7.bin"/><Relationship Id="rId4" Type="http://schemas.openxmlformats.org/officeDocument/2006/relationships/tags" Target="../tags/tag539.xml"/><Relationship Id="rId34" Type="http://schemas.openxmlformats.org/officeDocument/2006/relationships/vmlDrawing" Target="../drawings/vmlDrawing4.vml"/><Relationship Id="rId33" Type="http://schemas.openxmlformats.org/officeDocument/2006/relationships/slideLayout" Target="../slideLayouts/slideLayout32.xml"/><Relationship Id="rId32" Type="http://schemas.openxmlformats.org/officeDocument/2006/relationships/tags" Target="../tags/tag559.xml"/><Relationship Id="rId31" Type="http://schemas.openxmlformats.org/officeDocument/2006/relationships/tags" Target="../tags/tag558.xml"/><Relationship Id="rId30" Type="http://schemas.openxmlformats.org/officeDocument/2006/relationships/tags" Target="../tags/tag557.xml"/><Relationship Id="rId3" Type="http://schemas.openxmlformats.org/officeDocument/2006/relationships/image" Target="../media/image38.png"/><Relationship Id="rId29" Type="http://schemas.openxmlformats.org/officeDocument/2006/relationships/tags" Target="../tags/tag556.xml"/><Relationship Id="rId28" Type="http://schemas.openxmlformats.org/officeDocument/2006/relationships/tags" Target="../tags/tag555.xml"/><Relationship Id="rId27" Type="http://schemas.openxmlformats.org/officeDocument/2006/relationships/tags" Target="../tags/tag554.xml"/><Relationship Id="rId26" Type="http://schemas.openxmlformats.org/officeDocument/2006/relationships/tags" Target="../tags/tag553.xml"/><Relationship Id="rId25" Type="http://schemas.openxmlformats.org/officeDocument/2006/relationships/tags" Target="../tags/tag552.xml"/><Relationship Id="rId24" Type="http://schemas.openxmlformats.org/officeDocument/2006/relationships/tags" Target="../tags/tag551.xml"/><Relationship Id="rId23" Type="http://schemas.openxmlformats.org/officeDocument/2006/relationships/tags" Target="../tags/tag550.xml"/><Relationship Id="rId22" Type="http://schemas.openxmlformats.org/officeDocument/2006/relationships/tags" Target="../tags/tag549.xml"/><Relationship Id="rId21" Type="http://schemas.openxmlformats.org/officeDocument/2006/relationships/tags" Target="../tags/tag548.xml"/><Relationship Id="rId20" Type="http://schemas.openxmlformats.org/officeDocument/2006/relationships/tags" Target="../tags/tag547.xml"/><Relationship Id="rId2" Type="http://schemas.openxmlformats.org/officeDocument/2006/relationships/oleObject" Target="../embeddings/oleObject6.bin"/><Relationship Id="rId19" Type="http://schemas.openxmlformats.org/officeDocument/2006/relationships/tags" Target="../tags/tag546.xml"/><Relationship Id="rId18" Type="http://schemas.openxmlformats.org/officeDocument/2006/relationships/tags" Target="../tags/tag545.xml"/><Relationship Id="rId17" Type="http://schemas.openxmlformats.org/officeDocument/2006/relationships/tags" Target="../tags/tag544.xml"/><Relationship Id="rId16" Type="http://schemas.openxmlformats.org/officeDocument/2006/relationships/tags" Target="../tags/tag543.xml"/><Relationship Id="rId15" Type="http://schemas.openxmlformats.org/officeDocument/2006/relationships/image" Target="../media/image42.png"/><Relationship Id="rId14" Type="http://schemas.openxmlformats.org/officeDocument/2006/relationships/oleObject" Target="../embeddings/oleObject10.bin"/><Relationship Id="rId13" Type="http://schemas.openxmlformats.org/officeDocument/2006/relationships/tags" Target="../tags/tag542.xml"/><Relationship Id="rId12" Type="http://schemas.openxmlformats.org/officeDocument/2006/relationships/image" Target="../media/image41.png"/><Relationship Id="rId11" Type="http://schemas.openxmlformats.org/officeDocument/2006/relationships/oleObject" Target="../embeddings/oleObject9.bin"/><Relationship Id="rId10" Type="http://schemas.openxmlformats.org/officeDocument/2006/relationships/tags" Target="../tags/tag541.xml"/><Relationship Id="rId1" Type="http://schemas.openxmlformats.org/officeDocument/2006/relationships/tags" Target="../tags/tag538.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32.xml"/><Relationship Id="rId8" Type="http://schemas.openxmlformats.org/officeDocument/2006/relationships/tags" Target="../tags/tag566.xml"/><Relationship Id="rId7" Type="http://schemas.openxmlformats.org/officeDocument/2006/relationships/image" Target="../media/image43.jpeg"/><Relationship Id="rId6" Type="http://schemas.openxmlformats.org/officeDocument/2006/relationships/tags" Target="../tags/tag565.xml"/><Relationship Id="rId5" Type="http://schemas.openxmlformats.org/officeDocument/2006/relationships/tags" Target="../tags/tag564.xml"/><Relationship Id="rId4" Type="http://schemas.openxmlformats.org/officeDocument/2006/relationships/tags" Target="../tags/tag563.xml"/><Relationship Id="rId3" Type="http://schemas.openxmlformats.org/officeDocument/2006/relationships/tags" Target="../tags/tag562.xml"/><Relationship Id="rId2" Type="http://schemas.openxmlformats.org/officeDocument/2006/relationships/tags" Target="../tags/tag561.xml"/><Relationship Id="rId1" Type="http://schemas.openxmlformats.org/officeDocument/2006/relationships/tags" Target="../tags/tag560.xml"/></Relationships>
</file>

<file path=ppt/slides/_rels/slide15.xml.rels><?xml version="1.0" encoding="UTF-8" standalone="yes"?>
<Relationships xmlns="http://schemas.openxmlformats.org/package/2006/relationships"><Relationship Id="rId9" Type="http://schemas.openxmlformats.org/officeDocument/2006/relationships/tags" Target="../tags/tag575.xml"/><Relationship Id="rId8" Type="http://schemas.openxmlformats.org/officeDocument/2006/relationships/tags" Target="../tags/tag574.xml"/><Relationship Id="rId7" Type="http://schemas.openxmlformats.org/officeDocument/2006/relationships/tags" Target="../tags/tag573.xml"/><Relationship Id="rId6" Type="http://schemas.openxmlformats.org/officeDocument/2006/relationships/tags" Target="../tags/tag572.xml"/><Relationship Id="rId5" Type="http://schemas.openxmlformats.org/officeDocument/2006/relationships/tags" Target="../tags/tag571.xml"/><Relationship Id="rId4" Type="http://schemas.openxmlformats.org/officeDocument/2006/relationships/tags" Target="../tags/tag570.xml"/><Relationship Id="rId3" Type="http://schemas.openxmlformats.org/officeDocument/2006/relationships/tags" Target="../tags/tag569.xml"/><Relationship Id="rId2" Type="http://schemas.openxmlformats.org/officeDocument/2006/relationships/tags" Target="../tags/tag568.xml"/><Relationship Id="rId15" Type="http://schemas.openxmlformats.org/officeDocument/2006/relationships/vmlDrawing" Target="../drawings/vmlDrawing5.vml"/><Relationship Id="rId14" Type="http://schemas.openxmlformats.org/officeDocument/2006/relationships/slideLayout" Target="../slideLayouts/slideLayout32.xml"/><Relationship Id="rId13" Type="http://schemas.openxmlformats.org/officeDocument/2006/relationships/tags" Target="../tags/tag577.xml"/><Relationship Id="rId12" Type="http://schemas.openxmlformats.org/officeDocument/2006/relationships/tags" Target="../tags/tag576.xml"/><Relationship Id="rId11" Type="http://schemas.openxmlformats.org/officeDocument/2006/relationships/image" Target="../media/image35.wmf"/><Relationship Id="rId10" Type="http://schemas.openxmlformats.org/officeDocument/2006/relationships/oleObject" Target="../embeddings/oleObject11.bin"/><Relationship Id="rId1" Type="http://schemas.openxmlformats.org/officeDocument/2006/relationships/tags" Target="../tags/tag567.xml"/></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32.xml"/><Relationship Id="rId4" Type="http://schemas.openxmlformats.org/officeDocument/2006/relationships/tags" Target="../tags/tag581.xml"/><Relationship Id="rId3" Type="http://schemas.openxmlformats.org/officeDocument/2006/relationships/tags" Target="../tags/tag580.xml"/><Relationship Id="rId2" Type="http://schemas.openxmlformats.org/officeDocument/2006/relationships/tags" Target="../tags/tag579.xml"/><Relationship Id="rId1" Type="http://schemas.openxmlformats.org/officeDocument/2006/relationships/tags" Target="../tags/tag578.xml"/></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32.xml"/><Relationship Id="rId4" Type="http://schemas.openxmlformats.org/officeDocument/2006/relationships/tags" Target="../tags/tag585.xml"/><Relationship Id="rId3" Type="http://schemas.openxmlformats.org/officeDocument/2006/relationships/tags" Target="../tags/tag584.xml"/><Relationship Id="rId2" Type="http://schemas.openxmlformats.org/officeDocument/2006/relationships/tags" Target="../tags/tag583.xml"/><Relationship Id="rId1" Type="http://schemas.openxmlformats.org/officeDocument/2006/relationships/tags" Target="../tags/tag582.xml"/></Relationships>
</file>

<file path=ppt/slides/_rels/slide18.xml.rels><?xml version="1.0" encoding="UTF-8" standalone="yes"?>
<Relationships xmlns="http://schemas.openxmlformats.org/package/2006/relationships"><Relationship Id="rId9" Type="http://schemas.openxmlformats.org/officeDocument/2006/relationships/tags" Target="../tags/tag592.xml"/><Relationship Id="rId8" Type="http://schemas.openxmlformats.org/officeDocument/2006/relationships/tags" Target="../tags/tag591.xml"/><Relationship Id="rId7" Type="http://schemas.openxmlformats.org/officeDocument/2006/relationships/tags" Target="../tags/tag590.xml"/><Relationship Id="rId6" Type="http://schemas.openxmlformats.org/officeDocument/2006/relationships/tags" Target="../tags/tag589.xml"/><Relationship Id="rId51" Type="http://schemas.openxmlformats.org/officeDocument/2006/relationships/vmlDrawing" Target="../drawings/vmlDrawing6.vml"/><Relationship Id="rId50" Type="http://schemas.openxmlformats.org/officeDocument/2006/relationships/slideLayout" Target="../slideLayouts/slideLayout32.xml"/><Relationship Id="rId5" Type="http://schemas.openxmlformats.org/officeDocument/2006/relationships/tags" Target="../tags/tag588.xml"/><Relationship Id="rId49" Type="http://schemas.openxmlformats.org/officeDocument/2006/relationships/tags" Target="../tags/tag632.xml"/><Relationship Id="rId48" Type="http://schemas.openxmlformats.org/officeDocument/2006/relationships/tags" Target="../tags/tag631.xml"/><Relationship Id="rId47" Type="http://schemas.openxmlformats.org/officeDocument/2006/relationships/tags" Target="../tags/tag630.xml"/><Relationship Id="rId46" Type="http://schemas.openxmlformats.org/officeDocument/2006/relationships/tags" Target="../tags/tag629.xml"/><Relationship Id="rId45" Type="http://schemas.openxmlformats.org/officeDocument/2006/relationships/tags" Target="../tags/tag628.xml"/><Relationship Id="rId44" Type="http://schemas.openxmlformats.org/officeDocument/2006/relationships/tags" Target="../tags/tag627.xml"/><Relationship Id="rId43" Type="http://schemas.openxmlformats.org/officeDocument/2006/relationships/tags" Target="../tags/tag626.xml"/><Relationship Id="rId42" Type="http://schemas.openxmlformats.org/officeDocument/2006/relationships/tags" Target="../tags/tag625.xml"/><Relationship Id="rId41" Type="http://schemas.openxmlformats.org/officeDocument/2006/relationships/tags" Target="../tags/tag624.xml"/><Relationship Id="rId40" Type="http://schemas.openxmlformats.org/officeDocument/2006/relationships/tags" Target="../tags/tag623.xml"/><Relationship Id="rId4" Type="http://schemas.openxmlformats.org/officeDocument/2006/relationships/tags" Target="../tags/tag587.xml"/><Relationship Id="rId39" Type="http://schemas.openxmlformats.org/officeDocument/2006/relationships/tags" Target="../tags/tag622.xml"/><Relationship Id="rId38" Type="http://schemas.openxmlformats.org/officeDocument/2006/relationships/tags" Target="../tags/tag621.xml"/><Relationship Id="rId37" Type="http://schemas.openxmlformats.org/officeDocument/2006/relationships/tags" Target="../tags/tag620.xml"/><Relationship Id="rId36" Type="http://schemas.openxmlformats.org/officeDocument/2006/relationships/tags" Target="../tags/tag619.xml"/><Relationship Id="rId35" Type="http://schemas.openxmlformats.org/officeDocument/2006/relationships/tags" Target="../tags/tag618.xml"/><Relationship Id="rId34" Type="http://schemas.openxmlformats.org/officeDocument/2006/relationships/tags" Target="../tags/tag617.xml"/><Relationship Id="rId33" Type="http://schemas.openxmlformats.org/officeDocument/2006/relationships/tags" Target="../tags/tag616.xml"/><Relationship Id="rId32" Type="http://schemas.openxmlformats.org/officeDocument/2006/relationships/tags" Target="../tags/tag615.xml"/><Relationship Id="rId31" Type="http://schemas.openxmlformats.org/officeDocument/2006/relationships/tags" Target="../tags/tag614.xml"/><Relationship Id="rId30" Type="http://schemas.openxmlformats.org/officeDocument/2006/relationships/tags" Target="../tags/tag613.xml"/><Relationship Id="rId3" Type="http://schemas.openxmlformats.org/officeDocument/2006/relationships/image" Target="../media/image44.wmf"/><Relationship Id="rId29" Type="http://schemas.openxmlformats.org/officeDocument/2006/relationships/tags" Target="../tags/tag612.xml"/><Relationship Id="rId28" Type="http://schemas.openxmlformats.org/officeDocument/2006/relationships/tags" Target="../tags/tag611.xml"/><Relationship Id="rId27" Type="http://schemas.openxmlformats.org/officeDocument/2006/relationships/tags" Target="../tags/tag610.xml"/><Relationship Id="rId26" Type="http://schemas.openxmlformats.org/officeDocument/2006/relationships/tags" Target="../tags/tag609.xml"/><Relationship Id="rId25" Type="http://schemas.openxmlformats.org/officeDocument/2006/relationships/tags" Target="../tags/tag608.xml"/><Relationship Id="rId24" Type="http://schemas.openxmlformats.org/officeDocument/2006/relationships/tags" Target="../tags/tag607.xml"/><Relationship Id="rId23" Type="http://schemas.openxmlformats.org/officeDocument/2006/relationships/tags" Target="../tags/tag606.xml"/><Relationship Id="rId22" Type="http://schemas.openxmlformats.org/officeDocument/2006/relationships/tags" Target="../tags/tag605.xml"/><Relationship Id="rId21" Type="http://schemas.openxmlformats.org/officeDocument/2006/relationships/tags" Target="../tags/tag604.xml"/><Relationship Id="rId20" Type="http://schemas.openxmlformats.org/officeDocument/2006/relationships/tags" Target="../tags/tag603.xml"/><Relationship Id="rId2" Type="http://schemas.openxmlformats.org/officeDocument/2006/relationships/oleObject" Target="../embeddings/oleObject12.bin"/><Relationship Id="rId19" Type="http://schemas.openxmlformats.org/officeDocument/2006/relationships/tags" Target="../tags/tag602.xml"/><Relationship Id="rId18" Type="http://schemas.openxmlformats.org/officeDocument/2006/relationships/tags" Target="../tags/tag601.xml"/><Relationship Id="rId17" Type="http://schemas.openxmlformats.org/officeDocument/2006/relationships/tags" Target="../tags/tag600.xml"/><Relationship Id="rId16" Type="http://schemas.openxmlformats.org/officeDocument/2006/relationships/tags" Target="../tags/tag599.xml"/><Relationship Id="rId15" Type="http://schemas.openxmlformats.org/officeDocument/2006/relationships/tags" Target="../tags/tag598.xml"/><Relationship Id="rId14" Type="http://schemas.openxmlformats.org/officeDocument/2006/relationships/tags" Target="../tags/tag597.xml"/><Relationship Id="rId13" Type="http://schemas.openxmlformats.org/officeDocument/2006/relationships/tags" Target="../tags/tag596.xml"/><Relationship Id="rId12" Type="http://schemas.openxmlformats.org/officeDocument/2006/relationships/tags" Target="../tags/tag595.xml"/><Relationship Id="rId11" Type="http://schemas.openxmlformats.org/officeDocument/2006/relationships/tags" Target="../tags/tag594.xml"/><Relationship Id="rId10" Type="http://schemas.openxmlformats.org/officeDocument/2006/relationships/tags" Target="../tags/tag593.xml"/><Relationship Id="rId1" Type="http://schemas.openxmlformats.org/officeDocument/2006/relationships/tags" Target="../tags/tag586.xml"/></Relationships>
</file>

<file path=ppt/slides/_rels/slide19.xml.rels><?xml version="1.0" encoding="UTF-8" standalone="yes"?>
<Relationships xmlns="http://schemas.openxmlformats.org/package/2006/relationships"><Relationship Id="rId9" Type="http://schemas.openxmlformats.org/officeDocument/2006/relationships/image" Target="../media/image46.png"/><Relationship Id="rId8" Type="http://schemas.openxmlformats.org/officeDocument/2006/relationships/tags" Target="../tags/tag639.xml"/><Relationship Id="rId7" Type="http://schemas.openxmlformats.org/officeDocument/2006/relationships/tags" Target="../tags/tag638.xml"/><Relationship Id="rId6" Type="http://schemas.openxmlformats.org/officeDocument/2006/relationships/tags" Target="../tags/tag637.xml"/><Relationship Id="rId5" Type="http://schemas.openxmlformats.org/officeDocument/2006/relationships/tags" Target="../tags/tag636.xml"/><Relationship Id="rId4" Type="http://schemas.openxmlformats.org/officeDocument/2006/relationships/image" Target="../media/image45.png"/><Relationship Id="rId3" Type="http://schemas.openxmlformats.org/officeDocument/2006/relationships/tags" Target="../tags/tag635.xml"/><Relationship Id="rId2" Type="http://schemas.openxmlformats.org/officeDocument/2006/relationships/tags" Target="../tags/tag634.xml"/><Relationship Id="rId18" Type="http://schemas.openxmlformats.org/officeDocument/2006/relationships/notesSlide" Target="../notesSlides/notesSlide4.xml"/><Relationship Id="rId17" Type="http://schemas.openxmlformats.org/officeDocument/2006/relationships/slideLayout" Target="../slideLayouts/slideLayout32.xml"/><Relationship Id="rId16" Type="http://schemas.openxmlformats.org/officeDocument/2006/relationships/tags" Target="../tags/tag646.xml"/><Relationship Id="rId15" Type="http://schemas.openxmlformats.org/officeDocument/2006/relationships/tags" Target="../tags/tag645.xml"/><Relationship Id="rId14" Type="http://schemas.openxmlformats.org/officeDocument/2006/relationships/tags" Target="../tags/tag644.xml"/><Relationship Id="rId13" Type="http://schemas.openxmlformats.org/officeDocument/2006/relationships/tags" Target="../tags/tag643.xml"/><Relationship Id="rId12" Type="http://schemas.openxmlformats.org/officeDocument/2006/relationships/tags" Target="../tags/tag642.xml"/><Relationship Id="rId11" Type="http://schemas.openxmlformats.org/officeDocument/2006/relationships/tags" Target="../tags/tag641.xml"/><Relationship Id="rId10" Type="http://schemas.openxmlformats.org/officeDocument/2006/relationships/tags" Target="../tags/tag640.xml"/><Relationship Id="rId1" Type="http://schemas.openxmlformats.org/officeDocument/2006/relationships/tags" Target="../tags/tag633.xml"/></Relationships>
</file>

<file path=ppt/slides/_rels/slide2.xml.rels><?xml version="1.0" encoding="UTF-8" standalone="yes"?>
<Relationships xmlns="http://schemas.openxmlformats.org/package/2006/relationships"><Relationship Id="rId9" Type="http://schemas.openxmlformats.org/officeDocument/2006/relationships/tags" Target="../tags/tag239.xml"/><Relationship Id="rId8" Type="http://schemas.openxmlformats.org/officeDocument/2006/relationships/image" Target="../media/image7.jpeg"/><Relationship Id="rId7" Type="http://schemas.openxmlformats.org/officeDocument/2006/relationships/tags" Target="../tags/tag238.xml"/><Relationship Id="rId6" Type="http://schemas.openxmlformats.org/officeDocument/2006/relationships/image" Target="../media/image6.jpeg"/><Relationship Id="rId5" Type="http://schemas.openxmlformats.org/officeDocument/2006/relationships/tags" Target="../tags/tag237.xml"/><Relationship Id="rId4" Type="http://schemas.openxmlformats.org/officeDocument/2006/relationships/image" Target="../media/image5.jpeg"/><Relationship Id="rId3" Type="http://schemas.openxmlformats.org/officeDocument/2006/relationships/tags" Target="../tags/tag236.xml"/><Relationship Id="rId24" Type="http://schemas.openxmlformats.org/officeDocument/2006/relationships/slideLayout" Target="../slideLayouts/slideLayout32.xml"/><Relationship Id="rId23" Type="http://schemas.openxmlformats.org/officeDocument/2006/relationships/tags" Target="../tags/tag247.xml"/><Relationship Id="rId22" Type="http://schemas.openxmlformats.org/officeDocument/2006/relationships/tags" Target="../tags/tag246.xml"/><Relationship Id="rId21" Type="http://schemas.openxmlformats.org/officeDocument/2006/relationships/tags" Target="../tags/tag245.xml"/><Relationship Id="rId20" Type="http://schemas.openxmlformats.org/officeDocument/2006/relationships/image" Target="../media/image13.jpeg"/><Relationship Id="rId2" Type="http://schemas.openxmlformats.org/officeDocument/2006/relationships/image" Target="../media/image4.jpeg"/><Relationship Id="rId19" Type="http://schemas.openxmlformats.org/officeDocument/2006/relationships/tags" Target="../tags/tag244.xml"/><Relationship Id="rId18" Type="http://schemas.openxmlformats.org/officeDocument/2006/relationships/image" Target="../media/image12.jpeg"/><Relationship Id="rId17" Type="http://schemas.openxmlformats.org/officeDocument/2006/relationships/tags" Target="../tags/tag243.xml"/><Relationship Id="rId16" Type="http://schemas.openxmlformats.org/officeDocument/2006/relationships/image" Target="../media/image11.jpeg"/><Relationship Id="rId15" Type="http://schemas.openxmlformats.org/officeDocument/2006/relationships/tags" Target="../tags/tag242.xml"/><Relationship Id="rId14" Type="http://schemas.openxmlformats.org/officeDocument/2006/relationships/image" Target="../media/image10.jpeg"/><Relationship Id="rId13" Type="http://schemas.openxmlformats.org/officeDocument/2006/relationships/tags" Target="../tags/tag241.xml"/><Relationship Id="rId12" Type="http://schemas.openxmlformats.org/officeDocument/2006/relationships/image" Target="../media/image9.jpeg"/><Relationship Id="rId11" Type="http://schemas.openxmlformats.org/officeDocument/2006/relationships/tags" Target="../tags/tag240.xml"/><Relationship Id="rId10" Type="http://schemas.openxmlformats.org/officeDocument/2006/relationships/image" Target="../media/image8.jpeg"/><Relationship Id="rId1" Type="http://schemas.openxmlformats.org/officeDocument/2006/relationships/tags" Target="../tags/tag235.xml"/></Relationships>
</file>

<file path=ppt/slides/_rels/slide20.xml.rels><?xml version="1.0" encoding="UTF-8" standalone="yes"?>
<Relationships xmlns="http://schemas.openxmlformats.org/package/2006/relationships"><Relationship Id="rId9" Type="http://schemas.openxmlformats.org/officeDocument/2006/relationships/image" Target="../media/image48.wmf"/><Relationship Id="rId8" Type="http://schemas.openxmlformats.org/officeDocument/2006/relationships/oleObject" Target="../embeddings/oleObject14.bin"/><Relationship Id="rId7" Type="http://schemas.openxmlformats.org/officeDocument/2006/relationships/tags" Target="../tags/tag654.xml"/><Relationship Id="rId6" Type="http://schemas.openxmlformats.org/officeDocument/2006/relationships/image" Target="../media/image47.wmf"/><Relationship Id="rId5" Type="http://schemas.openxmlformats.org/officeDocument/2006/relationships/oleObject" Target="../embeddings/oleObject13.bin"/><Relationship Id="rId48" Type="http://schemas.openxmlformats.org/officeDocument/2006/relationships/vmlDrawing" Target="../drawings/vmlDrawing7.vml"/><Relationship Id="rId47" Type="http://schemas.openxmlformats.org/officeDocument/2006/relationships/slideLayout" Target="../slideLayouts/slideLayout32.xml"/><Relationship Id="rId46" Type="http://schemas.openxmlformats.org/officeDocument/2006/relationships/tags" Target="../tags/tag686.xml"/><Relationship Id="rId45" Type="http://schemas.openxmlformats.org/officeDocument/2006/relationships/tags" Target="../tags/tag685.xml"/><Relationship Id="rId44" Type="http://schemas.openxmlformats.org/officeDocument/2006/relationships/tags" Target="../tags/tag684.xml"/><Relationship Id="rId43" Type="http://schemas.openxmlformats.org/officeDocument/2006/relationships/tags" Target="../tags/tag683.xml"/><Relationship Id="rId42" Type="http://schemas.openxmlformats.org/officeDocument/2006/relationships/tags" Target="../tags/tag682.xml"/><Relationship Id="rId41" Type="http://schemas.openxmlformats.org/officeDocument/2006/relationships/tags" Target="../tags/tag681.xml"/><Relationship Id="rId40" Type="http://schemas.openxmlformats.org/officeDocument/2006/relationships/tags" Target="../tags/tag680.xml"/><Relationship Id="rId4" Type="http://schemas.openxmlformats.org/officeDocument/2006/relationships/tags" Target="../tags/tag653.xml"/><Relationship Id="rId39" Type="http://schemas.openxmlformats.org/officeDocument/2006/relationships/tags" Target="../tags/tag679.xml"/><Relationship Id="rId38" Type="http://schemas.openxmlformats.org/officeDocument/2006/relationships/tags" Target="../tags/tag678.xml"/><Relationship Id="rId37" Type="http://schemas.openxmlformats.org/officeDocument/2006/relationships/oleObject" Target="../embeddings/oleObject18.bin"/><Relationship Id="rId36" Type="http://schemas.openxmlformats.org/officeDocument/2006/relationships/tags" Target="../tags/tag677.xml"/><Relationship Id="rId35" Type="http://schemas.openxmlformats.org/officeDocument/2006/relationships/tags" Target="../tags/tag676.xml"/><Relationship Id="rId34" Type="http://schemas.openxmlformats.org/officeDocument/2006/relationships/tags" Target="../tags/tag675.xml"/><Relationship Id="rId33" Type="http://schemas.openxmlformats.org/officeDocument/2006/relationships/tags" Target="../tags/tag674.xml"/><Relationship Id="rId32" Type="http://schemas.openxmlformats.org/officeDocument/2006/relationships/tags" Target="../tags/tag673.xml"/><Relationship Id="rId31" Type="http://schemas.openxmlformats.org/officeDocument/2006/relationships/tags" Target="../tags/tag672.xml"/><Relationship Id="rId30" Type="http://schemas.openxmlformats.org/officeDocument/2006/relationships/oleObject" Target="../embeddings/oleObject17.bin"/><Relationship Id="rId3" Type="http://schemas.openxmlformats.org/officeDocument/2006/relationships/tags" Target="../tags/tag652.xml"/><Relationship Id="rId29" Type="http://schemas.openxmlformats.org/officeDocument/2006/relationships/tags" Target="../tags/tag671.xml"/><Relationship Id="rId28" Type="http://schemas.openxmlformats.org/officeDocument/2006/relationships/oleObject" Target="../embeddings/oleObject16.bin"/><Relationship Id="rId27" Type="http://schemas.openxmlformats.org/officeDocument/2006/relationships/tags" Target="../tags/tag670.xml"/><Relationship Id="rId26" Type="http://schemas.openxmlformats.org/officeDocument/2006/relationships/tags" Target="../tags/tag669.xml"/><Relationship Id="rId25" Type="http://schemas.openxmlformats.org/officeDocument/2006/relationships/tags" Target="../tags/tag668.xml"/><Relationship Id="rId24" Type="http://schemas.openxmlformats.org/officeDocument/2006/relationships/tags" Target="../tags/tag667.xml"/><Relationship Id="rId23" Type="http://schemas.openxmlformats.org/officeDocument/2006/relationships/tags" Target="../tags/tag666.xml"/><Relationship Id="rId22" Type="http://schemas.openxmlformats.org/officeDocument/2006/relationships/tags" Target="../tags/tag665.xml"/><Relationship Id="rId21" Type="http://schemas.openxmlformats.org/officeDocument/2006/relationships/tags" Target="../tags/tag664.xml"/><Relationship Id="rId20" Type="http://schemas.openxmlformats.org/officeDocument/2006/relationships/tags" Target="../tags/tag663.xml"/><Relationship Id="rId2" Type="http://schemas.openxmlformats.org/officeDocument/2006/relationships/tags" Target="../tags/tag651.xml"/><Relationship Id="rId19" Type="http://schemas.openxmlformats.org/officeDocument/2006/relationships/tags" Target="../tags/tag662.xml"/><Relationship Id="rId18" Type="http://schemas.openxmlformats.org/officeDocument/2006/relationships/tags" Target="../tags/tag661.xml"/><Relationship Id="rId17" Type="http://schemas.openxmlformats.org/officeDocument/2006/relationships/image" Target="../media/image49.wmf"/><Relationship Id="rId16" Type="http://schemas.openxmlformats.org/officeDocument/2006/relationships/oleObject" Target="../embeddings/oleObject15.bin"/><Relationship Id="rId15" Type="http://schemas.openxmlformats.org/officeDocument/2006/relationships/tags" Target="../tags/tag660.xml"/><Relationship Id="rId14" Type="http://schemas.openxmlformats.org/officeDocument/2006/relationships/tags" Target="../tags/tag659.xml"/><Relationship Id="rId13" Type="http://schemas.openxmlformats.org/officeDocument/2006/relationships/tags" Target="../tags/tag658.xml"/><Relationship Id="rId12" Type="http://schemas.openxmlformats.org/officeDocument/2006/relationships/tags" Target="../tags/tag657.xml"/><Relationship Id="rId11" Type="http://schemas.openxmlformats.org/officeDocument/2006/relationships/tags" Target="../tags/tag656.xml"/><Relationship Id="rId10" Type="http://schemas.openxmlformats.org/officeDocument/2006/relationships/tags" Target="../tags/tag655.xml"/><Relationship Id="rId1" Type="http://schemas.openxmlformats.org/officeDocument/2006/relationships/tags" Target="../tags/tag650.xml"/></Relationships>
</file>

<file path=ppt/slides/_rels/slide21.xml.rels><?xml version="1.0" encoding="UTF-8" standalone="yes"?>
<Relationships xmlns="http://schemas.openxmlformats.org/package/2006/relationships"><Relationship Id="rId95" Type="http://schemas.openxmlformats.org/officeDocument/2006/relationships/notesSlide" Target="../notesSlides/notesSlide5.xml"/><Relationship Id="rId94" Type="http://schemas.openxmlformats.org/officeDocument/2006/relationships/slideLayout" Target="../slideLayouts/slideLayout32.xml"/><Relationship Id="rId93" Type="http://schemas.openxmlformats.org/officeDocument/2006/relationships/tags" Target="../tags/tag778.xml"/><Relationship Id="rId92" Type="http://schemas.openxmlformats.org/officeDocument/2006/relationships/tags" Target="../tags/tag777.xml"/><Relationship Id="rId91" Type="http://schemas.openxmlformats.org/officeDocument/2006/relationships/tags" Target="../tags/tag776.xml"/><Relationship Id="rId90" Type="http://schemas.openxmlformats.org/officeDocument/2006/relationships/tags" Target="../tags/tag775.xml"/><Relationship Id="rId9" Type="http://schemas.openxmlformats.org/officeDocument/2006/relationships/tags" Target="../tags/tag694.xml"/><Relationship Id="rId89" Type="http://schemas.openxmlformats.org/officeDocument/2006/relationships/tags" Target="../tags/tag774.xml"/><Relationship Id="rId88" Type="http://schemas.openxmlformats.org/officeDocument/2006/relationships/tags" Target="../tags/tag773.xml"/><Relationship Id="rId87" Type="http://schemas.openxmlformats.org/officeDocument/2006/relationships/tags" Target="../tags/tag772.xml"/><Relationship Id="rId86" Type="http://schemas.openxmlformats.org/officeDocument/2006/relationships/tags" Target="../tags/tag771.xml"/><Relationship Id="rId85" Type="http://schemas.openxmlformats.org/officeDocument/2006/relationships/tags" Target="../tags/tag770.xml"/><Relationship Id="rId84" Type="http://schemas.openxmlformats.org/officeDocument/2006/relationships/tags" Target="../tags/tag769.xml"/><Relationship Id="rId83" Type="http://schemas.openxmlformats.org/officeDocument/2006/relationships/tags" Target="../tags/tag768.xml"/><Relationship Id="rId82" Type="http://schemas.openxmlformats.org/officeDocument/2006/relationships/tags" Target="../tags/tag767.xml"/><Relationship Id="rId81" Type="http://schemas.openxmlformats.org/officeDocument/2006/relationships/tags" Target="../tags/tag766.xml"/><Relationship Id="rId80" Type="http://schemas.openxmlformats.org/officeDocument/2006/relationships/tags" Target="../tags/tag765.xml"/><Relationship Id="rId8" Type="http://schemas.openxmlformats.org/officeDocument/2006/relationships/tags" Target="../tags/tag693.xml"/><Relationship Id="rId79" Type="http://schemas.openxmlformats.org/officeDocument/2006/relationships/tags" Target="../tags/tag764.xml"/><Relationship Id="rId78" Type="http://schemas.openxmlformats.org/officeDocument/2006/relationships/tags" Target="../tags/tag763.xml"/><Relationship Id="rId77" Type="http://schemas.openxmlformats.org/officeDocument/2006/relationships/tags" Target="../tags/tag762.xml"/><Relationship Id="rId76" Type="http://schemas.openxmlformats.org/officeDocument/2006/relationships/tags" Target="../tags/tag761.xml"/><Relationship Id="rId75" Type="http://schemas.openxmlformats.org/officeDocument/2006/relationships/tags" Target="../tags/tag760.xml"/><Relationship Id="rId74" Type="http://schemas.openxmlformats.org/officeDocument/2006/relationships/tags" Target="../tags/tag759.xml"/><Relationship Id="rId73" Type="http://schemas.openxmlformats.org/officeDocument/2006/relationships/tags" Target="../tags/tag758.xml"/><Relationship Id="rId72" Type="http://schemas.openxmlformats.org/officeDocument/2006/relationships/tags" Target="../tags/tag757.xml"/><Relationship Id="rId71" Type="http://schemas.openxmlformats.org/officeDocument/2006/relationships/tags" Target="../tags/tag756.xml"/><Relationship Id="rId70" Type="http://schemas.openxmlformats.org/officeDocument/2006/relationships/tags" Target="../tags/tag755.xml"/><Relationship Id="rId7" Type="http://schemas.openxmlformats.org/officeDocument/2006/relationships/tags" Target="../tags/tag692.xml"/><Relationship Id="rId69" Type="http://schemas.openxmlformats.org/officeDocument/2006/relationships/tags" Target="../tags/tag754.xml"/><Relationship Id="rId68" Type="http://schemas.openxmlformats.org/officeDocument/2006/relationships/tags" Target="../tags/tag753.xml"/><Relationship Id="rId67" Type="http://schemas.openxmlformats.org/officeDocument/2006/relationships/tags" Target="../tags/tag752.xml"/><Relationship Id="rId66" Type="http://schemas.openxmlformats.org/officeDocument/2006/relationships/tags" Target="../tags/tag751.xml"/><Relationship Id="rId65" Type="http://schemas.openxmlformats.org/officeDocument/2006/relationships/tags" Target="../tags/tag750.xml"/><Relationship Id="rId64" Type="http://schemas.openxmlformats.org/officeDocument/2006/relationships/tags" Target="../tags/tag749.xml"/><Relationship Id="rId63" Type="http://schemas.openxmlformats.org/officeDocument/2006/relationships/tags" Target="../tags/tag748.xml"/><Relationship Id="rId62" Type="http://schemas.openxmlformats.org/officeDocument/2006/relationships/tags" Target="../tags/tag747.xml"/><Relationship Id="rId61" Type="http://schemas.openxmlformats.org/officeDocument/2006/relationships/tags" Target="../tags/tag746.xml"/><Relationship Id="rId60" Type="http://schemas.openxmlformats.org/officeDocument/2006/relationships/tags" Target="../tags/tag745.xml"/><Relationship Id="rId6" Type="http://schemas.openxmlformats.org/officeDocument/2006/relationships/tags" Target="../tags/tag691.xml"/><Relationship Id="rId59" Type="http://schemas.openxmlformats.org/officeDocument/2006/relationships/tags" Target="../tags/tag744.xml"/><Relationship Id="rId58" Type="http://schemas.openxmlformats.org/officeDocument/2006/relationships/tags" Target="../tags/tag743.xml"/><Relationship Id="rId57" Type="http://schemas.openxmlformats.org/officeDocument/2006/relationships/tags" Target="../tags/tag742.xml"/><Relationship Id="rId56" Type="http://schemas.openxmlformats.org/officeDocument/2006/relationships/tags" Target="../tags/tag741.xml"/><Relationship Id="rId55" Type="http://schemas.openxmlformats.org/officeDocument/2006/relationships/tags" Target="../tags/tag740.xml"/><Relationship Id="rId54" Type="http://schemas.openxmlformats.org/officeDocument/2006/relationships/tags" Target="../tags/tag739.xml"/><Relationship Id="rId53" Type="http://schemas.openxmlformats.org/officeDocument/2006/relationships/tags" Target="../tags/tag738.xml"/><Relationship Id="rId52" Type="http://schemas.openxmlformats.org/officeDocument/2006/relationships/tags" Target="../tags/tag737.xml"/><Relationship Id="rId51" Type="http://schemas.openxmlformats.org/officeDocument/2006/relationships/tags" Target="../tags/tag736.xml"/><Relationship Id="rId50" Type="http://schemas.openxmlformats.org/officeDocument/2006/relationships/tags" Target="../tags/tag735.xml"/><Relationship Id="rId5" Type="http://schemas.openxmlformats.org/officeDocument/2006/relationships/tags" Target="../tags/tag690.xml"/><Relationship Id="rId49" Type="http://schemas.openxmlformats.org/officeDocument/2006/relationships/tags" Target="../tags/tag734.xml"/><Relationship Id="rId48" Type="http://schemas.openxmlformats.org/officeDocument/2006/relationships/tags" Target="../tags/tag733.xml"/><Relationship Id="rId47" Type="http://schemas.openxmlformats.org/officeDocument/2006/relationships/tags" Target="../tags/tag732.xml"/><Relationship Id="rId46" Type="http://schemas.openxmlformats.org/officeDocument/2006/relationships/tags" Target="../tags/tag731.xml"/><Relationship Id="rId45" Type="http://schemas.openxmlformats.org/officeDocument/2006/relationships/tags" Target="../tags/tag730.xml"/><Relationship Id="rId44" Type="http://schemas.openxmlformats.org/officeDocument/2006/relationships/tags" Target="../tags/tag729.xml"/><Relationship Id="rId43" Type="http://schemas.openxmlformats.org/officeDocument/2006/relationships/tags" Target="../tags/tag728.xml"/><Relationship Id="rId42" Type="http://schemas.openxmlformats.org/officeDocument/2006/relationships/tags" Target="../tags/tag727.xml"/><Relationship Id="rId41" Type="http://schemas.openxmlformats.org/officeDocument/2006/relationships/tags" Target="../tags/tag726.xml"/><Relationship Id="rId40" Type="http://schemas.openxmlformats.org/officeDocument/2006/relationships/tags" Target="../tags/tag725.xml"/><Relationship Id="rId4" Type="http://schemas.openxmlformats.org/officeDocument/2006/relationships/tags" Target="../tags/tag689.xml"/><Relationship Id="rId39" Type="http://schemas.openxmlformats.org/officeDocument/2006/relationships/tags" Target="../tags/tag724.xml"/><Relationship Id="rId38" Type="http://schemas.openxmlformats.org/officeDocument/2006/relationships/tags" Target="../tags/tag723.xml"/><Relationship Id="rId37" Type="http://schemas.openxmlformats.org/officeDocument/2006/relationships/tags" Target="../tags/tag722.xml"/><Relationship Id="rId36" Type="http://schemas.openxmlformats.org/officeDocument/2006/relationships/tags" Target="../tags/tag721.xml"/><Relationship Id="rId35" Type="http://schemas.openxmlformats.org/officeDocument/2006/relationships/tags" Target="../tags/tag720.xml"/><Relationship Id="rId34" Type="http://schemas.openxmlformats.org/officeDocument/2006/relationships/tags" Target="../tags/tag719.xml"/><Relationship Id="rId33" Type="http://schemas.openxmlformats.org/officeDocument/2006/relationships/tags" Target="../tags/tag718.xml"/><Relationship Id="rId32" Type="http://schemas.openxmlformats.org/officeDocument/2006/relationships/tags" Target="../tags/tag717.xml"/><Relationship Id="rId31" Type="http://schemas.openxmlformats.org/officeDocument/2006/relationships/tags" Target="../tags/tag716.xml"/><Relationship Id="rId30" Type="http://schemas.openxmlformats.org/officeDocument/2006/relationships/tags" Target="../tags/tag715.xml"/><Relationship Id="rId3" Type="http://schemas.openxmlformats.org/officeDocument/2006/relationships/hyperlink" Target="file:///C:/Documents%20and%20Settings/Administrator/&#26700;&#38754;/&#38381;&#21512;&#30005;&#36335;&#27431;&#22982;&#23450;&#24459;/&#38381;&#21512;&#30005;&#36335;&#30340;&#30005;&#21183;&#21319;&#38477;.exe" TargetMode="External"/><Relationship Id="rId29" Type="http://schemas.openxmlformats.org/officeDocument/2006/relationships/tags" Target="../tags/tag714.xml"/><Relationship Id="rId28" Type="http://schemas.openxmlformats.org/officeDocument/2006/relationships/tags" Target="../tags/tag713.xml"/><Relationship Id="rId27" Type="http://schemas.openxmlformats.org/officeDocument/2006/relationships/tags" Target="../tags/tag712.xml"/><Relationship Id="rId26" Type="http://schemas.openxmlformats.org/officeDocument/2006/relationships/tags" Target="../tags/tag711.xml"/><Relationship Id="rId25" Type="http://schemas.openxmlformats.org/officeDocument/2006/relationships/tags" Target="../tags/tag710.xml"/><Relationship Id="rId24" Type="http://schemas.openxmlformats.org/officeDocument/2006/relationships/tags" Target="../tags/tag709.xml"/><Relationship Id="rId23" Type="http://schemas.openxmlformats.org/officeDocument/2006/relationships/tags" Target="../tags/tag708.xml"/><Relationship Id="rId22" Type="http://schemas.openxmlformats.org/officeDocument/2006/relationships/tags" Target="../tags/tag707.xml"/><Relationship Id="rId21" Type="http://schemas.openxmlformats.org/officeDocument/2006/relationships/tags" Target="../tags/tag706.xml"/><Relationship Id="rId20" Type="http://schemas.openxmlformats.org/officeDocument/2006/relationships/tags" Target="../tags/tag705.xml"/><Relationship Id="rId2" Type="http://schemas.openxmlformats.org/officeDocument/2006/relationships/tags" Target="../tags/tag688.xml"/><Relationship Id="rId19" Type="http://schemas.openxmlformats.org/officeDocument/2006/relationships/tags" Target="../tags/tag704.xml"/><Relationship Id="rId18" Type="http://schemas.openxmlformats.org/officeDocument/2006/relationships/tags" Target="../tags/tag703.xml"/><Relationship Id="rId17" Type="http://schemas.openxmlformats.org/officeDocument/2006/relationships/tags" Target="../tags/tag702.xml"/><Relationship Id="rId16" Type="http://schemas.openxmlformats.org/officeDocument/2006/relationships/tags" Target="../tags/tag701.xml"/><Relationship Id="rId15" Type="http://schemas.openxmlformats.org/officeDocument/2006/relationships/tags" Target="../tags/tag700.xml"/><Relationship Id="rId14" Type="http://schemas.openxmlformats.org/officeDocument/2006/relationships/tags" Target="../tags/tag699.xml"/><Relationship Id="rId13" Type="http://schemas.openxmlformats.org/officeDocument/2006/relationships/tags" Target="../tags/tag698.xml"/><Relationship Id="rId12" Type="http://schemas.openxmlformats.org/officeDocument/2006/relationships/tags" Target="../tags/tag697.xml"/><Relationship Id="rId11" Type="http://schemas.openxmlformats.org/officeDocument/2006/relationships/tags" Target="../tags/tag696.xml"/><Relationship Id="rId10" Type="http://schemas.openxmlformats.org/officeDocument/2006/relationships/tags" Target="../tags/tag695.xml"/><Relationship Id="rId1" Type="http://schemas.openxmlformats.org/officeDocument/2006/relationships/tags" Target="../tags/tag687.xml"/></Relationships>
</file>

<file path=ppt/slides/_rels/slide22.xml.rels><?xml version="1.0" encoding="UTF-8" standalone="yes"?>
<Relationships xmlns="http://schemas.openxmlformats.org/package/2006/relationships"><Relationship Id="rId9" Type="http://schemas.openxmlformats.org/officeDocument/2006/relationships/tags" Target="../tags/tag786.xml"/><Relationship Id="rId8" Type="http://schemas.openxmlformats.org/officeDocument/2006/relationships/image" Target="../media/image51.wmf"/><Relationship Id="rId7" Type="http://schemas.openxmlformats.org/officeDocument/2006/relationships/oleObject" Target="../embeddings/oleObject20.bin"/><Relationship Id="rId6" Type="http://schemas.openxmlformats.org/officeDocument/2006/relationships/tags" Target="../tags/tag785.xml"/><Relationship Id="rId5" Type="http://schemas.openxmlformats.org/officeDocument/2006/relationships/image" Target="../media/image50.wmf"/><Relationship Id="rId4" Type="http://schemas.openxmlformats.org/officeDocument/2006/relationships/oleObject" Target="../embeddings/oleObject19.bin"/><Relationship Id="rId3" Type="http://schemas.openxmlformats.org/officeDocument/2006/relationships/tags" Target="../tags/tag784.xml"/><Relationship Id="rId21" Type="http://schemas.openxmlformats.org/officeDocument/2006/relationships/vmlDrawing" Target="../drawings/vmlDrawing8.vml"/><Relationship Id="rId20" Type="http://schemas.openxmlformats.org/officeDocument/2006/relationships/slideLayout" Target="../slideLayouts/slideLayout32.xml"/><Relationship Id="rId2" Type="http://schemas.openxmlformats.org/officeDocument/2006/relationships/tags" Target="../tags/tag783.xml"/><Relationship Id="rId19" Type="http://schemas.openxmlformats.org/officeDocument/2006/relationships/tags" Target="../tags/tag792.xml"/><Relationship Id="rId18" Type="http://schemas.openxmlformats.org/officeDocument/2006/relationships/tags" Target="../tags/tag791.xml"/><Relationship Id="rId17" Type="http://schemas.openxmlformats.org/officeDocument/2006/relationships/image" Target="../media/image53.wmf"/><Relationship Id="rId16" Type="http://schemas.openxmlformats.org/officeDocument/2006/relationships/oleObject" Target="../embeddings/oleObject22.bin"/><Relationship Id="rId15" Type="http://schemas.openxmlformats.org/officeDocument/2006/relationships/tags" Target="../tags/tag790.xml"/><Relationship Id="rId14" Type="http://schemas.openxmlformats.org/officeDocument/2006/relationships/image" Target="../media/image52.wmf"/><Relationship Id="rId13" Type="http://schemas.openxmlformats.org/officeDocument/2006/relationships/oleObject" Target="../embeddings/oleObject21.bin"/><Relationship Id="rId12" Type="http://schemas.openxmlformats.org/officeDocument/2006/relationships/tags" Target="../tags/tag789.xml"/><Relationship Id="rId11" Type="http://schemas.openxmlformats.org/officeDocument/2006/relationships/tags" Target="../tags/tag788.xml"/><Relationship Id="rId10" Type="http://schemas.openxmlformats.org/officeDocument/2006/relationships/tags" Target="../tags/tag787.xml"/><Relationship Id="rId1" Type="http://schemas.openxmlformats.org/officeDocument/2006/relationships/tags" Target="../tags/tag782.xml"/></Relationships>
</file>

<file path=ppt/slides/_rels/slide23.xml.rels><?xml version="1.0" encoding="UTF-8" standalone="yes"?>
<Relationships xmlns="http://schemas.openxmlformats.org/package/2006/relationships"><Relationship Id="rId7" Type="http://schemas.openxmlformats.org/officeDocument/2006/relationships/vmlDrawing" Target="../drawings/vmlDrawing9.vml"/><Relationship Id="rId6" Type="http://schemas.openxmlformats.org/officeDocument/2006/relationships/slideLayout" Target="../slideLayouts/slideLayout32.xml"/><Relationship Id="rId5" Type="http://schemas.openxmlformats.org/officeDocument/2006/relationships/image" Target="../media/image54.emf"/><Relationship Id="rId4" Type="http://schemas.openxmlformats.org/officeDocument/2006/relationships/oleObject" Target="../embeddings/Document2.doc"/><Relationship Id="rId3" Type="http://schemas.openxmlformats.org/officeDocument/2006/relationships/tags" Target="../tags/tag795.xml"/><Relationship Id="rId2" Type="http://schemas.openxmlformats.org/officeDocument/2006/relationships/tags" Target="../tags/tag794.xml"/><Relationship Id="rId1" Type="http://schemas.openxmlformats.org/officeDocument/2006/relationships/tags" Target="../tags/tag793.xml"/></Relationships>
</file>

<file path=ppt/slides/_rels/slide24.xml.rels><?xml version="1.0" encoding="UTF-8" standalone="yes"?>
<Relationships xmlns="http://schemas.openxmlformats.org/package/2006/relationships"><Relationship Id="rId9" Type="http://schemas.openxmlformats.org/officeDocument/2006/relationships/tags" Target="../tags/tag804.xml"/><Relationship Id="rId8" Type="http://schemas.openxmlformats.org/officeDocument/2006/relationships/tags" Target="../tags/tag803.xml"/><Relationship Id="rId7" Type="http://schemas.openxmlformats.org/officeDocument/2006/relationships/tags" Target="../tags/tag802.xml"/><Relationship Id="rId6" Type="http://schemas.openxmlformats.org/officeDocument/2006/relationships/tags" Target="../tags/tag801.xml"/><Relationship Id="rId5" Type="http://schemas.openxmlformats.org/officeDocument/2006/relationships/tags" Target="../tags/tag800.xml"/><Relationship Id="rId44" Type="http://schemas.openxmlformats.org/officeDocument/2006/relationships/vmlDrawing" Target="../drawings/vmlDrawing10.vml"/><Relationship Id="rId43" Type="http://schemas.openxmlformats.org/officeDocument/2006/relationships/slideLayout" Target="../slideLayouts/slideLayout32.xml"/><Relationship Id="rId42" Type="http://schemas.openxmlformats.org/officeDocument/2006/relationships/tags" Target="../tags/tag833.xml"/><Relationship Id="rId41" Type="http://schemas.openxmlformats.org/officeDocument/2006/relationships/tags" Target="../tags/tag832.xml"/><Relationship Id="rId40" Type="http://schemas.openxmlformats.org/officeDocument/2006/relationships/image" Target="../media/image56.wmf"/><Relationship Id="rId4" Type="http://schemas.openxmlformats.org/officeDocument/2006/relationships/tags" Target="../tags/tag799.xml"/><Relationship Id="rId39" Type="http://schemas.openxmlformats.org/officeDocument/2006/relationships/oleObject" Target="../embeddings/oleObject24.bin"/><Relationship Id="rId38" Type="http://schemas.openxmlformats.org/officeDocument/2006/relationships/tags" Target="../tags/tag831.xml"/><Relationship Id="rId37" Type="http://schemas.openxmlformats.org/officeDocument/2006/relationships/image" Target="../media/image55.wmf"/><Relationship Id="rId36" Type="http://schemas.openxmlformats.org/officeDocument/2006/relationships/oleObject" Target="../embeddings/oleObject23.bin"/><Relationship Id="rId35" Type="http://schemas.openxmlformats.org/officeDocument/2006/relationships/tags" Target="../tags/tag830.xml"/><Relationship Id="rId34" Type="http://schemas.openxmlformats.org/officeDocument/2006/relationships/tags" Target="../tags/tag829.xml"/><Relationship Id="rId33" Type="http://schemas.openxmlformats.org/officeDocument/2006/relationships/tags" Target="../tags/tag828.xml"/><Relationship Id="rId32" Type="http://schemas.openxmlformats.org/officeDocument/2006/relationships/tags" Target="../tags/tag827.xml"/><Relationship Id="rId31" Type="http://schemas.openxmlformats.org/officeDocument/2006/relationships/tags" Target="../tags/tag826.xml"/><Relationship Id="rId30" Type="http://schemas.openxmlformats.org/officeDocument/2006/relationships/tags" Target="../tags/tag825.xml"/><Relationship Id="rId3" Type="http://schemas.openxmlformats.org/officeDocument/2006/relationships/tags" Target="../tags/tag798.xml"/><Relationship Id="rId29" Type="http://schemas.openxmlformats.org/officeDocument/2006/relationships/tags" Target="../tags/tag824.xml"/><Relationship Id="rId28" Type="http://schemas.openxmlformats.org/officeDocument/2006/relationships/tags" Target="../tags/tag823.xml"/><Relationship Id="rId27" Type="http://schemas.openxmlformats.org/officeDocument/2006/relationships/tags" Target="../tags/tag822.xml"/><Relationship Id="rId26" Type="http://schemas.openxmlformats.org/officeDocument/2006/relationships/tags" Target="../tags/tag821.xml"/><Relationship Id="rId25" Type="http://schemas.openxmlformats.org/officeDocument/2006/relationships/tags" Target="../tags/tag820.xml"/><Relationship Id="rId24" Type="http://schemas.openxmlformats.org/officeDocument/2006/relationships/tags" Target="../tags/tag819.xml"/><Relationship Id="rId23" Type="http://schemas.openxmlformats.org/officeDocument/2006/relationships/tags" Target="../tags/tag818.xml"/><Relationship Id="rId22" Type="http://schemas.openxmlformats.org/officeDocument/2006/relationships/tags" Target="../tags/tag817.xml"/><Relationship Id="rId21" Type="http://schemas.openxmlformats.org/officeDocument/2006/relationships/tags" Target="../tags/tag816.xml"/><Relationship Id="rId20" Type="http://schemas.openxmlformats.org/officeDocument/2006/relationships/tags" Target="../tags/tag815.xml"/><Relationship Id="rId2" Type="http://schemas.openxmlformats.org/officeDocument/2006/relationships/tags" Target="../tags/tag797.xml"/><Relationship Id="rId19" Type="http://schemas.openxmlformats.org/officeDocument/2006/relationships/tags" Target="../tags/tag814.xml"/><Relationship Id="rId18" Type="http://schemas.openxmlformats.org/officeDocument/2006/relationships/tags" Target="../tags/tag813.xml"/><Relationship Id="rId17" Type="http://schemas.openxmlformats.org/officeDocument/2006/relationships/tags" Target="../tags/tag812.xml"/><Relationship Id="rId16" Type="http://schemas.openxmlformats.org/officeDocument/2006/relationships/tags" Target="../tags/tag811.xml"/><Relationship Id="rId15" Type="http://schemas.openxmlformats.org/officeDocument/2006/relationships/tags" Target="../tags/tag810.xml"/><Relationship Id="rId14" Type="http://schemas.openxmlformats.org/officeDocument/2006/relationships/tags" Target="../tags/tag809.xml"/><Relationship Id="rId13" Type="http://schemas.openxmlformats.org/officeDocument/2006/relationships/tags" Target="../tags/tag808.xml"/><Relationship Id="rId12" Type="http://schemas.openxmlformats.org/officeDocument/2006/relationships/tags" Target="../tags/tag807.xml"/><Relationship Id="rId11" Type="http://schemas.openxmlformats.org/officeDocument/2006/relationships/tags" Target="../tags/tag806.xml"/><Relationship Id="rId10" Type="http://schemas.openxmlformats.org/officeDocument/2006/relationships/tags" Target="../tags/tag805.xml"/><Relationship Id="rId1" Type="http://schemas.openxmlformats.org/officeDocument/2006/relationships/tags" Target="../tags/tag796.xml"/></Relationships>
</file>

<file path=ppt/slides/_rels/slide25.xml.rels><?xml version="1.0" encoding="UTF-8" standalone="yes"?>
<Relationships xmlns="http://schemas.openxmlformats.org/package/2006/relationships"><Relationship Id="rId9" Type="http://schemas.openxmlformats.org/officeDocument/2006/relationships/slideLayout" Target="../slideLayouts/slideLayout32.xml"/><Relationship Id="rId8" Type="http://schemas.openxmlformats.org/officeDocument/2006/relationships/tags" Target="../tags/tag837.xml"/><Relationship Id="rId7" Type="http://schemas.openxmlformats.org/officeDocument/2006/relationships/tags" Target="../tags/tag836.xml"/><Relationship Id="rId6" Type="http://schemas.openxmlformats.org/officeDocument/2006/relationships/image" Target="../media/image58.emf"/><Relationship Id="rId5" Type="http://schemas.openxmlformats.org/officeDocument/2006/relationships/oleObject" Target="../embeddings/oleObject26.bin"/><Relationship Id="rId4" Type="http://schemas.openxmlformats.org/officeDocument/2006/relationships/tags" Target="../tags/tag835.xml"/><Relationship Id="rId3" Type="http://schemas.openxmlformats.org/officeDocument/2006/relationships/image" Target="../media/image57.emf"/><Relationship Id="rId2" Type="http://schemas.openxmlformats.org/officeDocument/2006/relationships/oleObject" Target="../embeddings/oleObject25.bin"/><Relationship Id="rId10" Type="http://schemas.openxmlformats.org/officeDocument/2006/relationships/vmlDrawing" Target="../drawings/vmlDrawing11.vml"/><Relationship Id="rId1" Type="http://schemas.openxmlformats.org/officeDocument/2006/relationships/tags" Target="../tags/tag834.xml"/></Relationships>
</file>

<file path=ppt/slides/_rels/slide26.xml.rels><?xml version="1.0" encoding="UTF-8" standalone="yes"?>
<Relationships xmlns="http://schemas.openxmlformats.org/package/2006/relationships"><Relationship Id="rId9" Type="http://schemas.openxmlformats.org/officeDocument/2006/relationships/tags" Target="../tags/tag844.xml"/><Relationship Id="rId8" Type="http://schemas.openxmlformats.org/officeDocument/2006/relationships/image" Target="../media/image51.wmf"/><Relationship Id="rId7" Type="http://schemas.openxmlformats.org/officeDocument/2006/relationships/oleObject" Target="../embeddings/oleObject27.bin"/><Relationship Id="rId6" Type="http://schemas.openxmlformats.org/officeDocument/2006/relationships/tags" Target="../tags/tag843.xml"/><Relationship Id="rId5" Type="http://schemas.openxmlformats.org/officeDocument/2006/relationships/tags" Target="../tags/tag842.xml"/><Relationship Id="rId4" Type="http://schemas.openxmlformats.org/officeDocument/2006/relationships/tags" Target="../tags/tag841.xml"/><Relationship Id="rId3" Type="http://schemas.openxmlformats.org/officeDocument/2006/relationships/tags" Target="../tags/tag840.xml"/><Relationship Id="rId2" Type="http://schemas.openxmlformats.org/officeDocument/2006/relationships/tags" Target="../tags/tag839.xml"/><Relationship Id="rId16" Type="http://schemas.openxmlformats.org/officeDocument/2006/relationships/vmlDrawing" Target="../drawings/vmlDrawing12.vml"/><Relationship Id="rId15" Type="http://schemas.openxmlformats.org/officeDocument/2006/relationships/slideLayout" Target="../slideLayouts/slideLayout32.xml"/><Relationship Id="rId14" Type="http://schemas.openxmlformats.org/officeDocument/2006/relationships/tags" Target="../tags/tag846.xml"/><Relationship Id="rId13" Type="http://schemas.openxmlformats.org/officeDocument/2006/relationships/image" Target="../media/image60.wmf"/><Relationship Id="rId12" Type="http://schemas.openxmlformats.org/officeDocument/2006/relationships/oleObject" Target="../embeddings/oleObject28.bin"/><Relationship Id="rId11" Type="http://schemas.openxmlformats.org/officeDocument/2006/relationships/tags" Target="../tags/tag845.xml"/><Relationship Id="rId10" Type="http://schemas.openxmlformats.org/officeDocument/2006/relationships/image" Target="../media/image59.png"/><Relationship Id="rId1" Type="http://schemas.openxmlformats.org/officeDocument/2006/relationships/tags" Target="../tags/tag838.xml"/></Relationships>
</file>

<file path=ppt/slides/_rels/slide27.xml.rels><?xml version="1.0" encoding="UTF-8" standalone="yes"?>
<Relationships xmlns="http://schemas.openxmlformats.org/package/2006/relationships"><Relationship Id="rId9" Type="http://schemas.openxmlformats.org/officeDocument/2006/relationships/tags" Target="../tags/tag853.xml"/><Relationship Id="rId8" Type="http://schemas.openxmlformats.org/officeDocument/2006/relationships/tags" Target="../tags/tag852.xml"/><Relationship Id="rId7" Type="http://schemas.openxmlformats.org/officeDocument/2006/relationships/tags" Target="../tags/tag851.xml"/><Relationship Id="rId6" Type="http://schemas.openxmlformats.org/officeDocument/2006/relationships/tags" Target="../tags/tag850.xml"/><Relationship Id="rId5" Type="http://schemas.openxmlformats.org/officeDocument/2006/relationships/image" Target="../media/image61.wmf"/><Relationship Id="rId49" Type="http://schemas.openxmlformats.org/officeDocument/2006/relationships/vmlDrawing" Target="../drawings/vmlDrawing13.vml"/><Relationship Id="rId48" Type="http://schemas.openxmlformats.org/officeDocument/2006/relationships/slideLayout" Target="../slideLayouts/slideLayout32.xml"/><Relationship Id="rId47" Type="http://schemas.openxmlformats.org/officeDocument/2006/relationships/tags" Target="../tags/tag888.xml"/><Relationship Id="rId46" Type="http://schemas.openxmlformats.org/officeDocument/2006/relationships/tags" Target="../tags/tag887.xml"/><Relationship Id="rId45" Type="http://schemas.openxmlformats.org/officeDocument/2006/relationships/tags" Target="../tags/tag886.xml"/><Relationship Id="rId44" Type="http://schemas.openxmlformats.org/officeDocument/2006/relationships/tags" Target="../tags/tag885.xml"/><Relationship Id="rId43" Type="http://schemas.openxmlformats.org/officeDocument/2006/relationships/tags" Target="../tags/tag884.xml"/><Relationship Id="rId42" Type="http://schemas.openxmlformats.org/officeDocument/2006/relationships/tags" Target="../tags/tag883.xml"/><Relationship Id="rId41" Type="http://schemas.openxmlformats.org/officeDocument/2006/relationships/tags" Target="../tags/tag882.xml"/><Relationship Id="rId40" Type="http://schemas.openxmlformats.org/officeDocument/2006/relationships/tags" Target="../tags/tag881.xml"/><Relationship Id="rId4" Type="http://schemas.openxmlformats.org/officeDocument/2006/relationships/oleObject" Target="../embeddings/oleObject29.bin"/><Relationship Id="rId39" Type="http://schemas.openxmlformats.org/officeDocument/2006/relationships/tags" Target="../tags/tag880.xml"/><Relationship Id="rId38" Type="http://schemas.openxmlformats.org/officeDocument/2006/relationships/tags" Target="../tags/tag879.xml"/><Relationship Id="rId37" Type="http://schemas.openxmlformats.org/officeDocument/2006/relationships/tags" Target="../tags/tag878.xml"/><Relationship Id="rId36" Type="http://schemas.openxmlformats.org/officeDocument/2006/relationships/tags" Target="../tags/tag877.xml"/><Relationship Id="rId35" Type="http://schemas.openxmlformats.org/officeDocument/2006/relationships/tags" Target="../tags/tag876.xml"/><Relationship Id="rId34" Type="http://schemas.openxmlformats.org/officeDocument/2006/relationships/tags" Target="../tags/tag875.xml"/><Relationship Id="rId33" Type="http://schemas.openxmlformats.org/officeDocument/2006/relationships/tags" Target="../tags/tag874.xml"/><Relationship Id="rId32" Type="http://schemas.openxmlformats.org/officeDocument/2006/relationships/tags" Target="../tags/tag873.xml"/><Relationship Id="rId31" Type="http://schemas.openxmlformats.org/officeDocument/2006/relationships/tags" Target="../tags/tag872.xml"/><Relationship Id="rId30" Type="http://schemas.openxmlformats.org/officeDocument/2006/relationships/tags" Target="../tags/tag871.xml"/><Relationship Id="rId3" Type="http://schemas.openxmlformats.org/officeDocument/2006/relationships/tags" Target="../tags/tag849.xml"/><Relationship Id="rId29" Type="http://schemas.openxmlformats.org/officeDocument/2006/relationships/tags" Target="../tags/tag870.xml"/><Relationship Id="rId28" Type="http://schemas.openxmlformats.org/officeDocument/2006/relationships/tags" Target="../tags/tag869.xml"/><Relationship Id="rId27" Type="http://schemas.openxmlformats.org/officeDocument/2006/relationships/tags" Target="../tags/tag868.xml"/><Relationship Id="rId26" Type="http://schemas.openxmlformats.org/officeDocument/2006/relationships/tags" Target="../tags/tag867.xml"/><Relationship Id="rId25" Type="http://schemas.openxmlformats.org/officeDocument/2006/relationships/tags" Target="../tags/tag866.xml"/><Relationship Id="rId24" Type="http://schemas.openxmlformats.org/officeDocument/2006/relationships/tags" Target="../tags/tag865.xml"/><Relationship Id="rId23" Type="http://schemas.openxmlformats.org/officeDocument/2006/relationships/tags" Target="../tags/tag864.xml"/><Relationship Id="rId22" Type="http://schemas.openxmlformats.org/officeDocument/2006/relationships/tags" Target="../tags/tag863.xml"/><Relationship Id="rId21" Type="http://schemas.openxmlformats.org/officeDocument/2006/relationships/tags" Target="../tags/tag862.xml"/><Relationship Id="rId20" Type="http://schemas.openxmlformats.org/officeDocument/2006/relationships/tags" Target="../tags/tag861.xml"/><Relationship Id="rId2" Type="http://schemas.openxmlformats.org/officeDocument/2006/relationships/tags" Target="../tags/tag848.xml"/><Relationship Id="rId19" Type="http://schemas.openxmlformats.org/officeDocument/2006/relationships/tags" Target="../tags/tag860.xml"/><Relationship Id="rId18" Type="http://schemas.openxmlformats.org/officeDocument/2006/relationships/tags" Target="../tags/tag859.xml"/><Relationship Id="rId17" Type="http://schemas.openxmlformats.org/officeDocument/2006/relationships/image" Target="../media/image22.png"/><Relationship Id="rId16" Type="http://schemas.openxmlformats.org/officeDocument/2006/relationships/tags" Target="../tags/tag858.xml"/><Relationship Id="rId15" Type="http://schemas.openxmlformats.org/officeDocument/2006/relationships/image" Target="../media/image21.jpeg"/><Relationship Id="rId14" Type="http://schemas.openxmlformats.org/officeDocument/2006/relationships/tags" Target="../tags/tag857.xml"/><Relationship Id="rId13" Type="http://schemas.openxmlformats.org/officeDocument/2006/relationships/image" Target="../media/image20.jpeg"/><Relationship Id="rId12" Type="http://schemas.openxmlformats.org/officeDocument/2006/relationships/tags" Target="../tags/tag856.xml"/><Relationship Id="rId11" Type="http://schemas.openxmlformats.org/officeDocument/2006/relationships/tags" Target="../tags/tag855.xml"/><Relationship Id="rId10" Type="http://schemas.openxmlformats.org/officeDocument/2006/relationships/tags" Target="../tags/tag854.xml"/><Relationship Id="rId1" Type="http://schemas.openxmlformats.org/officeDocument/2006/relationships/tags" Target="../tags/tag847.xml"/></Relationships>
</file>

<file path=ppt/slides/_rels/slide28.xml.rels><?xml version="1.0" encoding="UTF-8" standalone="yes"?>
<Relationships xmlns="http://schemas.openxmlformats.org/package/2006/relationships"><Relationship Id="rId9" Type="http://schemas.openxmlformats.org/officeDocument/2006/relationships/tags" Target="../tags/tag897.xml"/><Relationship Id="rId8" Type="http://schemas.openxmlformats.org/officeDocument/2006/relationships/tags" Target="../tags/tag896.xml"/><Relationship Id="rId7" Type="http://schemas.openxmlformats.org/officeDocument/2006/relationships/tags" Target="../tags/tag895.xml"/><Relationship Id="rId6" Type="http://schemas.openxmlformats.org/officeDocument/2006/relationships/tags" Target="../tags/tag894.xml"/><Relationship Id="rId57" Type="http://schemas.openxmlformats.org/officeDocument/2006/relationships/notesSlide" Target="../notesSlides/notesSlide6.xml"/><Relationship Id="rId56" Type="http://schemas.openxmlformats.org/officeDocument/2006/relationships/vmlDrawing" Target="../drawings/vmlDrawing14.vml"/><Relationship Id="rId55" Type="http://schemas.openxmlformats.org/officeDocument/2006/relationships/slideLayout" Target="../slideLayouts/slideLayout32.xml"/><Relationship Id="rId54" Type="http://schemas.openxmlformats.org/officeDocument/2006/relationships/tags" Target="../tags/tag936.xml"/><Relationship Id="rId53" Type="http://schemas.openxmlformats.org/officeDocument/2006/relationships/tags" Target="../tags/tag935.xml"/><Relationship Id="rId52" Type="http://schemas.openxmlformats.org/officeDocument/2006/relationships/tags" Target="../tags/tag934.xml"/><Relationship Id="rId51" Type="http://schemas.openxmlformats.org/officeDocument/2006/relationships/image" Target="../media/image64.wmf"/><Relationship Id="rId50" Type="http://schemas.openxmlformats.org/officeDocument/2006/relationships/oleObject" Target="../embeddings/oleObject32.bin"/><Relationship Id="rId5" Type="http://schemas.openxmlformats.org/officeDocument/2006/relationships/tags" Target="../tags/tag893.xml"/><Relationship Id="rId49" Type="http://schemas.openxmlformats.org/officeDocument/2006/relationships/tags" Target="../tags/tag933.xml"/><Relationship Id="rId48" Type="http://schemas.openxmlformats.org/officeDocument/2006/relationships/tags" Target="../tags/tag932.xml"/><Relationship Id="rId47" Type="http://schemas.openxmlformats.org/officeDocument/2006/relationships/tags" Target="../tags/tag931.xml"/><Relationship Id="rId46" Type="http://schemas.openxmlformats.org/officeDocument/2006/relationships/tags" Target="../tags/tag930.xml"/><Relationship Id="rId45" Type="http://schemas.openxmlformats.org/officeDocument/2006/relationships/tags" Target="../tags/tag929.xml"/><Relationship Id="rId44" Type="http://schemas.openxmlformats.org/officeDocument/2006/relationships/tags" Target="../tags/tag928.xml"/><Relationship Id="rId43" Type="http://schemas.openxmlformats.org/officeDocument/2006/relationships/tags" Target="../tags/tag927.xml"/><Relationship Id="rId42" Type="http://schemas.openxmlformats.org/officeDocument/2006/relationships/tags" Target="../tags/tag926.xml"/><Relationship Id="rId41" Type="http://schemas.openxmlformats.org/officeDocument/2006/relationships/tags" Target="../tags/tag925.xml"/><Relationship Id="rId40" Type="http://schemas.openxmlformats.org/officeDocument/2006/relationships/tags" Target="../tags/tag924.xml"/><Relationship Id="rId4" Type="http://schemas.openxmlformats.org/officeDocument/2006/relationships/tags" Target="../tags/tag892.xml"/><Relationship Id="rId39" Type="http://schemas.openxmlformats.org/officeDocument/2006/relationships/tags" Target="../tags/tag923.xml"/><Relationship Id="rId38" Type="http://schemas.openxmlformats.org/officeDocument/2006/relationships/tags" Target="../tags/tag922.xml"/><Relationship Id="rId37" Type="http://schemas.openxmlformats.org/officeDocument/2006/relationships/tags" Target="../tags/tag921.xml"/><Relationship Id="rId36" Type="http://schemas.openxmlformats.org/officeDocument/2006/relationships/tags" Target="../tags/tag920.xml"/><Relationship Id="rId35" Type="http://schemas.openxmlformats.org/officeDocument/2006/relationships/tags" Target="../tags/tag919.xml"/><Relationship Id="rId34" Type="http://schemas.openxmlformats.org/officeDocument/2006/relationships/tags" Target="../tags/tag918.xml"/><Relationship Id="rId33" Type="http://schemas.openxmlformats.org/officeDocument/2006/relationships/tags" Target="../tags/tag917.xml"/><Relationship Id="rId32" Type="http://schemas.openxmlformats.org/officeDocument/2006/relationships/tags" Target="../tags/tag916.xml"/><Relationship Id="rId31" Type="http://schemas.openxmlformats.org/officeDocument/2006/relationships/tags" Target="../tags/tag915.xml"/><Relationship Id="rId30" Type="http://schemas.openxmlformats.org/officeDocument/2006/relationships/tags" Target="../tags/tag914.xml"/><Relationship Id="rId3" Type="http://schemas.openxmlformats.org/officeDocument/2006/relationships/tags" Target="../tags/tag891.xml"/><Relationship Id="rId29" Type="http://schemas.openxmlformats.org/officeDocument/2006/relationships/tags" Target="../tags/tag913.xml"/><Relationship Id="rId28" Type="http://schemas.openxmlformats.org/officeDocument/2006/relationships/image" Target="../media/image63.wmf"/><Relationship Id="rId27" Type="http://schemas.openxmlformats.org/officeDocument/2006/relationships/oleObject" Target="../embeddings/oleObject31.bin"/><Relationship Id="rId26" Type="http://schemas.openxmlformats.org/officeDocument/2006/relationships/tags" Target="../tags/tag912.xml"/><Relationship Id="rId25" Type="http://schemas.openxmlformats.org/officeDocument/2006/relationships/tags" Target="../tags/tag911.xml"/><Relationship Id="rId24" Type="http://schemas.openxmlformats.org/officeDocument/2006/relationships/image" Target="../media/image62.wmf"/><Relationship Id="rId23" Type="http://schemas.openxmlformats.org/officeDocument/2006/relationships/oleObject" Target="../embeddings/oleObject30.bin"/><Relationship Id="rId22" Type="http://schemas.openxmlformats.org/officeDocument/2006/relationships/tags" Target="../tags/tag910.xml"/><Relationship Id="rId21" Type="http://schemas.openxmlformats.org/officeDocument/2006/relationships/tags" Target="../tags/tag909.xml"/><Relationship Id="rId20" Type="http://schemas.openxmlformats.org/officeDocument/2006/relationships/tags" Target="../tags/tag908.xml"/><Relationship Id="rId2" Type="http://schemas.openxmlformats.org/officeDocument/2006/relationships/tags" Target="../tags/tag890.xml"/><Relationship Id="rId19" Type="http://schemas.openxmlformats.org/officeDocument/2006/relationships/tags" Target="../tags/tag907.xml"/><Relationship Id="rId18" Type="http://schemas.openxmlformats.org/officeDocument/2006/relationships/tags" Target="../tags/tag906.xml"/><Relationship Id="rId17" Type="http://schemas.openxmlformats.org/officeDocument/2006/relationships/tags" Target="../tags/tag905.xml"/><Relationship Id="rId16" Type="http://schemas.openxmlformats.org/officeDocument/2006/relationships/tags" Target="../tags/tag904.xml"/><Relationship Id="rId15" Type="http://schemas.openxmlformats.org/officeDocument/2006/relationships/tags" Target="../tags/tag903.xml"/><Relationship Id="rId14" Type="http://schemas.openxmlformats.org/officeDocument/2006/relationships/tags" Target="../tags/tag902.xml"/><Relationship Id="rId13" Type="http://schemas.openxmlformats.org/officeDocument/2006/relationships/tags" Target="../tags/tag901.xml"/><Relationship Id="rId12" Type="http://schemas.openxmlformats.org/officeDocument/2006/relationships/tags" Target="../tags/tag900.xml"/><Relationship Id="rId11" Type="http://schemas.openxmlformats.org/officeDocument/2006/relationships/tags" Target="../tags/tag899.xml"/><Relationship Id="rId10" Type="http://schemas.openxmlformats.org/officeDocument/2006/relationships/tags" Target="../tags/tag898.xml"/><Relationship Id="rId1" Type="http://schemas.openxmlformats.org/officeDocument/2006/relationships/tags" Target="../tags/tag889.xml"/></Relationships>
</file>

<file path=ppt/slides/_rels/slide29.xml.rels><?xml version="1.0" encoding="UTF-8" standalone="yes"?>
<Relationships xmlns="http://schemas.openxmlformats.org/package/2006/relationships"><Relationship Id="rId9" Type="http://schemas.openxmlformats.org/officeDocument/2006/relationships/tags" Target="../tags/tag946.xml"/><Relationship Id="rId8" Type="http://schemas.openxmlformats.org/officeDocument/2006/relationships/tags" Target="../tags/tag945.xml"/><Relationship Id="rId7" Type="http://schemas.openxmlformats.org/officeDocument/2006/relationships/tags" Target="../tags/tag944.xml"/><Relationship Id="rId6" Type="http://schemas.openxmlformats.org/officeDocument/2006/relationships/tags" Target="../tags/tag943.xml"/><Relationship Id="rId5" Type="http://schemas.openxmlformats.org/officeDocument/2006/relationships/image" Target="../media/image65.wmf"/><Relationship Id="rId4" Type="http://schemas.openxmlformats.org/officeDocument/2006/relationships/oleObject" Target="../embeddings/oleObject33.bin"/><Relationship Id="rId34" Type="http://schemas.openxmlformats.org/officeDocument/2006/relationships/vmlDrawing" Target="../drawings/vmlDrawing15.vml"/><Relationship Id="rId33" Type="http://schemas.openxmlformats.org/officeDocument/2006/relationships/slideLayout" Target="../slideLayouts/slideLayout32.xml"/><Relationship Id="rId32" Type="http://schemas.openxmlformats.org/officeDocument/2006/relationships/image" Target="../media/image67.wmf"/><Relationship Id="rId31" Type="http://schemas.openxmlformats.org/officeDocument/2006/relationships/oleObject" Target="../embeddings/oleObject35.bin"/><Relationship Id="rId30" Type="http://schemas.openxmlformats.org/officeDocument/2006/relationships/tags" Target="../tags/tag965.xml"/><Relationship Id="rId3" Type="http://schemas.openxmlformats.org/officeDocument/2006/relationships/tags" Target="../tags/tag942.xml"/><Relationship Id="rId29" Type="http://schemas.openxmlformats.org/officeDocument/2006/relationships/tags" Target="../tags/tag964.xml"/><Relationship Id="rId28" Type="http://schemas.openxmlformats.org/officeDocument/2006/relationships/tags" Target="../tags/tag963.xml"/><Relationship Id="rId27" Type="http://schemas.openxmlformats.org/officeDocument/2006/relationships/tags" Target="../tags/tag962.xml"/><Relationship Id="rId26" Type="http://schemas.openxmlformats.org/officeDocument/2006/relationships/image" Target="../media/image66.wmf"/><Relationship Id="rId25" Type="http://schemas.openxmlformats.org/officeDocument/2006/relationships/oleObject" Target="../embeddings/oleObject34.bin"/><Relationship Id="rId24" Type="http://schemas.openxmlformats.org/officeDocument/2006/relationships/tags" Target="../tags/tag961.xml"/><Relationship Id="rId23" Type="http://schemas.openxmlformats.org/officeDocument/2006/relationships/tags" Target="../tags/tag960.xml"/><Relationship Id="rId22" Type="http://schemas.openxmlformats.org/officeDocument/2006/relationships/tags" Target="../tags/tag959.xml"/><Relationship Id="rId21" Type="http://schemas.openxmlformats.org/officeDocument/2006/relationships/tags" Target="../tags/tag958.xml"/><Relationship Id="rId20" Type="http://schemas.openxmlformats.org/officeDocument/2006/relationships/tags" Target="../tags/tag957.xml"/><Relationship Id="rId2" Type="http://schemas.openxmlformats.org/officeDocument/2006/relationships/tags" Target="../tags/tag941.xml"/><Relationship Id="rId19" Type="http://schemas.openxmlformats.org/officeDocument/2006/relationships/tags" Target="../tags/tag956.xml"/><Relationship Id="rId18" Type="http://schemas.openxmlformats.org/officeDocument/2006/relationships/tags" Target="../tags/tag955.xml"/><Relationship Id="rId17" Type="http://schemas.openxmlformats.org/officeDocument/2006/relationships/tags" Target="../tags/tag954.xml"/><Relationship Id="rId16" Type="http://schemas.openxmlformats.org/officeDocument/2006/relationships/tags" Target="../tags/tag953.xml"/><Relationship Id="rId15" Type="http://schemas.openxmlformats.org/officeDocument/2006/relationships/tags" Target="../tags/tag952.xml"/><Relationship Id="rId14" Type="http://schemas.openxmlformats.org/officeDocument/2006/relationships/tags" Target="../tags/tag951.xml"/><Relationship Id="rId13" Type="http://schemas.openxmlformats.org/officeDocument/2006/relationships/tags" Target="../tags/tag950.xml"/><Relationship Id="rId12" Type="http://schemas.openxmlformats.org/officeDocument/2006/relationships/tags" Target="../tags/tag949.xml"/><Relationship Id="rId11" Type="http://schemas.openxmlformats.org/officeDocument/2006/relationships/tags" Target="../tags/tag948.xml"/><Relationship Id="rId10" Type="http://schemas.openxmlformats.org/officeDocument/2006/relationships/tags" Target="../tags/tag947.xml"/><Relationship Id="rId1" Type="http://schemas.openxmlformats.org/officeDocument/2006/relationships/tags" Target="../tags/tag940.xml"/></Relationships>
</file>

<file path=ppt/slides/_rels/slide3.xml.rels><?xml version="1.0" encoding="UTF-8" standalone="yes"?>
<Relationships xmlns="http://schemas.openxmlformats.org/package/2006/relationships"><Relationship Id="rId9" Type="http://schemas.openxmlformats.org/officeDocument/2006/relationships/image" Target="../media/image17.jpeg"/><Relationship Id="rId8" Type="http://schemas.openxmlformats.org/officeDocument/2006/relationships/tags" Target="../tags/tag252.xml"/><Relationship Id="rId7" Type="http://schemas.openxmlformats.org/officeDocument/2006/relationships/image" Target="../media/image16.jpeg"/><Relationship Id="rId6" Type="http://schemas.openxmlformats.org/officeDocument/2006/relationships/tags" Target="../tags/tag251.xml"/><Relationship Id="rId5" Type="http://schemas.openxmlformats.org/officeDocument/2006/relationships/image" Target="../media/image15.jpeg"/><Relationship Id="rId4" Type="http://schemas.openxmlformats.org/officeDocument/2006/relationships/tags" Target="../tags/tag250.xml"/><Relationship Id="rId3" Type="http://schemas.openxmlformats.org/officeDocument/2006/relationships/image" Target="../media/image14.jpeg"/><Relationship Id="rId2" Type="http://schemas.openxmlformats.org/officeDocument/2006/relationships/tags" Target="../tags/tag249.xml"/><Relationship Id="rId16" Type="http://schemas.openxmlformats.org/officeDocument/2006/relationships/slideLayout" Target="../slideLayouts/slideLayout27.xml"/><Relationship Id="rId15" Type="http://schemas.openxmlformats.org/officeDocument/2006/relationships/tags" Target="../tags/tag256.xml"/><Relationship Id="rId14" Type="http://schemas.openxmlformats.org/officeDocument/2006/relationships/tags" Target="../tags/tag255.xml"/><Relationship Id="rId13" Type="http://schemas.openxmlformats.org/officeDocument/2006/relationships/tags" Target="../tags/tag254.xml"/><Relationship Id="rId12" Type="http://schemas.openxmlformats.org/officeDocument/2006/relationships/image" Target="../media/image18.jpeg"/><Relationship Id="rId11" Type="http://schemas.openxmlformats.org/officeDocument/2006/relationships/tags" Target="../tags/tag253.xml"/><Relationship Id="rId10" Type="http://schemas.openxmlformats.org/officeDocument/2006/relationships/hyperlink" Target="http://www.china-solarpower.com/sdp/110301/2/pd-1000014/844763-501136.html" TargetMode="External"/><Relationship Id="rId1" Type="http://schemas.openxmlformats.org/officeDocument/2006/relationships/tags" Target="../tags/tag248.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tags" Target="../tags/tag967.xml"/><Relationship Id="rId1" Type="http://schemas.openxmlformats.org/officeDocument/2006/relationships/tags" Target="../tags/tag966.xml"/></Relationships>
</file>

<file path=ppt/slides/_rels/slide31.xml.rels><?xml version="1.0" encoding="UTF-8" standalone="yes"?>
<Relationships xmlns="http://schemas.openxmlformats.org/package/2006/relationships"><Relationship Id="rId9" Type="http://schemas.openxmlformats.org/officeDocument/2006/relationships/tags" Target="../tags/tag976.xml"/><Relationship Id="rId8" Type="http://schemas.openxmlformats.org/officeDocument/2006/relationships/tags" Target="../tags/tag975.xml"/><Relationship Id="rId7" Type="http://schemas.openxmlformats.org/officeDocument/2006/relationships/tags" Target="../tags/tag974.xml"/><Relationship Id="rId6" Type="http://schemas.openxmlformats.org/officeDocument/2006/relationships/tags" Target="../tags/tag973.xml"/><Relationship Id="rId5" Type="http://schemas.openxmlformats.org/officeDocument/2006/relationships/tags" Target="../tags/tag972.xml"/><Relationship Id="rId4" Type="http://schemas.openxmlformats.org/officeDocument/2006/relationships/tags" Target="../tags/tag971.xml"/><Relationship Id="rId3" Type="http://schemas.openxmlformats.org/officeDocument/2006/relationships/tags" Target="../tags/tag970.xml"/><Relationship Id="rId25" Type="http://schemas.openxmlformats.org/officeDocument/2006/relationships/slideLayout" Target="../slideLayouts/slideLayout32.xml"/><Relationship Id="rId24" Type="http://schemas.openxmlformats.org/officeDocument/2006/relationships/tags" Target="../tags/tag991.xml"/><Relationship Id="rId23" Type="http://schemas.openxmlformats.org/officeDocument/2006/relationships/tags" Target="../tags/tag990.xml"/><Relationship Id="rId22" Type="http://schemas.openxmlformats.org/officeDocument/2006/relationships/tags" Target="../tags/tag989.xml"/><Relationship Id="rId21" Type="http://schemas.openxmlformats.org/officeDocument/2006/relationships/tags" Target="../tags/tag988.xml"/><Relationship Id="rId20" Type="http://schemas.openxmlformats.org/officeDocument/2006/relationships/tags" Target="../tags/tag987.xml"/><Relationship Id="rId2" Type="http://schemas.openxmlformats.org/officeDocument/2006/relationships/tags" Target="../tags/tag969.xml"/><Relationship Id="rId19" Type="http://schemas.openxmlformats.org/officeDocument/2006/relationships/tags" Target="../tags/tag986.xml"/><Relationship Id="rId18" Type="http://schemas.openxmlformats.org/officeDocument/2006/relationships/tags" Target="../tags/tag985.xml"/><Relationship Id="rId17" Type="http://schemas.openxmlformats.org/officeDocument/2006/relationships/tags" Target="../tags/tag984.xml"/><Relationship Id="rId16" Type="http://schemas.openxmlformats.org/officeDocument/2006/relationships/tags" Target="../tags/tag983.xml"/><Relationship Id="rId15" Type="http://schemas.openxmlformats.org/officeDocument/2006/relationships/tags" Target="../tags/tag982.xml"/><Relationship Id="rId14" Type="http://schemas.openxmlformats.org/officeDocument/2006/relationships/tags" Target="../tags/tag981.xml"/><Relationship Id="rId13" Type="http://schemas.openxmlformats.org/officeDocument/2006/relationships/tags" Target="../tags/tag980.xml"/><Relationship Id="rId12" Type="http://schemas.openxmlformats.org/officeDocument/2006/relationships/tags" Target="../tags/tag979.xml"/><Relationship Id="rId11" Type="http://schemas.openxmlformats.org/officeDocument/2006/relationships/tags" Target="../tags/tag978.xml"/><Relationship Id="rId10" Type="http://schemas.openxmlformats.org/officeDocument/2006/relationships/tags" Target="../tags/tag977.xml"/><Relationship Id="rId1" Type="http://schemas.openxmlformats.org/officeDocument/2006/relationships/tags" Target="../tags/tag968.xml"/></Relationships>
</file>

<file path=ppt/slides/_rels/slide32.xml.rels><?xml version="1.0" encoding="UTF-8" standalone="yes"?>
<Relationships xmlns="http://schemas.openxmlformats.org/package/2006/relationships"><Relationship Id="rId9" Type="http://schemas.openxmlformats.org/officeDocument/2006/relationships/image" Target="../media/image70.emf"/><Relationship Id="rId8" Type="http://schemas.openxmlformats.org/officeDocument/2006/relationships/oleObject" Target="../embeddings/oleObject36.bin"/><Relationship Id="rId7" Type="http://schemas.openxmlformats.org/officeDocument/2006/relationships/tags" Target="../tags/tag996.xml"/><Relationship Id="rId6" Type="http://schemas.openxmlformats.org/officeDocument/2006/relationships/image" Target="../media/image69.png"/><Relationship Id="rId5" Type="http://schemas.openxmlformats.org/officeDocument/2006/relationships/tags" Target="../tags/tag995.xml"/><Relationship Id="rId4" Type="http://schemas.openxmlformats.org/officeDocument/2006/relationships/image" Target="../media/image68.png"/><Relationship Id="rId3" Type="http://schemas.openxmlformats.org/officeDocument/2006/relationships/tags" Target="../tags/tag994.xml"/><Relationship Id="rId2" Type="http://schemas.openxmlformats.org/officeDocument/2006/relationships/tags" Target="../tags/tag993.xml"/><Relationship Id="rId13" Type="http://schemas.openxmlformats.org/officeDocument/2006/relationships/vmlDrawing" Target="../drawings/vmlDrawing16.vml"/><Relationship Id="rId12" Type="http://schemas.openxmlformats.org/officeDocument/2006/relationships/slideLayout" Target="../slideLayouts/slideLayout32.xml"/><Relationship Id="rId11" Type="http://schemas.openxmlformats.org/officeDocument/2006/relationships/tags" Target="../tags/tag998.xml"/><Relationship Id="rId10" Type="http://schemas.openxmlformats.org/officeDocument/2006/relationships/tags" Target="../tags/tag997.xml"/><Relationship Id="rId1" Type="http://schemas.openxmlformats.org/officeDocument/2006/relationships/tags" Target="../tags/tag992.xml"/></Relationships>
</file>

<file path=ppt/slides/_rels/slide33.xml.rels><?xml version="1.0" encoding="UTF-8" standalone="yes"?>
<Relationships xmlns="http://schemas.openxmlformats.org/package/2006/relationships"><Relationship Id="rId9" Type="http://schemas.openxmlformats.org/officeDocument/2006/relationships/tags" Target="../tags/tag1005.xml"/><Relationship Id="rId8" Type="http://schemas.openxmlformats.org/officeDocument/2006/relationships/tags" Target="../tags/tag1004.xml"/><Relationship Id="rId7" Type="http://schemas.openxmlformats.org/officeDocument/2006/relationships/tags" Target="../tags/tag1003.xml"/><Relationship Id="rId6" Type="http://schemas.openxmlformats.org/officeDocument/2006/relationships/image" Target="NULL" TargetMode="External"/><Relationship Id="rId5" Type="http://schemas.openxmlformats.org/officeDocument/2006/relationships/image" Target="../media/image71.png"/><Relationship Id="rId4" Type="http://schemas.openxmlformats.org/officeDocument/2006/relationships/tags" Target="../tags/tag1002.xml"/><Relationship Id="rId3" Type="http://schemas.openxmlformats.org/officeDocument/2006/relationships/tags" Target="../tags/tag1001.xml"/><Relationship Id="rId2" Type="http://schemas.openxmlformats.org/officeDocument/2006/relationships/tags" Target="../tags/tag1000.xml"/><Relationship Id="rId12" Type="http://schemas.openxmlformats.org/officeDocument/2006/relationships/slideLayout" Target="../slideLayouts/slideLayout27.xml"/><Relationship Id="rId11" Type="http://schemas.openxmlformats.org/officeDocument/2006/relationships/tags" Target="../tags/tag1007.xml"/><Relationship Id="rId10" Type="http://schemas.openxmlformats.org/officeDocument/2006/relationships/tags" Target="../tags/tag1006.xml"/><Relationship Id="rId1" Type="http://schemas.openxmlformats.org/officeDocument/2006/relationships/tags" Target="../tags/tag999.xml"/></Relationships>
</file>

<file path=ppt/slides/_rels/slide34.xml.rels><?xml version="1.0" encoding="UTF-8" standalone="yes"?>
<Relationships xmlns="http://schemas.openxmlformats.org/package/2006/relationships"><Relationship Id="rId9" Type="http://schemas.openxmlformats.org/officeDocument/2006/relationships/tags" Target="../tags/tag1014.xml"/><Relationship Id="rId8" Type="http://schemas.openxmlformats.org/officeDocument/2006/relationships/tags" Target="../tags/tag1013.xml"/><Relationship Id="rId7" Type="http://schemas.openxmlformats.org/officeDocument/2006/relationships/tags" Target="../tags/tag1012.xml"/><Relationship Id="rId6" Type="http://schemas.openxmlformats.org/officeDocument/2006/relationships/image" Target="NULL" TargetMode="External"/><Relationship Id="rId5" Type="http://schemas.openxmlformats.org/officeDocument/2006/relationships/image" Target="../media/image71.png"/><Relationship Id="rId4" Type="http://schemas.openxmlformats.org/officeDocument/2006/relationships/tags" Target="../tags/tag1011.xml"/><Relationship Id="rId3" Type="http://schemas.openxmlformats.org/officeDocument/2006/relationships/tags" Target="../tags/tag1010.xml"/><Relationship Id="rId2" Type="http://schemas.openxmlformats.org/officeDocument/2006/relationships/tags" Target="../tags/tag1009.xml"/><Relationship Id="rId14" Type="http://schemas.openxmlformats.org/officeDocument/2006/relationships/slideLayout" Target="../slideLayouts/slideLayout27.xml"/><Relationship Id="rId13" Type="http://schemas.openxmlformats.org/officeDocument/2006/relationships/tags" Target="../tags/tag1017.xml"/><Relationship Id="rId12" Type="http://schemas.openxmlformats.org/officeDocument/2006/relationships/tags" Target="../tags/tag1016.xml"/><Relationship Id="rId11" Type="http://schemas.openxmlformats.org/officeDocument/2006/relationships/image" Target="../media/image72.png"/><Relationship Id="rId10" Type="http://schemas.openxmlformats.org/officeDocument/2006/relationships/tags" Target="../tags/tag1015.xml"/><Relationship Id="rId1" Type="http://schemas.openxmlformats.org/officeDocument/2006/relationships/tags" Target="../tags/tag1008.xml"/></Relationships>
</file>

<file path=ppt/slides/_rels/slide35.xml.rels><?xml version="1.0" encoding="UTF-8" standalone="yes"?>
<Relationships xmlns="http://schemas.openxmlformats.org/package/2006/relationships"><Relationship Id="rId9" Type="http://schemas.openxmlformats.org/officeDocument/2006/relationships/tags" Target="../tags/tag1024.xml"/><Relationship Id="rId8" Type="http://schemas.openxmlformats.org/officeDocument/2006/relationships/tags" Target="../tags/tag1023.xml"/><Relationship Id="rId7" Type="http://schemas.openxmlformats.org/officeDocument/2006/relationships/tags" Target="../tags/tag1022.xml"/><Relationship Id="rId6" Type="http://schemas.openxmlformats.org/officeDocument/2006/relationships/image" Target="NULL" TargetMode="External"/><Relationship Id="rId5" Type="http://schemas.openxmlformats.org/officeDocument/2006/relationships/image" Target="../media/image71.png"/><Relationship Id="rId4" Type="http://schemas.openxmlformats.org/officeDocument/2006/relationships/tags" Target="../tags/tag1021.xml"/><Relationship Id="rId3" Type="http://schemas.openxmlformats.org/officeDocument/2006/relationships/tags" Target="../tags/tag1020.xml"/><Relationship Id="rId2" Type="http://schemas.openxmlformats.org/officeDocument/2006/relationships/tags" Target="../tags/tag1019.xml"/><Relationship Id="rId12" Type="http://schemas.openxmlformats.org/officeDocument/2006/relationships/slideLayout" Target="../slideLayouts/slideLayout27.xml"/><Relationship Id="rId11" Type="http://schemas.openxmlformats.org/officeDocument/2006/relationships/image" Target="../media/image73.png"/><Relationship Id="rId10" Type="http://schemas.openxmlformats.org/officeDocument/2006/relationships/tags" Target="../tags/tag1025.xml"/><Relationship Id="rId1" Type="http://schemas.openxmlformats.org/officeDocument/2006/relationships/tags" Target="../tags/tag1018.xml"/></Relationships>
</file>

<file path=ppt/slides/_rels/slide36.xml.rels><?xml version="1.0" encoding="UTF-8" standalone="yes"?>
<Relationships xmlns="http://schemas.openxmlformats.org/package/2006/relationships"><Relationship Id="rId9" Type="http://schemas.openxmlformats.org/officeDocument/2006/relationships/tags" Target="../tags/tag1033.xml"/><Relationship Id="rId8" Type="http://schemas.openxmlformats.org/officeDocument/2006/relationships/tags" Target="../tags/tag1032.xml"/><Relationship Id="rId7" Type="http://schemas.openxmlformats.org/officeDocument/2006/relationships/tags" Target="../tags/tag1031.xml"/><Relationship Id="rId6" Type="http://schemas.openxmlformats.org/officeDocument/2006/relationships/tags" Target="../tags/tag1030.xml"/><Relationship Id="rId5" Type="http://schemas.openxmlformats.org/officeDocument/2006/relationships/tags" Target="../tags/tag1029.xml"/><Relationship Id="rId4" Type="http://schemas.openxmlformats.org/officeDocument/2006/relationships/image" Target="../media/image74.png"/><Relationship Id="rId30" Type="http://schemas.openxmlformats.org/officeDocument/2006/relationships/slideLayout" Target="../slideLayouts/slideLayout32.xml"/><Relationship Id="rId3" Type="http://schemas.openxmlformats.org/officeDocument/2006/relationships/tags" Target="../tags/tag1028.xml"/><Relationship Id="rId29" Type="http://schemas.openxmlformats.org/officeDocument/2006/relationships/tags" Target="../tags/tag1053.xml"/><Relationship Id="rId28" Type="http://schemas.openxmlformats.org/officeDocument/2006/relationships/tags" Target="../tags/tag1052.xml"/><Relationship Id="rId27" Type="http://schemas.openxmlformats.org/officeDocument/2006/relationships/tags" Target="../tags/tag1051.xml"/><Relationship Id="rId26" Type="http://schemas.openxmlformats.org/officeDocument/2006/relationships/tags" Target="../tags/tag1050.xml"/><Relationship Id="rId25" Type="http://schemas.openxmlformats.org/officeDocument/2006/relationships/tags" Target="../tags/tag1049.xml"/><Relationship Id="rId24" Type="http://schemas.openxmlformats.org/officeDocument/2006/relationships/tags" Target="../tags/tag1048.xml"/><Relationship Id="rId23" Type="http://schemas.openxmlformats.org/officeDocument/2006/relationships/tags" Target="../tags/tag1047.xml"/><Relationship Id="rId22" Type="http://schemas.openxmlformats.org/officeDocument/2006/relationships/tags" Target="../tags/tag1046.xml"/><Relationship Id="rId21" Type="http://schemas.openxmlformats.org/officeDocument/2006/relationships/tags" Target="../tags/tag1045.xml"/><Relationship Id="rId20" Type="http://schemas.openxmlformats.org/officeDocument/2006/relationships/tags" Target="../tags/tag1044.xml"/><Relationship Id="rId2" Type="http://schemas.openxmlformats.org/officeDocument/2006/relationships/tags" Target="../tags/tag1027.xml"/><Relationship Id="rId19" Type="http://schemas.openxmlformats.org/officeDocument/2006/relationships/tags" Target="../tags/tag1043.xml"/><Relationship Id="rId18" Type="http://schemas.openxmlformats.org/officeDocument/2006/relationships/tags" Target="../tags/tag1042.xml"/><Relationship Id="rId17" Type="http://schemas.openxmlformats.org/officeDocument/2006/relationships/tags" Target="../tags/tag1041.xml"/><Relationship Id="rId16" Type="http://schemas.openxmlformats.org/officeDocument/2006/relationships/tags" Target="../tags/tag1040.xml"/><Relationship Id="rId15" Type="http://schemas.openxmlformats.org/officeDocument/2006/relationships/tags" Target="../tags/tag1039.xml"/><Relationship Id="rId14" Type="http://schemas.openxmlformats.org/officeDocument/2006/relationships/tags" Target="../tags/tag1038.xml"/><Relationship Id="rId13" Type="http://schemas.openxmlformats.org/officeDocument/2006/relationships/tags" Target="../tags/tag1037.xml"/><Relationship Id="rId12" Type="http://schemas.openxmlformats.org/officeDocument/2006/relationships/tags" Target="../tags/tag1036.xml"/><Relationship Id="rId11" Type="http://schemas.openxmlformats.org/officeDocument/2006/relationships/tags" Target="../tags/tag1035.xml"/><Relationship Id="rId10" Type="http://schemas.openxmlformats.org/officeDocument/2006/relationships/tags" Target="../tags/tag1034.xml"/><Relationship Id="rId1" Type="http://schemas.openxmlformats.org/officeDocument/2006/relationships/tags" Target="../tags/tag1026.xml"/></Relationships>
</file>

<file path=ppt/slides/_rels/slide37.xml.rels><?xml version="1.0" encoding="UTF-8" standalone="yes"?>
<Relationships xmlns="http://schemas.openxmlformats.org/package/2006/relationships"><Relationship Id="rId6" Type="http://schemas.openxmlformats.org/officeDocument/2006/relationships/slideLayout" Target="../slideLayouts/slideLayout32.xml"/><Relationship Id="rId5" Type="http://schemas.openxmlformats.org/officeDocument/2006/relationships/image" Target="../media/image75.png"/><Relationship Id="rId4" Type="http://schemas.openxmlformats.org/officeDocument/2006/relationships/tags" Target="../tags/tag1057.xml"/><Relationship Id="rId3" Type="http://schemas.openxmlformats.org/officeDocument/2006/relationships/tags" Target="../tags/tag1056.xml"/><Relationship Id="rId2" Type="http://schemas.openxmlformats.org/officeDocument/2006/relationships/tags" Target="../tags/tag1055.xml"/><Relationship Id="rId1" Type="http://schemas.openxmlformats.org/officeDocument/2006/relationships/tags" Target="../tags/tag1054.xml"/></Relationships>
</file>

<file path=ppt/slides/_rels/slide38.xml.rels><?xml version="1.0" encoding="UTF-8" standalone="yes"?>
<Relationships xmlns="http://schemas.openxmlformats.org/package/2006/relationships"><Relationship Id="rId9" Type="http://schemas.openxmlformats.org/officeDocument/2006/relationships/tags" Target="../tags/tag1065.xml"/><Relationship Id="rId8" Type="http://schemas.openxmlformats.org/officeDocument/2006/relationships/tags" Target="../tags/tag1064.xml"/><Relationship Id="rId7" Type="http://schemas.openxmlformats.org/officeDocument/2006/relationships/tags" Target="../tags/tag1063.xml"/><Relationship Id="rId6" Type="http://schemas.openxmlformats.org/officeDocument/2006/relationships/tags" Target="../tags/tag1062.xml"/><Relationship Id="rId5" Type="http://schemas.openxmlformats.org/officeDocument/2006/relationships/image" Target="../media/image76.png"/><Relationship Id="rId4" Type="http://schemas.openxmlformats.org/officeDocument/2006/relationships/tags" Target="../tags/tag1061.xml"/><Relationship Id="rId3" Type="http://schemas.openxmlformats.org/officeDocument/2006/relationships/tags" Target="../tags/tag1060.xml"/><Relationship Id="rId2" Type="http://schemas.openxmlformats.org/officeDocument/2006/relationships/tags" Target="../tags/tag1059.xml"/><Relationship Id="rId10" Type="http://schemas.openxmlformats.org/officeDocument/2006/relationships/slideLayout" Target="../slideLayouts/slideLayout31.xml"/><Relationship Id="rId1" Type="http://schemas.openxmlformats.org/officeDocument/2006/relationships/tags" Target="../tags/tag1058.xml"/></Relationships>
</file>

<file path=ppt/slides/_rels/slide39.xml.rels><?xml version="1.0" encoding="UTF-8" standalone="yes"?>
<Relationships xmlns="http://schemas.openxmlformats.org/package/2006/relationships"><Relationship Id="rId7" Type="http://schemas.openxmlformats.org/officeDocument/2006/relationships/slideLayout" Target="../slideLayouts/slideLayout27.xml"/><Relationship Id="rId6" Type="http://schemas.openxmlformats.org/officeDocument/2006/relationships/tags" Target="../tags/tag1069.xml"/><Relationship Id="rId5" Type="http://schemas.openxmlformats.org/officeDocument/2006/relationships/tags" Target="../tags/tag1068.xml"/><Relationship Id="rId4" Type="http://schemas.openxmlformats.org/officeDocument/2006/relationships/image" Target="NULL" TargetMode="External"/><Relationship Id="rId3" Type="http://schemas.openxmlformats.org/officeDocument/2006/relationships/image" Target="../media/image77.png"/><Relationship Id="rId2" Type="http://schemas.openxmlformats.org/officeDocument/2006/relationships/tags" Target="../tags/tag1067.xml"/><Relationship Id="rId1" Type="http://schemas.openxmlformats.org/officeDocument/2006/relationships/tags" Target="../tags/tag1066.xml"/></Relationships>
</file>

<file path=ppt/slides/_rels/slide4.xml.rels><?xml version="1.0" encoding="UTF-8" standalone="yes"?>
<Relationships xmlns="http://schemas.openxmlformats.org/package/2006/relationships"><Relationship Id="rId9" Type="http://schemas.openxmlformats.org/officeDocument/2006/relationships/tags" Target="../tags/tag264.xml"/><Relationship Id="rId8" Type="http://schemas.openxmlformats.org/officeDocument/2006/relationships/tags" Target="../tags/tag263.xml"/><Relationship Id="rId7" Type="http://schemas.openxmlformats.org/officeDocument/2006/relationships/tags" Target="../tags/tag262.xml"/><Relationship Id="rId6" Type="http://schemas.openxmlformats.org/officeDocument/2006/relationships/tags" Target="../tags/tag261.xml"/><Relationship Id="rId56" Type="http://schemas.openxmlformats.org/officeDocument/2006/relationships/slideLayout" Target="../slideLayouts/slideLayout32.xml"/><Relationship Id="rId55" Type="http://schemas.openxmlformats.org/officeDocument/2006/relationships/tags" Target="../tags/tag303.xml"/><Relationship Id="rId54" Type="http://schemas.openxmlformats.org/officeDocument/2006/relationships/tags" Target="../tags/tag302.xml"/><Relationship Id="rId53" Type="http://schemas.openxmlformats.org/officeDocument/2006/relationships/tags" Target="../tags/tag301.xml"/><Relationship Id="rId52" Type="http://schemas.openxmlformats.org/officeDocument/2006/relationships/tags" Target="../tags/tag300.xml"/><Relationship Id="rId51" Type="http://schemas.openxmlformats.org/officeDocument/2006/relationships/tags" Target="../tags/tag299.xml"/><Relationship Id="rId50" Type="http://schemas.openxmlformats.org/officeDocument/2006/relationships/tags" Target="../tags/tag298.xml"/><Relationship Id="rId5" Type="http://schemas.openxmlformats.org/officeDocument/2006/relationships/tags" Target="../tags/tag260.xml"/><Relationship Id="rId49" Type="http://schemas.openxmlformats.org/officeDocument/2006/relationships/tags" Target="../tags/tag297.xml"/><Relationship Id="rId48" Type="http://schemas.openxmlformats.org/officeDocument/2006/relationships/tags" Target="../tags/tag296.xml"/><Relationship Id="rId47" Type="http://schemas.openxmlformats.org/officeDocument/2006/relationships/tags" Target="../tags/tag295.xml"/><Relationship Id="rId46" Type="http://schemas.openxmlformats.org/officeDocument/2006/relationships/tags" Target="../tags/tag294.xml"/><Relationship Id="rId45" Type="http://schemas.openxmlformats.org/officeDocument/2006/relationships/tags" Target="../tags/tag293.xml"/><Relationship Id="rId44" Type="http://schemas.openxmlformats.org/officeDocument/2006/relationships/image" Target="../media/image26.png"/><Relationship Id="rId43" Type="http://schemas.openxmlformats.org/officeDocument/2006/relationships/tags" Target="../tags/tag292.xml"/><Relationship Id="rId42" Type="http://schemas.openxmlformats.org/officeDocument/2006/relationships/tags" Target="../tags/tag291.xml"/><Relationship Id="rId41" Type="http://schemas.openxmlformats.org/officeDocument/2006/relationships/tags" Target="../tags/tag290.xml"/><Relationship Id="rId40" Type="http://schemas.openxmlformats.org/officeDocument/2006/relationships/image" Target="../media/image25.png"/><Relationship Id="rId4" Type="http://schemas.openxmlformats.org/officeDocument/2006/relationships/image" Target="../media/image19.png"/><Relationship Id="rId39" Type="http://schemas.openxmlformats.org/officeDocument/2006/relationships/tags" Target="../tags/tag289.xml"/><Relationship Id="rId38" Type="http://schemas.openxmlformats.org/officeDocument/2006/relationships/tags" Target="../tags/tag288.xml"/><Relationship Id="rId37" Type="http://schemas.openxmlformats.org/officeDocument/2006/relationships/tags" Target="../tags/tag287.xml"/><Relationship Id="rId36" Type="http://schemas.openxmlformats.org/officeDocument/2006/relationships/tags" Target="../tags/tag286.xml"/><Relationship Id="rId35" Type="http://schemas.openxmlformats.org/officeDocument/2006/relationships/tags" Target="../tags/tag285.xml"/><Relationship Id="rId34" Type="http://schemas.openxmlformats.org/officeDocument/2006/relationships/tags" Target="../tags/tag284.xml"/><Relationship Id="rId33" Type="http://schemas.openxmlformats.org/officeDocument/2006/relationships/tags" Target="../tags/tag283.xml"/><Relationship Id="rId32" Type="http://schemas.openxmlformats.org/officeDocument/2006/relationships/image" Target="../media/image24.png"/><Relationship Id="rId31" Type="http://schemas.openxmlformats.org/officeDocument/2006/relationships/tags" Target="../tags/tag282.xml"/><Relationship Id="rId30" Type="http://schemas.openxmlformats.org/officeDocument/2006/relationships/tags" Target="../tags/tag281.xml"/><Relationship Id="rId3" Type="http://schemas.openxmlformats.org/officeDocument/2006/relationships/tags" Target="../tags/tag259.xml"/><Relationship Id="rId29" Type="http://schemas.openxmlformats.org/officeDocument/2006/relationships/tags" Target="../tags/tag280.xml"/><Relationship Id="rId28" Type="http://schemas.openxmlformats.org/officeDocument/2006/relationships/tags" Target="../tags/tag279.xml"/><Relationship Id="rId27" Type="http://schemas.openxmlformats.org/officeDocument/2006/relationships/tags" Target="../tags/tag278.xml"/><Relationship Id="rId26" Type="http://schemas.openxmlformats.org/officeDocument/2006/relationships/image" Target="../media/image23.png"/><Relationship Id="rId25" Type="http://schemas.openxmlformats.org/officeDocument/2006/relationships/tags" Target="../tags/tag277.xml"/><Relationship Id="rId24" Type="http://schemas.openxmlformats.org/officeDocument/2006/relationships/tags" Target="../tags/tag276.xml"/><Relationship Id="rId23" Type="http://schemas.openxmlformats.org/officeDocument/2006/relationships/tags" Target="../tags/tag275.xml"/><Relationship Id="rId22" Type="http://schemas.openxmlformats.org/officeDocument/2006/relationships/tags" Target="../tags/tag274.xml"/><Relationship Id="rId21" Type="http://schemas.openxmlformats.org/officeDocument/2006/relationships/tags" Target="../tags/tag273.xml"/><Relationship Id="rId20" Type="http://schemas.openxmlformats.org/officeDocument/2006/relationships/tags" Target="../tags/tag272.xml"/><Relationship Id="rId2" Type="http://schemas.openxmlformats.org/officeDocument/2006/relationships/tags" Target="../tags/tag258.xml"/><Relationship Id="rId19" Type="http://schemas.openxmlformats.org/officeDocument/2006/relationships/tags" Target="../tags/tag271.xml"/><Relationship Id="rId18" Type="http://schemas.openxmlformats.org/officeDocument/2006/relationships/tags" Target="../tags/tag270.xml"/><Relationship Id="rId17" Type="http://schemas.openxmlformats.org/officeDocument/2006/relationships/tags" Target="../tags/tag269.xml"/><Relationship Id="rId16" Type="http://schemas.openxmlformats.org/officeDocument/2006/relationships/tags" Target="../tags/tag268.xml"/><Relationship Id="rId15" Type="http://schemas.openxmlformats.org/officeDocument/2006/relationships/tags" Target="../tags/tag267.xml"/><Relationship Id="rId14" Type="http://schemas.openxmlformats.org/officeDocument/2006/relationships/image" Target="../media/image22.png"/><Relationship Id="rId13" Type="http://schemas.openxmlformats.org/officeDocument/2006/relationships/tags" Target="../tags/tag266.xml"/><Relationship Id="rId12" Type="http://schemas.openxmlformats.org/officeDocument/2006/relationships/image" Target="../media/image21.jpeg"/><Relationship Id="rId11" Type="http://schemas.openxmlformats.org/officeDocument/2006/relationships/tags" Target="../tags/tag265.xml"/><Relationship Id="rId10" Type="http://schemas.openxmlformats.org/officeDocument/2006/relationships/image" Target="../media/image20.jpeg"/><Relationship Id="rId1" Type="http://schemas.openxmlformats.org/officeDocument/2006/relationships/tags" Target="../tags/tag257.xml"/></Relationships>
</file>

<file path=ppt/slides/_rels/slide40.xml.rels><?xml version="1.0" encoding="UTF-8" standalone="yes"?>
<Relationships xmlns="http://schemas.openxmlformats.org/package/2006/relationships"><Relationship Id="rId9" Type="http://schemas.openxmlformats.org/officeDocument/2006/relationships/tags" Target="../tags/tag1078.xml"/><Relationship Id="rId8" Type="http://schemas.openxmlformats.org/officeDocument/2006/relationships/tags" Target="../tags/tag1077.xml"/><Relationship Id="rId7" Type="http://schemas.openxmlformats.org/officeDocument/2006/relationships/tags" Target="../tags/tag1076.xml"/><Relationship Id="rId6" Type="http://schemas.openxmlformats.org/officeDocument/2006/relationships/tags" Target="../tags/tag1075.xml"/><Relationship Id="rId5" Type="http://schemas.openxmlformats.org/officeDocument/2006/relationships/tags" Target="../tags/tag1074.xml"/><Relationship Id="rId4" Type="http://schemas.openxmlformats.org/officeDocument/2006/relationships/tags" Target="../tags/tag1073.xml"/><Relationship Id="rId3" Type="http://schemas.openxmlformats.org/officeDocument/2006/relationships/tags" Target="../tags/tag1072.xml"/><Relationship Id="rId26" Type="http://schemas.openxmlformats.org/officeDocument/2006/relationships/slideLayout" Target="../slideLayouts/slideLayout32.xml"/><Relationship Id="rId25" Type="http://schemas.openxmlformats.org/officeDocument/2006/relationships/tags" Target="../tags/tag1094.xml"/><Relationship Id="rId24" Type="http://schemas.openxmlformats.org/officeDocument/2006/relationships/tags" Target="../tags/tag1093.xml"/><Relationship Id="rId23" Type="http://schemas.openxmlformats.org/officeDocument/2006/relationships/tags" Target="../tags/tag1092.xml"/><Relationship Id="rId22" Type="http://schemas.openxmlformats.org/officeDocument/2006/relationships/tags" Target="../tags/tag1091.xml"/><Relationship Id="rId21" Type="http://schemas.openxmlformats.org/officeDocument/2006/relationships/tags" Target="../tags/tag1090.xml"/><Relationship Id="rId20" Type="http://schemas.openxmlformats.org/officeDocument/2006/relationships/tags" Target="../tags/tag1089.xml"/><Relationship Id="rId2" Type="http://schemas.openxmlformats.org/officeDocument/2006/relationships/tags" Target="../tags/tag1071.xml"/><Relationship Id="rId19" Type="http://schemas.openxmlformats.org/officeDocument/2006/relationships/tags" Target="../tags/tag1088.xml"/><Relationship Id="rId18" Type="http://schemas.openxmlformats.org/officeDocument/2006/relationships/tags" Target="../tags/tag1087.xml"/><Relationship Id="rId17" Type="http://schemas.openxmlformats.org/officeDocument/2006/relationships/tags" Target="../tags/tag1086.xml"/><Relationship Id="rId16" Type="http://schemas.openxmlformats.org/officeDocument/2006/relationships/tags" Target="../tags/tag1085.xml"/><Relationship Id="rId15" Type="http://schemas.openxmlformats.org/officeDocument/2006/relationships/tags" Target="../tags/tag1084.xml"/><Relationship Id="rId14" Type="http://schemas.openxmlformats.org/officeDocument/2006/relationships/tags" Target="../tags/tag1083.xml"/><Relationship Id="rId13" Type="http://schemas.openxmlformats.org/officeDocument/2006/relationships/tags" Target="../tags/tag1082.xml"/><Relationship Id="rId12" Type="http://schemas.openxmlformats.org/officeDocument/2006/relationships/tags" Target="../tags/tag1081.xml"/><Relationship Id="rId11" Type="http://schemas.openxmlformats.org/officeDocument/2006/relationships/tags" Target="../tags/tag1080.xml"/><Relationship Id="rId10" Type="http://schemas.openxmlformats.org/officeDocument/2006/relationships/tags" Target="../tags/tag1079.xml"/><Relationship Id="rId1" Type="http://schemas.openxmlformats.org/officeDocument/2006/relationships/tags" Target="../tags/tag1070.xml"/></Relationships>
</file>

<file path=ppt/slides/_rels/slide41.xml.rels><?xml version="1.0" encoding="UTF-8" standalone="yes"?>
<Relationships xmlns="http://schemas.openxmlformats.org/package/2006/relationships"><Relationship Id="rId9" Type="http://schemas.openxmlformats.org/officeDocument/2006/relationships/tags" Target="../tags/tag1103.xml"/><Relationship Id="rId8" Type="http://schemas.openxmlformats.org/officeDocument/2006/relationships/tags" Target="../tags/tag1102.xml"/><Relationship Id="rId7" Type="http://schemas.openxmlformats.org/officeDocument/2006/relationships/tags" Target="../tags/tag1101.xml"/><Relationship Id="rId6" Type="http://schemas.openxmlformats.org/officeDocument/2006/relationships/tags" Target="../tags/tag1100.xml"/><Relationship Id="rId5" Type="http://schemas.openxmlformats.org/officeDocument/2006/relationships/tags" Target="../tags/tag1099.xml"/><Relationship Id="rId4" Type="http://schemas.openxmlformats.org/officeDocument/2006/relationships/tags" Target="../tags/tag1098.xml"/><Relationship Id="rId3" Type="http://schemas.openxmlformats.org/officeDocument/2006/relationships/tags" Target="../tags/tag1097.xml"/><Relationship Id="rId2" Type="http://schemas.openxmlformats.org/officeDocument/2006/relationships/tags" Target="../tags/tag1096.xml"/><Relationship Id="rId18" Type="http://schemas.openxmlformats.org/officeDocument/2006/relationships/slideLayout" Target="../slideLayouts/slideLayout26.xml"/><Relationship Id="rId17" Type="http://schemas.openxmlformats.org/officeDocument/2006/relationships/tags" Target="../tags/tag1111.xml"/><Relationship Id="rId16" Type="http://schemas.openxmlformats.org/officeDocument/2006/relationships/tags" Target="../tags/tag1110.xml"/><Relationship Id="rId15" Type="http://schemas.openxmlformats.org/officeDocument/2006/relationships/tags" Target="../tags/tag1109.xml"/><Relationship Id="rId14" Type="http://schemas.openxmlformats.org/officeDocument/2006/relationships/tags" Target="../tags/tag1108.xml"/><Relationship Id="rId13" Type="http://schemas.openxmlformats.org/officeDocument/2006/relationships/tags" Target="../tags/tag1107.xml"/><Relationship Id="rId12" Type="http://schemas.openxmlformats.org/officeDocument/2006/relationships/tags" Target="../tags/tag1106.xml"/><Relationship Id="rId11" Type="http://schemas.openxmlformats.org/officeDocument/2006/relationships/tags" Target="../tags/tag1105.xml"/><Relationship Id="rId10" Type="http://schemas.openxmlformats.org/officeDocument/2006/relationships/tags" Target="../tags/tag1104.xml"/><Relationship Id="rId1" Type="http://schemas.openxmlformats.org/officeDocument/2006/relationships/tags" Target="../tags/tag1095.xml"/></Relationships>
</file>

<file path=ppt/slides/_rels/slide5.xml.rels><?xml version="1.0" encoding="UTF-8" standalone="yes"?>
<Relationships xmlns="http://schemas.openxmlformats.org/package/2006/relationships"><Relationship Id="rId9" Type="http://schemas.openxmlformats.org/officeDocument/2006/relationships/tags" Target="../tags/tag312.xml"/><Relationship Id="rId8" Type="http://schemas.openxmlformats.org/officeDocument/2006/relationships/tags" Target="../tags/tag311.xml"/><Relationship Id="rId7" Type="http://schemas.openxmlformats.org/officeDocument/2006/relationships/tags" Target="../tags/tag310.xml"/><Relationship Id="rId6" Type="http://schemas.openxmlformats.org/officeDocument/2006/relationships/tags" Target="../tags/tag309.xml"/><Relationship Id="rId54" Type="http://schemas.openxmlformats.org/officeDocument/2006/relationships/notesSlide" Target="../notesSlides/notesSlide2.xml"/><Relationship Id="rId53" Type="http://schemas.openxmlformats.org/officeDocument/2006/relationships/slideLayout" Target="../slideLayouts/slideLayout32.xml"/><Relationship Id="rId52" Type="http://schemas.openxmlformats.org/officeDocument/2006/relationships/tags" Target="../tags/tag354.xml"/><Relationship Id="rId51" Type="http://schemas.openxmlformats.org/officeDocument/2006/relationships/tags" Target="../tags/tag353.xml"/><Relationship Id="rId50" Type="http://schemas.openxmlformats.org/officeDocument/2006/relationships/image" Target="../media/image27.wmf"/><Relationship Id="rId5" Type="http://schemas.openxmlformats.org/officeDocument/2006/relationships/tags" Target="../tags/tag308.xml"/><Relationship Id="rId49" Type="http://schemas.openxmlformats.org/officeDocument/2006/relationships/tags" Target="../tags/tag352.xml"/><Relationship Id="rId48" Type="http://schemas.openxmlformats.org/officeDocument/2006/relationships/tags" Target="../tags/tag351.xml"/><Relationship Id="rId47" Type="http://schemas.openxmlformats.org/officeDocument/2006/relationships/tags" Target="../tags/tag350.xml"/><Relationship Id="rId46" Type="http://schemas.openxmlformats.org/officeDocument/2006/relationships/tags" Target="../tags/tag349.xml"/><Relationship Id="rId45" Type="http://schemas.openxmlformats.org/officeDocument/2006/relationships/tags" Target="../tags/tag348.xml"/><Relationship Id="rId44" Type="http://schemas.openxmlformats.org/officeDocument/2006/relationships/tags" Target="../tags/tag347.xml"/><Relationship Id="rId43" Type="http://schemas.openxmlformats.org/officeDocument/2006/relationships/tags" Target="../tags/tag346.xml"/><Relationship Id="rId42" Type="http://schemas.openxmlformats.org/officeDocument/2006/relationships/tags" Target="../tags/tag345.xml"/><Relationship Id="rId41" Type="http://schemas.openxmlformats.org/officeDocument/2006/relationships/tags" Target="../tags/tag344.xml"/><Relationship Id="rId40" Type="http://schemas.openxmlformats.org/officeDocument/2006/relationships/tags" Target="../tags/tag343.xml"/><Relationship Id="rId4" Type="http://schemas.openxmlformats.org/officeDocument/2006/relationships/tags" Target="../tags/tag307.xml"/><Relationship Id="rId39" Type="http://schemas.openxmlformats.org/officeDocument/2006/relationships/tags" Target="../tags/tag342.xml"/><Relationship Id="rId38" Type="http://schemas.openxmlformats.org/officeDocument/2006/relationships/tags" Target="../tags/tag341.xml"/><Relationship Id="rId37" Type="http://schemas.openxmlformats.org/officeDocument/2006/relationships/tags" Target="../tags/tag340.xml"/><Relationship Id="rId36" Type="http://schemas.openxmlformats.org/officeDocument/2006/relationships/tags" Target="../tags/tag339.xml"/><Relationship Id="rId35" Type="http://schemas.openxmlformats.org/officeDocument/2006/relationships/tags" Target="../tags/tag338.xml"/><Relationship Id="rId34" Type="http://schemas.openxmlformats.org/officeDocument/2006/relationships/tags" Target="../tags/tag337.xml"/><Relationship Id="rId33" Type="http://schemas.openxmlformats.org/officeDocument/2006/relationships/tags" Target="../tags/tag336.xml"/><Relationship Id="rId32" Type="http://schemas.openxmlformats.org/officeDocument/2006/relationships/tags" Target="../tags/tag335.xml"/><Relationship Id="rId31" Type="http://schemas.openxmlformats.org/officeDocument/2006/relationships/tags" Target="../tags/tag334.xml"/><Relationship Id="rId30" Type="http://schemas.openxmlformats.org/officeDocument/2006/relationships/tags" Target="../tags/tag333.xml"/><Relationship Id="rId3" Type="http://schemas.openxmlformats.org/officeDocument/2006/relationships/tags" Target="../tags/tag306.xml"/><Relationship Id="rId29" Type="http://schemas.openxmlformats.org/officeDocument/2006/relationships/tags" Target="../tags/tag332.xml"/><Relationship Id="rId28" Type="http://schemas.openxmlformats.org/officeDocument/2006/relationships/tags" Target="../tags/tag331.xml"/><Relationship Id="rId27" Type="http://schemas.openxmlformats.org/officeDocument/2006/relationships/tags" Target="../tags/tag330.xml"/><Relationship Id="rId26" Type="http://schemas.openxmlformats.org/officeDocument/2006/relationships/tags" Target="../tags/tag329.xml"/><Relationship Id="rId25" Type="http://schemas.openxmlformats.org/officeDocument/2006/relationships/tags" Target="../tags/tag328.xml"/><Relationship Id="rId24" Type="http://schemas.openxmlformats.org/officeDocument/2006/relationships/tags" Target="../tags/tag327.xml"/><Relationship Id="rId23" Type="http://schemas.openxmlformats.org/officeDocument/2006/relationships/tags" Target="../tags/tag326.xml"/><Relationship Id="rId22" Type="http://schemas.openxmlformats.org/officeDocument/2006/relationships/tags" Target="../tags/tag325.xml"/><Relationship Id="rId21" Type="http://schemas.openxmlformats.org/officeDocument/2006/relationships/tags" Target="../tags/tag324.xml"/><Relationship Id="rId20" Type="http://schemas.openxmlformats.org/officeDocument/2006/relationships/tags" Target="../tags/tag323.xml"/><Relationship Id="rId2" Type="http://schemas.openxmlformats.org/officeDocument/2006/relationships/tags" Target="../tags/tag305.xml"/><Relationship Id="rId19" Type="http://schemas.openxmlformats.org/officeDocument/2006/relationships/tags" Target="../tags/tag322.xml"/><Relationship Id="rId18" Type="http://schemas.openxmlformats.org/officeDocument/2006/relationships/tags" Target="../tags/tag321.xml"/><Relationship Id="rId17" Type="http://schemas.openxmlformats.org/officeDocument/2006/relationships/tags" Target="../tags/tag320.xml"/><Relationship Id="rId16" Type="http://schemas.openxmlformats.org/officeDocument/2006/relationships/tags" Target="../tags/tag319.xml"/><Relationship Id="rId15" Type="http://schemas.openxmlformats.org/officeDocument/2006/relationships/tags" Target="../tags/tag318.xml"/><Relationship Id="rId14" Type="http://schemas.openxmlformats.org/officeDocument/2006/relationships/tags" Target="../tags/tag317.xml"/><Relationship Id="rId13" Type="http://schemas.openxmlformats.org/officeDocument/2006/relationships/tags" Target="../tags/tag316.xml"/><Relationship Id="rId12" Type="http://schemas.openxmlformats.org/officeDocument/2006/relationships/tags" Target="../tags/tag315.xml"/><Relationship Id="rId11" Type="http://schemas.openxmlformats.org/officeDocument/2006/relationships/tags" Target="../tags/tag314.xml"/><Relationship Id="rId10" Type="http://schemas.openxmlformats.org/officeDocument/2006/relationships/tags" Target="../tags/tag313.xml"/><Relationship Id="rId1" Type="http://schemas.openxmlformats.org/officeDocument/2006/relationships/tags" Target="../tags/tag304.xml"/></Relationships>
</file>

<file path=ppt/slides/_rels/slide6.xml.rels><?xml version="1.0" encoding="UTF-8" standalone="yes"?>
<Relationships xmlns="http://schemas.openxmlformats.org/package/2006/relationships"><Relationship Id="rId9" Type="http://schemas.openxmlformats.org/officeDocument/2006/relationships/tags" Target="../tags/tag367.xml"/><Relationship Id="rId8" Type="http://schemas.openxmlformats.org/officeDocument/2006/relationships/tags" Target="../tags/tag366.xml"/><Relationship Id="rId73" Type="http://schemas.openxmlformats.org/officeDocument/2006/relationships/notesSlide" Target="../notesSlides/notesSlide3.xml"/><Relationship Id="rId72" Type="http://schemas.openxmlformats.org/officeDocument/2006/relationships/slideLayout" Target="../slideLayouts/slideLayout32.xml"/><Relationship Id="rId71" Type="http://schemas.openxmlformats.org/officeDocument/2006/relationships/tags" Target="../tags/tag429.xml"/><Relationship Id="rId70" Type="http://schemas.openxmlformats.org/officeDocument/2006/relationships/tags" Target="../tags/tag428.xml"/><Relationship Id="rId7" Type="http://schemas.openxmlformats.org/officeDocument/2006/relationships/tags" Target="../tags/tag365.xml"/><Relationship Id="rId69" Type="http://schemas.openxmlformats.org/officeDocument/2006/relationships/tags" Target="../tags/tag427.xml"/><Relationship Id="rId68" Type="http://schemas.openxmlformats.org/officeDocument/2006/relationships/tags" Target="../tags/tag426.xml"/><Relationship Id="rId67" Type="http://schemas.openxmlformats.org/officeDocument/2006/relationships/tags" Target="../tags/tag425.xml"/><Relationship Id="rId66" Type="http://schemas.openxmlformats.org/officeDocument/2006/relationships/tags" Target="../tags/tag424.xml"/><Relationship Id="rId65" Type="http://schemas.openxmlformats.org/officeDocument/2006/relationships/tags" Target="../tags/tag423.xml"/><Relationship Id="rId64" Type="http://schemas.openxmlformats.org/officeDocument/2006/relationships/tags" Target="../tags/tag422.xml"/><Relationship Id="rId63" Type="http://schemas.openxmlformats.org/officeDocument/2006/relationships/tags" Target="../tags/tag421.xml"/><Relationship Id="rId62" Type="http://schemas.openxmlformats.org/officeDocument/2006/relationships/tags" Target="../tags/tag420.xml"/><Relationship Id="rId61" Type="http://schemas.openxmlformats.org/officeDocument/2006/relationships/tags" Target="../tags/tag419.xml"/><Relationship Id="rId60" Type="http://schemas.openxmlformats.org/officeDocument/2006/relationships/tags" Target="../tags/tag418.xml"/><Relationship Id="rId6" Type="http://schemas.openxmlformats.org/officeDocument/2006/relationships/tags" Target="../tags/tag364.xml"/><Relationship Id="rId59" Type="http://schemas.openxmlformats.org/officeDocument/2006/relationships/tags" Target="../tags/tag417.xml"/><Relationship Id="rId58" Type="http://schemas.openxmlformats.org/officeDocument/2006/relationships/tags" Target="../tags/tag416.xml"/><Relationship Id="rId57" Type="http://schemas.openxmlformats.org/officeDocument/2006/relationships/tags" Target="../tags/tag415.xml"/><Relationship Id="rId56" Type="http://schemas.openxmlformats.org/officeDocument/2006/relationships/tags" Target="../tags/tag414.xml"/><Relationship Id="rId55" Type="http://schemas.openxmlformats.org/officeDocument/2006/relationships/tags" Target="../tags/tag413.xml"/><Relationship Id="rId54" Type="http://schemas.openxmlformats.org/officeDocument/2006/relationships/tags" Target="../tags/tag412.xml"/><Relationship Id="rId53" Type="http://schemas.openxmlformats.org/officeDocument/2006/relationships/tags" Target="../tags/tag411.xml"/><Relationship Id="rId52" Type="http://schemas.openxmlformats.org/officeDocument/2006/relationships/tags" Target="../tags/tag410.xml"/><Relationship Id="rId51" Type="http://schemas.openxmlformats.org/officeDocument/2006/relationships/tags" Target="../tags/tag409.xml"/><Relationship Id="rId50" Type="http://schemas.openxmlformats.org/officeDocument/2006/relationships/tags" Target="../tags/tag408.xml"/><Relationship Id="rId5" Type="http://schemas.openxmlformats.org/officeDocument/2006/relationships/tags" Target="../tags/tag363.xml"/><Relationship Id="rId49" Type="http://schemas.openxmlformats.org/officeDocument/2006/relationships/tags" Target="../tags/tag407.xml"/><Relationship Id="rId48" Type="http://schemas.openxmlformats.org/officeDocument/2006/relationships/tags" Target="../tags/tag406.xml"/><Relationship Id="rId47" Type="http://schemas.openxmlformats.org/officeDocument/2006/relationships/tags" Target="../tags/tag405.xml"/><Relationship Id="rId46" Type="http://schemas.openxmlformats.org/officeDocument/2006/relationships/tags" Target="../tags/tag404.xml"/><Relationship Id="rId45" Type="http://schemas.openxmlformats.org/officeDocument/2006/relationships/tags" Target="../tags/tag403.xml"/><Relationship Id="rId44" Type="http://schemas.openxmlformats.org/officeDocument/2006/relationships/tags" Target="../tags/tag402.xml"/><Relationship Id="rId43" Type="http://schemas.openxmlformats.org/officeDocument/2006/relationships/tags" Target="../tags/tag401.xml"/><Relationship Id="rId42" Type="http://schemas.openxmlformats.org/officeDocument/2006/relationships/tags" Target="../tags/tag400.xml"/><Relationship Id="rId41" Type="http://schemas.openxmlformats.org/officeDocument/2006/relationships/tags" Target="../tags/tag399.xml"/><Relationship Id="rId40" Type="http://schemas.openxmlformats.org/officeDocument/2006/relationships/tags" Target="../tags/tag398.xml"/><Relationship Id="rId4" Type="http://schemas.openxmlformats.org/officeDocument/2006/relationships/tags" Target="../tags/tag362.xml"/><Relationship Id="rId39" Type="http://schemas.openxmlformats.org/officeDocument/2006/relationships/tags" Target="../tags/tag397.xml"/><Relationship Id="rId38" Type="http://schemas.openxmlformats.org/officeDocument/2006/relationships/tags" Target="../tags/tag396.xml"/><Relationship Id="rId37" Type="http://schemas.openxmlformats.org/officeDocument/2006/relationships/tags" Target="../tags/tag395.xml"/><Relationship Id="rId36" Type="http://schemas.openxmlformats.org/officeDocument/2006/relationships/tags" Target="../tags/tag394.xml"/><Relationship Id="rId35" Type="http://schemas.openxmlformats.org/officeDocument/2006/relationships/tags" Target="../tags/tag393.xml"/><Relationship Id="rId34" Type="http://schemas.openxmlformats.org/officeDocument/2006/relationships/tags" Target="../tags/tag392.xml"/><Relationship Id="rId33" Type="http://schemas.openxmlformats.org/officeDocument/2006/relationships/tags" Target="../tags/tag391.xml"/><Relationship Id="rId32" Type="http://schemas.openxmlformats.org/officeDocument/2006/relationships/tags" Target="../tags/tag390.xml"/><Relationship Id="rId31" Type="http://schemas.openxmlformats.org/officeDocument/2006/relationships/tags" Target="../tags/tag389.xml"/><Relationship Id="rId30" Type="http://schemas.openxmlformats.org/officeDocument/2006/relationships/tags" Target="../tags/tag388.xml"/><Relationship Id="rId3" Type="http://schemas.openxmlformats.org/officeDocument/2006/relationships/tags" Target="../tags/tag361.xml"/><Relationship Id="rId29" Type="http://schemas.openxmlformats.org/officeDocument/2006/relationships/tags" Target="../tags/tag387.xml"/><Relationship Id="rId28" Type="http://schemas.openxmlformats.org/officeDocument/2006/relationships/tags" Target="../tags/tag386.xml"/><Relationship Id="rId27" Type="http://schemas.openxmlformats.org/officeDocument/2006/relationships/tags" Target="../tags/tag385.xml"/><Relationship Id="rId26" Type="http://schemas.openxmlformats.org/officeDocument/2006/relationships/tags" Target="../tags/tag384.xml"/><Relationship Id="rId25" Type="http://schemas.openxmlformats.org/officeDocument/2006/relationships/tags" Target="../tags/tag383.xml"/><Relationship Id="rId24" Type="http://schemas.openxmlformats.org/officeDocument/2006/relationships/tags" Target="../tags/tag382.xml"/><Relationship Id="rId23" Type="http://schemas.openxmlformats.org/officeDocument/2006/relationships/tags" Target="../tags/tag381.xml"/><Relationship Id="rId22" Type="http://schemas.openxmlformats.org/officeDocument/2006/relationships/tags" Target="../tags/tag380.xml"/><Relationship Id="rId21" Type="http://schemas.openxmlformats.org/officeDocument/2006/relationships/tags" Target="../tags/tag379.xml"/><Relationship Id="rId20" Type="http://schemas.openxmlformats.org/officeDocument/2006/relationships/tags" Target="../tags/tag378.xml"/><Relationship Id="rId2" Type="http://schemas.openxmlformats.org/officeDocument/2006/relationships/tags" Target="../tags/tag360.xml"/><Relationship Id="rId19" Type="http://schemas.openxmlformats.org/officeDocument/2006/relationships/tags" Target="../tags/tag377.xml"/><Relationship Id="rId18" Type="http://schemas.openxmlformats.org/officeDocument/2006/relationships/tags" Target="../tags/tag376.xml"/><Relationship Id="rId17" Type="http://schemas.openxmlformats.org/officeDocument/2006/relationships/tags" Target="../tags/tag375.xml"/><Relationship Id="rId16" Type="http://schemas.openxmlformats.org/officeDocument/2006/relationships/tags" Target="../tags/tag374.xml"/><Relationship Id="rId15" Type="http://schemas.openxmlformats.org/officeDocument/2006/relationships/tags" Target="../tags/tag373.xml"/><Relationship Id="rId14" Type="http://schemas.openxmlformats.org/officeDocument/2006/relationships/tags" Target="../tags/tag372.xml"/><Relationship Id="rId13" Type="http://schemas.openxmlformats.org/officeDocument/2006/relationships/tags" Target="../tags/tag371.xml"/><Relationship Id="rId12" Type="http://schemas.openxmlformats.org/officeDocument/2006/relationships/tags" Target="../tags/tag370.xml"/><Relationship Id="rId11" Type="http://schemas.openxmlformats.org/officeDocument/2006/relationships/tags" Target="../tags/tag369.xml"/><Relationship Id="rId10" Type="http://schemas.openxmlformats.org/officeDocument/2006/relationships/tags" Target="../tags/tag368.xml"/><Relationship Id="rId1" Type="http://schemas.openxmlformats.org/officeDocument/2006/relationships/tags" Target="../tags/tag359.xml"/></Relationships>
</file>

<file path=ppt/slides/_rels/slide7.xml.rels><?xml version="1.0" encoding="UTF-8" standalone="yes"?>
<Relationships xmlns="http://schemas.openxmlformats.org/package/2006/relationships"><Relationship Id="rId9" Type="http://schemas.openxmlformats.org/officeDocument/2006/relationships/tags" Target="../tags/tag438.xml"/><Relationship Id="rId8" Type="http://schemas.openxmlformats.org/officeDocument/2006/relationships/tags" Target="../tags/tag437.xml"/><Relationship Id="rId7" Type="http://schemas.openxmlformats.org/officeDocument/2006/relationships/tags" Target="../tags/tag436.xml"/><Relationship Id="rId6" Type="http://schemas.openxmlformats.org/officeDocument/2006/relationships/tags" Target="../tags/tag435.xml"/><Relationship Id="rId5" Type="http://schemas.openxmlformats.org/officeDocument/2006/relationships/tags" Target="../tags/tag434.xml"/><Relationship Id="rId4" Type="http://schemas.openxmlformats.org/officeDocument/2006/relationships/image" Target="../media/image29.jpeg"/><Relationship Id="rId35" Type="http://schemas.openxmlformats.org/officeDocument/2006/relationships/slideLayout" Target="../slideLayouts/slideLayout32.xml"/><Relationship Id="rId34" Type="http://schemas.openxmlformats.org/officeDocument/2006/relationships/tags" Target="../tags/tag461.xml"/><Relationship Id="rId33" Type="http://schemas.openxmlformats.org/officeDocument/2006/relationships/tags" Target="../tags/tag460.xml"/><Relationship Id="rId32" Type="http://schemas.openxmlformats.org/officeDocument/2006/relationships/tags" Target="../tags/tag459.xml"/><Relationship Id="rId31" Type="http://schemas.openxmlformats.org/officeDocument/2006/relationships/tags" Target="../tags/tag458.xml"/><Relationship Id="rId30" Type="http://schemas.openxmlformats.org/officeDocument/2006/relationships/tags" Target="../tags/tag457.xml"/><Relationship Id="rId3" Type="http://schemas.openxmlformats.org/officeDocument/2006/relationships/tags" Target="../tags/tag433.xml"/><Relationship Id="rId29" Type="http://schemas.openxmlformats.org/officeDocument/2006/relationships/tags" Target="../tags/tag456.xml"/><Relationship Id="rId28" Type="http://schemas.openxmlformats.org/officeDocument/2006/relationships/tags" Target="../tags/tag455.xml"/><Relationship Id="rId27" Type="http://schemas.openxmlformats.org/officeDocument/2006/relationships/tags" Target="../tags/tag454.xml"/><Relationship Id="rId26" Type="http://schemas.openxmlformats.org/officeDocument/2006/relationships/tags" Target="../tags/tag453.xml"/><Relationship Id="rId25" Type="http://schemas.openxmlformats.org/officeDocument/2006/relationships/tags" Target="../tags/tag452.xml"/><Relationship Id="rId24" Type="http://schemas.openxmlformats.org/officeDocument/2006/relationships/tags" Target="../tags/tag451.xml"/><Relationship Id="rId23" Type="http://schemas.openxmlformats.org/officeDocument/2006/relationships/tags" Target="../tags/tag450.xml"/><Relationship Id="rId22" Type="http://schemas.openxmlformats.org/officeDocument/2006/relationships/tags" Target="../tags/tag449.xml"/><Relationship Id="rId21" Type="http://schemas.openxmlformats.org/officeDocument/2006/relationships/tags" Target="../tags/tag448.xml"/><Relationship Id="rId20" Type="http://schemas.openxmlformats.org/officeDocument/2006/relationships/tags" Target="../tags/tag447.xml"/><Relationship Id="rId2" Type="http://schemas.openxmlformats.org/officeDocument/2006/relationships/image" Target="../media/image28.png"/><Relationship Id="rId19" Type="http://schemas.openxmlformats.org/officeDocument/2006/relationships/tags" Target="../tags/tag446.xml"/><Relationship Id="rId18" Type="http://schemas.openxmlformats.org/officeDocument/2006/relationships/image" Target="../media/image31.GIF"/><Relationship Id="rId17" Type="http://schemas.openxmlformats.org/officeDocument/2006/relationships/tags" Target="../tags/tag445.xml"/><Relationship Id="rId16" Type="http://schemas.openxmlformats.org/officeDocument/2006/relationships/tags" Target="../tags/tag444.xml"/><Relationship Id="rId15" Type="http://schemas.openxmlformats.org/officeDocument/2006/relationships/tags" Target="../tags/tag443.xml"/><Relationship Id="rId14" Type="http://schemas.openxmlformats.org/officeDocument/2006/relationships/tags" Target="../tags/tag442.xml"/><Relationship Id="rId13" Type="http://schemas.openxmlformats.org/officeDocument/2006/relationships/tags" Target="../tags/tag441.xml"/><Relationship Id="rId12" Type="http://schemas.openxmlformats.org/officeDocument/2006/relationships/tags" Target="../tags/tag440.xml"/><Relationship Id="rId11" Type="http://schemas.openxmlformats.org/officeDocument/2006/relationships/tags" Target="../tags/tag439.xml"/><Relationship Id="rId10" Type="http://schemas.openxmlformats.org/officeDocument/2006/relationships/image" Target="../media/image30.jpeg"/><Relationship Id="rId1" Type="http://schemas.openxmlformats.org/officeDocument/2006/relationships/tags" Target="../tags/tag432.xml"/></Relationships>
</file>

<file path=ppt/slides/_rels/slide8.xml.rels><?xml version="1.0" encoding="UTF-8" standalone="yes"?>
<Relationships xmlns="http://schemas.openxmlformats.org/package/2006/relationships"><Relationship Id="rId9" Type="http://schemas.openxmlformats.org/officeDocument/2006/relationships/tags" Target="../tags/tag470.xml"/><Relationship Id="rId8" Type="http://schemas.openxmlformats.org/officeDocument/2006/relationships/tags" Target="../tags/tag469.xml"/><Relationship Id="rId7" Type="http://schemas.openxmlformats.org/officeDocument/2006/relationships/tags" Target="../tags/tag468.xml"/><Relationship Id="rId6" Type="http://schemas.openxmlformats.org/officeDocument/2006/relationships/tags" Target="../tags/tag467.xml"/><Relationship Id="rId5" Type="http://schemas.openxmlformats.org/officeDocument/2006/relationships/tags" Target="../tags/tag466.xml"/><Relationship Id="rId4" Type="http://schemas.openxmlformats.org/officeDocument/2006/relationships/tags" Target="../tags/tag465.xml"/><Relationship Id="rId3" Type="http://schemas.openxmlformats.org/officeDocument/2006/relationships/tags" Target="../tags/tag464.xml"/><Relationship Id="rId2" Type="http://schemas.openxmlformats.org/officeDocument/2006/relationships/tags" Target="../tags/tag463.xml"/><Relationship Id="rId15" Type="http://schemas.openxmlformats.org/officeDocument/2006/relationships/slideLayout" Target="../slideLayouts/slideLayout32.xml"/><Relationship Id="rId14" Type="http://schemas.openxmlformats.org/officeDocument/2006/relationships/tags" Target="../tags/tag473.xml"/><Relationship Id="rId13" Type="http://schemas.openxmlformats.org/officeDocument/2006/relationships/image" Target="../media/image33.GIF"/><Relationship Id="rId12" Type="http://schemas.openxmlformats.org/officeDocument/2006/relationships/tags" Target="../tags/tag472.xml"/><Relationship Id="rId11" Type="http://schemas.openxmlformats.org/officeDocument/2006/relationships/image" Target="../media/image32.jpeg"/><Relationship Id="rId10" Type="http://schemas.openxmlformats.org/officeDocument/2006/relationships/tags" Target="../tags/tag471.xml"/><Relationship Id="rId1" Type="http://schemas.openxmlformats.org/officeDocument/2006/relationships/tags" Target="../tags/tag462.xml"/></Relationships>
</file>

<file path=ppt/slides/_rels/slide9.xml.rels><?xml version="1.0" encoding="UTF-8" standalone="yes"?>
<Relationships xmlns="http://schemas.openxmlformats.org/package/2006/relationships"><Relationship Id="rId9" Type="http://schemas.openxmlformats.org/officeDocument/2006/relationships/tags" Target="../tags/tag482.xml"/><Relationship Id="rId8" Type="http://schemas.openxmlformats.org/officeDocument/2006/relationships/tags" Target="../tags/tag481.xml"/><Relationship Id="rId7" Type="http://schemas.openxmlformats.org/officeDocument/2006/relationships/tags" Target="../tags/tag480.xml"/><Relationship Id="rId6" Type="http://schemas.openxmlformats.org/officeDocument/2006/relationships/tags" Target="../tags/tag479.xml"/><Relationship Id="rId5" Type="http://schemas.openxmlformats.org/officeDocument/2006/relationships/tags" Target="../tags/tag478.xml"/><Relationship Id="rId4" Type="http://schemas.openxmlformats.org/officeDocument/2006/relationships/tags" Target="../tags/tag477.xml"/><Relationship Id="rId37" Type="http://schemas.openxmlformats.org/officeDocument/2006/relationships/slideLayout" Target="../slideLayouts/slideLayout32.xml"/><Relationship Id="rId36" Type="http://schemas.openxmlformats.org/officeDocument/2006/relationships/tags" Target="../tags/tag509.xml"/><Relationship Id="rId35" Type="http://schemas.openxmlformats.org/officeDocument/2006/relationships/tags" Target="../tags/tag508.xml"/><Relationship Id="rId34" Type="http://schemas.openxmlformats.org/officeDocument/2006/relationships/tags" Target="../tags/tag507.xml"/><Relationship Id="rId33" Type="http://schemas.openxmlformats.org/officeDocument/2006/relationships/tags" Target="../tags/tag506.xml"/><Relationship Id="rId32" Type="http://schemas.openxmlformats.org/officeDocument/2006/relationships/tags" Target="../tags/tag505.xml"/><Relationship Id="rId31" Type="http://schemas.openxmlformats.org/officeDocument/2006/relationships/tags" Target="../tags/tag504.xml"/><Relationship Id="rId30" Type="http://schemas.openxmlformats.org/officeDocument/2006/relationships/tags" Target="../tags/tag503.xml"/><Relationship Id="rId3" Type="http://schemas.openxmlformats.org/officeDocument/2006/relationships/tags" Target="../tags/tag476.xml"/><Relationship Id="rId29" Type="http://schemas.openxmlformats.org/officeDocument/2006/relationships/tags" Target="../tags/tag502.xml"/><Relationship Id="rId28" Type="http://schemas.openxmlformats.org/officeDocument/2006/relationships/tags" Target="../tags/tag501.xml"/><Relationship Id="rId27" Type="http://schemas.openxmlformats.org/officeDocument/2006/relationships/tags" Target="../tags/tag500.xml"/><Relationship Id="rId26" Type="http://schemas.openxmlformats.org/officeDocument/2006/relationships/tags" Target="../tags/tag499.xml"/><Relationship Id="rId25" Type="http://schemas.openxmlformats.org/officeDocument/2006/relationships/tags" Target="../tags/tag498.xml"/><Relationship Id="rId24" Type="http://schemas.openxmlformats.org/officeDocument/2006/relationships/tags" Target="../tags/tag497.xml"/><Relationship Id="rId23" Type="http://schemas.openxmlformats.org/officeDocument/2006/relationships/tags" Target="../tags/tag496.xml"/><Relationship Id="rId22" Type="http://schemas.openxmlformats.org/officeDocument/2006/relationships/tags" Target="../tags/tag495.xml"/><Relationship Id="rId21" Type="http://schemas.openxmlformats.org/officeDocument/2006/relationships/tags" Target="../tags/tag494.xml"/><Relationship Id="rId20" Type="http://schemas.openxmlformats.org/officeDocument/2006/relationships/tags" Target="../tags/tag493.xml"/><Relationship Id="rId2" Type="http://schemas.openxmlformats.org/officeDocument/2006/relationships/tags" Target="../tags/tag475.xml"/><Relationship Id="rId19" Type="http://schemas.openxmlformats.org/officeDocument/2006/relationships/tags" Target="../tags/tag492.xml"/><Relationship Id="rId18" Type="http://schemas.openxmlformats.org/officeDocument/2006/relationships/tags" Target="../tags/tag491.xml"/><Relationship Id="rId17" Type="http://schemas.openxmlformats.org/officeDocument/2006/relationships/tags" Target="../tags/tag490.xml"/><Relationship Id="rId16" Type="http://schemas.openxmlformats.org/officeDocument/2006/relationships/tags" Target="../tags/tag489.xml"/><Relationship Id="rId15" Type="http://schemas.openxmlformats.org/officeDocument/2006/relationships/tags" Target="../tags/tag488.xml"/><Relationship Id="rId14" Type="http://schemas.openxmlformats.org/officeDocument/2006/relationships/tags" Target="../tags/tag487.xml"/><Relationship Id="rId13" Type="http://schemas.openxmlformats.org/officeDocument/2006/relationships/tags" Target="../tags/tag486.xml"/><Relationship Id="rId12" Type="http://schemas.openxmlformats.org/officeDocument/2006/relationships/tags" Target="../tags/tag485.xml"/><Relationship Id="rId11" Type="http://schemas.openxmlformats.org/officeDocument/2006/relationships/tags" Target="../tags/tag484.xml"/><Relationship Id="rId10" Type="http://schemas.openxmlformats.org/officeDocument/2006/relationships/tags" Target="../tags/tag483.xml"/><Relationship Id="rId1" Type="http://schemas.openxmlformats.org/officeDocument/2006/relationships/tags" Target="../tags/tag47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WordArt 4"/>
          <p:cNvSpPr>
            <a:spLocks noTextEdit="1"/>
          </p:cNvSpPr>
          <p:nvPr>
            <p:custDataLst>
              <p:tags r:id="rId1"/>
            </p:custDataLst>
          </p:nvPr>
        </p:nvSpPr>
        <p:spPr>
          <a:xfrm>
            <a:off x="2307209" y="2948695"/>
            <a:ext cx="6076036" cy="961880"/>
          </a:xfrm>
          <a:prstGeom prst="rect">
            <a:avLst/>
          </a:prstGeom>
        </p:spPr>
        <p:txBody>
          <a:bodyPr wrap="none" fromWordArt="1">
            <a:prstTxWarp prst="textPlain">
              <a:avLst>
                <a:gd name="adj" fmla="val 50000"/>
              </a:avLst>
            </a:prstTxWarp>
            <a:noAutofit/>
          </a:bodyPr>
          <a:lstStyle/>
          <a:p>
            <a:pPr algn="ctr" defTabSz="914400">
              <a:buClrTx/>
              <a:buSzTx/>
              <a:buFontTx/>
            </a:pPr>
            <a:r>
              <a:rPr lang="en-US" altLang="zh-CN" sz="7195" b="1">
                <a:noFill/>
                <a:effectLst>
                  <a:outerShdw blurRad="38100" dist="38100" dir="2700000">
                    <a:srgbClr val="000000"/>
                  </a:outerShdw>
                </a:effectLst>
                <a:latin typeface="华文行楷" panose="02010800040101010101" pitchFamily="2" charset="-122"/>
                <a:ea typeface="华文行楷" panose="02010800040101010101" pitchFamily="2" charset="-122"/>
              </a:rPr>
              <a:t>1.3 平抛运动1.3 平抛运动</a:t>
            </a:r>
            <a:endParaRPr lang="en-US" altLang="zh-CN" sz="7195" b="1">
              <a:noFill/>
              <a:effectLst>
                <a:outerShdw blurRad="38100" dist="38100" dir="2700000">
                  <a:srgbClr val="000000"/>
                </a:outerShdw>
              </a:effectLst>
              <a:latin typeface="华文行楷" panose="02010800040101010101" pitchFamily="2" charset="-122"/>
              <a:ea typeface="华文行楷" panose="02010800040101010101" pitchFamily="2" charset="-122"/>
            </a:endParaRPr>
          </a:p>
        </p:txBody>
      </p:sp>
      <p:sp>
        <p:nvSpPr>
          <p:cNvPr id="9" name="矩形 28"/>
          <p:cNvSpPr>
            <a:spLocks noChangeArrowheads="1"/>
          </p:cNvSpPr>
          <p:nvPr>
            <p:custDataLst>
              <p:tags r:id="rId2"/>
            </p:custDataLst>
          </p:nvPr>
        </p:nvSpPr>
        <p:spPr bwMode="auto">
          <a:xfrm>
            <a:off x="2857500" y="1403985"/>
            <a:ext cx="717105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7209" tIns="58605" rIns="117209" bIns="58605">
            <a:noAutofit/>
          </a:bodyPr>
          <a:lstStyle/>
          <a:p>
            <a:pPr algn="ctr">
              <a:lnSpc>
                <a:spcPct val="120000"/>
              </a:lnSpc>
              <a:defRPr/>
            </a:pPr>
            <a:r>
              <a:rPr lang="zh-CN" altLang="en-US" sz="3600" b="1">
                <a:solidFill>
                  <a:srgbClr val="001A4D"/>
                </a:solidFill>
                <a:latin typeface="华文新魏" panose="02010800040101010101" charset="-122"/>
                <a:ea typeface="华文新魏" panose="02010800040101010101" charset="-122"/>
                <a:cs typeface="华文新魏" panose="02010800040101010101" charset="-122"/>
                <a:sym typeface="+mn-ea"/>
              </a:rPr>
              <a:t>第十二章   电能</a:t>
            </a:r>
            <a:r>
              <a:rPr lang="en-US" altLang="zh-CN" sz="3600" b="1">
                <a:solidFill>
                  <a:srgbClr val="001A4D"/>
                </a:solidFill>
                <a:latin typeface="华文新魏" panose="02010800040101010101" charset="-122"/>
                <a:ea typeface="华文新魏" panose="02010800040101010101" charset="-122"/>
                <a:cs typeface="华文新魏" panose="02010800040101010101" charset="-122"/>
                <a:sym typeface="+mn-ea"/>
              </a:rPr>
              <a:t>  </a:t>
            </a:r>
            <a:r>
              <a:rPr lang="zh-CN" altLang="en-US" sz="3600" b="1">
                <a:solidFill>
                  <a:srgbClr val="001A4D"/>
                </a:solidFill>
                <a:latin typeface="华文新魏" panose="02010800040101010101" charset="-122"/>
                <a:ea typeface="华文新魏" panose="02010800040101010101" charset="-122"/>
                <a:cs typeface="华文新魏" panose="02010800040101010101" charset="-122"/>
                <a:sym typeface="+mn-ea"/>
              </a:rPr>
              <a:t>能量守恒定律</a:t>
            </a:r>
            <a:r>
              <a:rPr lang="zh-CN" altLang="en-US" sz="3600" b="1">
                <a:solidFill>
                  <a:srgbClr val="001A4D"/>
                </a:solidFill>
                <a:latin typeface="华文新魏" panose="02010800040101010101" charset="-122"/>
                <a:ea typeface="华文新魏" panose="02010800040101010101" charset="-122"/>
                <a:cs typeface="华文新魏" panose="02010800040101010101" charset="-122"/>
              </a:rPr>
              <a:t>   </a:t>
            </a:r>
            <a:endParaRPr lang="zh-CN" altLang="en-US" sz="3600" b="1">
              <a:solidFill>
                <a:srgbClr val="001A4D"/>
              </a:solidFill>
              <a:latin typeface="华文新魏" panose="02010800040101010101" charset="-122"/>
              <a:ea typeface="华文新魏" panose="02010800040101010101" charset="-122"/>
              <a:cs typeface="华文新魏" panose="02010800040101010101" charset="-122"/>
            </a:endParaRPr>
          </a:p>
        </p:txBody>
      </p:sp>
      <p:sp>
        <p:nvSpPr>
          <p:cNvPr id="3" name="矩形 28"/>
          <p:cNvSpPr>
            <a:spLocks noChangeArrowheads="1"/>
          </p:cNvSpPr>
          <p:nvPr>
            <p:custDataLst>
              <p:tags r:id="rId3"/>
            </p:custDataLst>
          </p:nvPr>
        </p:nvSpPr>
        <p:spPr bwMode="auto">
          <a:xfrm>
            <a:off x="1352306" y="2278802"/>
            <a:ext cx="9094249" cy="929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7209" tIns="58605" rIns="117209" bIns="58605">
            <a:spAutoFit/>
          </a:bodyPr>
          <a:lstStyle/>
          <a:p>
            <a:pPr algn="ctr">
              <a:lnSpc>
                <a:spcPct val="120000"/>
              </a:lnSpc>
            </a:pPr>
            <a:r>
              <a:rPr lang="zh-CN" altLang="en-US" sz="4400" b="1" smtClean="0">
                <a:solidFill>
                  <a:schemeClr val="accent1">
                    <a:lumMod val="75000"/>
                  </a:schemeClr>
                </a:solidFill>
                <a:latin typeface="黑体" panose="02010609060101010101" pitchFamily="2" charset="-122"/>
                <a:ea typeface="黑体" panose="02010609060101010101" pitchFamily="2" charset="-122"/>
                <a:cs typeface="Times New Roman" panose="02020603050405020304" pitchFamily="18" charset="0"/>
              </a:rPr>
              <a:t>第 二节  </a:t>
            </a:r>
            <a:r>
              <a:rPr lang="zh-CN" altLang="en-US" sz="4400" smtClean="0">
                <a:solidFill>
                  <a:schemeClr val="accent1">
                    <a:lumMod val="75000"/>
                  </a:schemeClr>
                </a:solidFill>
                <a:latin typeface="黑体" panose="02010609060101010101" pitchFamily="2" charset="-122"/>
                <a:ea typeface="黑体" panose="02010609060101010101" pitchFamily="2" charset="-122"/>
                <a:cs typeface="Times New Roman" panose="02020603050405020304" pitchFamily="18" charset="0"/>
                <a:sym typeface="+mn-ea"/>
              </a:rPr>
              <a:t>闭合电路的欧姆定律</a:t>
            </a:r>
            <a:endParaRPr lang="zh-CN" altLang="en-US" sz="4400" b="1" smtClean="0">
              <a:solidFill>
                <a:schemeClr val="accent1">
                  <a:lumMod val="75000"/>
                </a:schemeClr>
              </a:solidFill>
              <a:latin typeface="黑体" panose="02010609060101010101" pitchFamily="2" charset="-122"/>
              <a:ea typeface="黑体" panose="02010609060101010101" pitchFamily="2" charset="-122"/>
              <a:cs typeface="Times New Roman" panose="02020603050405020304" pitchFamily="18" charset="0"/>
            </a:endParaRPr>
          </a:p>
        </p:txBody>
      </p:sp>
      <p:sp>
        <p:nvSpPr>
          <p:cNvPr id="20" name="文本框 19"/>
          <p:cNvSpPr txBox="1"/>
          <p:nvPr>
            <p:custDataLst>
              <p:tags r:id="rId4"/>
            </p:custDataLst>
          </p:nvPr>
        </p:nvSpPr>
        <p:spPr>
          <a:xfrm>
            <a:off x="1500289" y="638928"/>
            <a:ext cx="1606848" cy="706755"/>
          </a:xfrm>
          <a:prstGeom prst="rect">
            <a:avLst/>
          </a:prstGeom>
          <a:solidFill>
            <a:srgbClr val="FFC000"/>
          </a:solidFill>
        </p:spPr>
        <p:txBody>
          <a:bodyPr wrap="square" rtlCol="0">
            <a:spAutoFit/>
          </a:bodyPr>
          <a:lstStyle/>
          <a:p>
            <a:pPr algn="l"/>
            <a:r>
              <a:rPr lang="zh-CN" altLang="en-US" sz="2000">
                <a:latin typeface="华文新魏" panose="02010800040101010101" charset="-122"/>
                <a:ea typeface="华文新魏" panose="02010800040101010101" charset="-122"/>
              </a:rPr>
              <a:t>高中物理必修第</a:t>
            </a:r>
            <a:r>
              <a:rPr lang="zh-CN" altLang="en-US" sz="2000">
                <a:latin typeface="华文新魏" panose="02010800040101010101" charset="-122"/>
                <a:ea typeface="华文新魏" panose="02010800040101010101" charset="-122"/>
                <a:sym typeface="+mn-ea"/>
              </a:rPr>
              <a:t>三</a:t>
            </a:r>
            <a:r>
              <a:rPr lang="zh-CN" altLang="en-US" sz="2000">
                <a:latin typeface="华文新魏" panose="02010800040101010101" charset="-122"/>
                <a:ea typeface="华文新魏" panose="02010800040101010101" charset="-122"/>
              </a:rPr>
              <a:t>册</a:t>
            </a:r>
            <a:endParaRPr lang="zh-CN" altLang="en-US" sz="2000">
              <a:latin typeface="华文新魏" panose="02010800040101010101" charset="-122"/>
              <a:ea typeface="华文新魏" panose="02010800040101010101" charset="-122"/>
            </a:endParaRPr>
          </a:p>
        </p:txBody>
      </p:sp>
      <p:pic>
        <p:nvPicPr>
          <p:cNvPr id="2" name="Picture 3"/>
          <p:cNvPicPr>
            <a:picLocks noChangeAspect="1" noChangeArrowheads="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bwMode="auto">
          <a:xfrm>
            <a:off x="556757" y="366927"/>
            <a:ext cx="943259" cy="943259"/>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76"/>
          <p:cNvGrpSpPr/>
          <p:nvPr>
            <p:custDataLst>
              <p:tags r:id="rId7"/>
            </p:custDataLst>
          </p:nvPr>
        </p:nvGrpSpPr>
        <p:grpSpPr>
          <a:xfrm>
            <a:off x="6544867" y="3700646"/>
            <a:ext cx="3626399" cy="2695255"/>
            <a:chOff x="4643438" y="106317"/>
            <a:chExt cx="3635375" cy="2701971"/>
          </a:xfrm>
        </p:grpSpPr>
        <p:sp>
          <p:nvSpPr>
            <p:cNvPr id="6" name="矩形 74"/>
            <p:cNvSpPr/>
            <p:nvPr>
              <p:custDataLst>
                <p:tags r:id="rId8"/>
              </p:custDataLst>
            </p:nvPr>
          </p:nvSpPr>
          <p:spPr>
            <a:xfrm>
              <a:off x="5776929" y="106317"/>
              <a:ext cx="1387494" cy="547695"/>
            </a:xfrm>
            <a:prstGeom prst="rect">
              <a:avLst/>
            </a:prstGeom>
            <a:solidFill>
              <a:schemeClr val="accent2"/>
            </a:solidFill>
            <a:ln w="9525" cap="flat" cmpd="sng">
              <a:solidFill>
                <a:schemeClr val="tx1"/>
              </a:solidFill>
              <a:prstDash val="solid"/>
              <a:round/>
              <a:headEnd type="none" w="med" len="med"/>
              <a:tailEnd type="none" w="med" len="med"/>
            </a:ln>
          </p:spPr>
          <p:txBody>
            <a:bodyPr/>
            <a:lstStyle/>
            <a:p>
              <a:pPr>
                <a:spcBef>
                  <a:spcPct val="0"/>
                </a:spcBef>
              </a:pPr>
              <a:endParaRPr lang="zh-CN" altLang="en-US" sz="3195" b="1">
                <a:solidFill>
                  <a:srgbClr val="080800"/>
                </a:solidFill>
                <a:latin typeface="Times New Roman" panose="02020603050405020304" pitchFamily="18" charset="0"/>
              </a:endParaRPr>
            </a:p>
          </p:txBody>
        </p:sp>
        <p:grpSp>
          <p:nvGrpSpPr>
            <p:cNvPr id="8" name="Group 5"/>
            <p:cNvGrpSpPr/>
            <p:nvPr>
              <p:custDataLst>
                <p:tags r:id="rId9"/>
              </p:custDataLst>
            </p:nvPr>
          </p:nvGrpSpPr>
          <p:grpSpPr>
            <a:xfrm>
              <a:off x="4643438" y="188913"/>
              <a:ext cx="3635375" cy="2619375"/>
              <a:chOff x="1044" y="2320"/>
              <a:chExt cx="2290" cy="1650"/>
            </a:xfrm>
          </p:grpSpPr>
          <p:sp>
            <p:nvSpPr>
              <p:cNvPr id="10" name="AutoShape 6"/>
              <p:cNvSpPr/>
              <p:nvPr>
                <p:custDataLst>
                  <p:tags r:id="rId10"/>
                </p:custDataLst>
              </p:nvPr>
            </p:nvSpPr>
            <p:spPr>
              <a:xfrm>
                <a:off x="1111" y="2432"/>
                <a:ext cx="2133" cy="1315"/>
              </a:xfrm>
              <a:prstGeom prst="roundRect">
                <a:avLst>
                  <a:gd name="adj" fmla="val 16667"/>
                </a:avLst>
              </a:prstGeom>
              <a:noFill/>
              <a:ln w="304800" cap="flat" cmpd="sng">
                <a:solidFill>
                  <a:srgbClr val="DC5900"/>
                </a:solidFill>
                <a:prstDash val="solid"/>
                <a:headEnd type="none" w="med" len="med"/>
                <a:tailEnd type="none" w="med" len="med"/>
              </a:ln>
            </p:spPr>
            <p:txBody>
              <a:bodyPr wrap="none" anchor="ctr"/>
              <a:lstStyle/>
              <a:p>
                <a:pPr>
                  <a:spcBef>
                    <a:spcPct val="0"/>
                  </a:spcBef>
                </a:pPr>
                <a:endParaRPr lang="zh-CN" altLang="en-US" sz="3195" b="1">
                  <a:solidFill>
                    <a:srgbClr val="080800"/>
                  </a:solidFill>
                  <a:latin typeface="Times New Roman" panose="02020603050405020304" pitchFamily="18" charset="0"/>
                </a:endParaRPr>
              </a:p>
            </p:txBody>
          </p:sp>
          <p:grpSp>
            <p:nvGrpSpPr>
              <p:cNvPr id="11" name="Group 7"/>
              <p:cNvGrpSpPr/>
              <p:nvPr>
                <p:custDataLst>
                  <p:tags r:id="rId11"/>
                </p:custDataLst>
              </p:nvPr>
            </p:nvGrpSpPr>
            <p:grpSpPr>
              <a:xfrm>
                <a:off x="1089" y="2387"/>
                <a:ext cx="2200" cy="1406"/>
                <a:chOff x="3288" y="1638"/>
                <a:chExt cx="2200" cy="1406"/>
              </a:xfrm>
            </p:grpSpPr>
            <p:sp>
              <p:nvSpPr>
                <p:cNvPr id="12" name="AutoShape 8"/>
                <p:cNvSpPr/>
                <p:nvPr>
                  <p:custDataLst>
                    <p:tags r:id="rId12"/>
                  </p:custDataLst>
                </p:nvPr>
              </p:nvSpPr>
              <p:spPr>
                <a:xfrm>
                  <a:off x="3379" y="1706"/>
                  <a:ext cx="2018" cy="1248"/>
                </a:xfrm>
                <a:prstGeom prst="roundRect">
                  <a:avLst>
                    <a:gd name="adj" fmla="val 16667"/>
                  </a:avLst>
                </a:prstGeom>
                <a:noFill/>
                <a:ln w="9525" cap="flat" cmpd="sng">
                  <a:solidFill>
                    <a:srgbClr val="00FF00"/>
                  </a:solidFill>
                  <a:prstDash val="solid"/>
                  <a:headEnd type="none" w="med" len="med"/>
                  <a:tailEnd type="none" w="med" len="med"/>
                </a:ln>
              </p:spPr>
              <p:txBody>
                <a:bodyPr wrap="none" anchor="ctr"/>
                <a:lstStyle/>
                <a:p>
                  <a:pPr>
                    <a:spcBef>
                      <a:spcPct val="0"/>
                    </a:spcBef>
                  </a:pPr>
                  <a:endParaRPr lang="zh-CN" altLang="en-US" sz="3195" b="1">
                    <a:solidFill>
                      <a:srgbClr val="080800"/>
                    </a:solidFill>
                    <a:latin typeface="Times New Roman" panose="02020603050405020304" pitchFamily="18" charset="0"/>
                  </a:endParaRPr>
                </a:p>
              </p:txBody>
            </p:sp>
            <p:sp>
              <p:nvSpPr>
                <p:cNvPr id="14" name="AutoShape 9"/>
                <p:cNvSpPr/>
                <p:nvPr>
                  <p:custDataLst>
                    <p:tags r:id="rId13"/>
                  </p:custDataLst>
                </p:nvPr>
              </p:nvSpPr>
              <p:spPr>
                <a:xfrm>
                  <a:off x="3288" y="1638"/>
                  <a:ext cx="2200" cy="1406"/>
                </a:xfrm>
                <a:prstGeom prst="roundRect">
                  <a:avLst>
                    <a:gd name="adj" fmla="val 16667"/>
                  </a:avLst>
                </a:prstGeom>
                <a:noFill/>
                <a:ln w="9525" cap="flat" cmpd="sng">
                  <a:solidFill>
                    <a:srgbClr val="00FF00"/>
                  </a:solidFill>
                  <a:prstDash val="solid"/>
                  <a:headEnd type="none" w="med" len="med"/>
                  <a:tailEnd type="none" w="med" len="med"/>
                </a:ln>
              </p:spPr>
              <p:txBody>
                <a:bodyPr wrap="none" anchor="ctr"/>
                <a:lstStyle/>
                <a:p>
                  <a:pPr>
                    <a:spcBef>
                      <a:spcPct val="0"/>
                    </a:spcBef>
                  </a:pPr>
                  <a:endParaRPr lang="zh-CN" altLang="en-US" sz="3195" b="1">
                    <a:solidFill>
                      <a:srgbClr val="080800"/>
                    </a:solidFill>
                    <a:latin typeface="Times New Roman" panose="02020603050405020304" pitchFamily="18" charset="0"/>
                  </a:endParaRPr>
                </a:p>
              </p:txBody>
            </p:sp>
            <p:sp>
              <p:nvSpPr>
                <p:cNvPr id="15" name="Line 10"/>
                <p:cNvSpPr/>
                <p:nvPr>
                  <p:custDataLst>
                    <p:tags r:id="rId14"/>
                  </p:custDataLst>
                </p:nvPr>
              </p:nvSpPr>
              <p:spPr>
                <a:xfrm>
                  <a:off x="4218" y="1706"/>
                  <a:ext cx="136" cy="0"/>
                </a:xfrm>
                <a:prstGeom prst="line">
                  <a:avLst/>
                </a:prstGeom>
                <a:ln w="9525" cap="flat" cmpd="sng">
                  <a:solidFill>
                    <a:srgbClr val="00FF00"/>
                  </a:solidFill>
                  <a:prstDash val="solid"/>
                  <a:headEnd type="none" w="med" len="med"/>
                  <a:tailEnd type="triangle" w="med" len="med"/>
                </a:ln>
              </p:spPr>
              <p:txBody>
                <a:bodyPr/>
                <a:lstStyle/>
                <a:p>
                  <a:endParaRPr sz="2400"/>
                </a:p>
              </p:txBody>
            </p:sp>
            <p:sp>
              <p:nvSpPr>
                <p:cNvPr id="16" name="Line 11"/>
                <p:cNvSpPr/>
                <p:nvPr>
                  <p:custDataLst>
                    <p:tags r:id="rId15"/>
                  </p:custDataLst>
                </p:nvPr>
              </p:nvSpPr>
              <p:spPr>
                <a:xfrm>
                  <a:off x="4150" y="1638"/>
                  <a:ext cx="204" cy="0"/>
                </a:xfrm>
                <a:prstGeom prst="line">
                  <a:avLst/>
                </a:prstGeom>
                <a:ln w="9525" cap="flat" cmpd="sng">
                  <a:solidFill>
                    <a:srgbClr val="00FF00"/>
                  </a:solidFill>
                  <a:prstDash val="solid"/>
                  <a:headEnd type="none" w="med" len="med"/>
                  <a:tailEnd type="triangle" w="med" len="med"/>
                </a:ln>
              </p:spPr>
              <p:txBody>
                <a:bodyPr/>
                <a:lstStyle/>
                <a:p>
                  <a:endParaRPr sz="2400"/>
                </a:p>
              </p:txBody>
            </p:sp>
            <p:sp>
              <p:nvSpPr>
                <p:cNvPr id="17" name="Line 12"/>
                <p:cNvSpPr/>
                <p:nvPr>
                  <p:custDataLst>
                    <p:tags r:id="rId16"/>
                  </p:custDataLst>
                </p:nvPr>
              </p:nvSpPr>
              <p:spPr>
                <a:xfrm flipH="1">
                  <a:off x="5397" y="2182"/>
                  <a:ext cx="0" cy="114"/>
                </a:xfrm>
                <a:prstGeom prst="line">
                  <a:avLst/>
                </a:prstGeom>
                <a:ln w="9525" cap="flat" cmpd="sng">
                  <a:solidFill>
                    <a:srgbClr val="00FF00"/>
                  </a:solidFill>
                  <a:prstDash val="solid"/>
                  <a:headEnd type="none" w="med" len="med"/>
                  <a:tailEnd type="triangle" w="med" len="med"/>
                </a:ln>
              </p:spPr>
              <p:txBody>
                <a:bodyPr/>
                <a:lstStyle/>
                <a:p>
                  <a:endParaRPr sz="2400"/>
                </a:p>
              </p:txBody>
            </p:sp>
            <p:sp>
              <p:nvSpPr>
                <p:cNvPr id="18" name="Line 13"/>
                <p:cNvSpPr/>
                <p:nvPr>
                  <p:custDataLst>
                    <p:tags r:id="rId17"/>
                  </p:custDataLst>
                </p:nvPr>
              </p:nvSpPr>
              <p:spPr>
                <a:xfrm flipH="1">
                  <a:off x="5488" y="2160"/>
                  <a:ext cx="0" cy="136"/>
                </a:xfrm>
                <a:prstGeom prst="line">
                  <a:avLst/>
                </a:prstGeom>
                <a:ln w="9525" cap="flat" cmpd="sng">
                  <a:solidFill>
                    <a:srgbClr val="00FF00"/>
                  </a:solidFill>
                  <a:prstDash val="solid"/>
                  <a:headEnd type="none" w="med" len="med"/>
                  <a:tailEnd type="triangle" w="med" len="med"/>
                </a:ln>
              </p:spPr>
              <p:txBody>
                <a:bodyPr/>
                <a:lstStyle/>
                <a:p>
                  <a:endParaRPr sz="2400"/>
                </a:p>
              </p:txBody>
            </p:sp>
            <p:sp>
              <p:nvSpPr>
                <p:cNvPr id="19" name="Line 14"/>
                <p:cNvSpPr/>
                <p:nvPr>
                  <p:custDataLst>
                    <p:tags r:id="rId18"/>
                  </p:custDataLst>
                </p:nvPr>
              </p:nvSpPr>
              <p:spPr>
                <a:xfrm flipH="1" flipV="1">
                  <a:off x="3288" y="2251"/>
                  <a:ext cx="0" cy="136"/>
                </a:xfrm>
                <a:prstGeom prst="line">
                  <a:avLst/>
                </a:prstGeom>
                <a:ln w="9525" cap="flat" cmpd="sng">
                  <a:solidFill>
                    <a:srgbClr val="00FF00"/>
                  </a:solidFill>
                  <a:prstDash val="solid"/>
                  <a:headEnd type="none" w="med" len="med"/>
                  <a:tailEnd type="triangle" w="med" len="med"/>
                </a:ln>
              </p:spPr>
              <p:txBody>
                <a:bodyPr/>
                <a:lstStyle/>
                <a:p>
                  <a:endParaRPr sz="2400"/>
                </a:p>
              </p:txBody>
            </p:sp>
            <p:sp>
              <p:nvSpPr>
                <p:cNvPr id="21" name="Line 15"/>
                <p:cNvSpPr/>
                <p:nvPr>
                  <p:custDataLst>
                    <p:tags r:id="rId19"/>
                  </p:custDataLst>
                </p:nvPr>
              </p:nvSpPr>
              <p:spPr>
                <a:xfrm flipH="1" flipV="1">
                  <a:off x="3379" y="2251"/>
                  <a:ext cx="0" cy="136"/>
                </a:xfrm>
                <a:prstGeom prst="line">
                  <a:avLst/>
                </a:prstGeom>
                <a:ln w="9525" cap="flat" cmpd="sng">
                  <a:solidFill>
                    <a:srgbClr val="00FF00"/>
                  </a:solidFill>
                  <a:prstDash val="solid"/>
                  <a:headEnd type="none" w="med" len="med"/>
                  <a:tailEnd type="triangle" w="med" len="med"/>
                </a:ln>
              </p:spPr>
              <p:txBody>
                <a:bodyPr/>
                <a:lstStyle/>
                <a:p>
                  <a:endParaRPr sz="2400"/>
                </a:p>
              </p:txBody>
            </p:sp>
          </p:grpSp>
          <p:grpSp>
            <p:nvGrpSpPr>
              <p:cNvPr id="22" name="Group 16"/>
              <p:cNvGrpSpPr/>
              <p:nvPr>
                <p:custDataLst>
                  <p:tags r:id="rId20"/>
                </p:custDataLst>
              </p:nvPr>
            </p:nvGrpSpPr>
            <p:grpSpPr>
              <a:xfrm>
                <a:off x="1769" y="3426"/>
                <a:ext cx="862" cy="544"/>
                <a:chOff x="2381" y="2659"/>
                <a:chExt cx="862" cy="544"/>
              </a:xfrm>
            </p:grpSpPr>
            <p:grpSp>
              <p:nvGrpSpPr>
                <p:cNvPr id="23" name="Group 17"/>
                <p:cNvGrpSpPr/>
                <p:nvPr>
                  <p:custDataLst>
                    <p:tags r:id="rId21"/>
                  </p:custDataLst>
                </p:nvPr>
              </p:nvGrpSpPr>
              <p:grpSpPr>
                <a:xfrm>
                  <a:off x="2426" y="2704"/>
                  <a:ext cx="772" cy="499"/>
                  <a:chOff x="2426" y="2704"/>
                  <a:chExt cx="772" cy="499"/>
                </a:xfrm>
              </p:grpSpPr>
              <p:sp>
                <p:nvSpPr>
                  <p:cNvPr id="24" name="Rectangle 18"/>
                  <p:cNvSpPr/>
                  <p:nvPr>
                    <p:custDataLst>
                      <p:tags r:id="rId22"/>
                    </p:custDataLst>
                  </p:nvPr>
                </p:nvSpPr>
                <p:spPr>
                  <a:xfrm>
                    <a:off x="2426" y="2704"/>
                    <a:ext cx="772" cy="499"/>
                  </a:xfrm>
                  <a:prstGeom prst="rect">
                    <a:avLst/>
                  </a:prstGeom>
                  <a:solidFill>
                    <a:srgbClr val="EBF7FF"/>
                  </a:solidFill>
                  <a:ln w="9525" cap="flat" cmpd="sng">
                    <a:solidFill>
                      <a:srgbClr val="007A77"/>
                    </a:solidFill>
                    <a:prstDash val="solid"/>
                    <a:miter/>
                    <a:headEnd type="none" w="med" len="med"/>
                    <a:tailEnd type="none" w="med" len="med"/>
                  </a:ln>
                </p:spPr>
                <p:txBody>
                  <a:bodyPr wrap="none" anchor="ctr"/>
                  <a:lstStyle/>
                  <a:p>
                    <a:pPr>
                      <a:spcBef>
                        <a:spcPct val="0"/>
                      </a:spcBef>
                    </a:pPr>
                    <a:endParaRPr lang="zh-CN" altLang="en-US" sz="3195" b="1">
                      <a:solidFill>
                        <a:srgbClr val="080800"/>
                      </a:solidFill>
                      <a:latin typeface="Times New Roman" panose="02020603050405020304" pitchFamily="18" charset="0"/>
                    </a:endParaRPr>
                  </a:p>
                </p:txBody>
              </p:sp>
              <p:sp>
                <p:nvSpPr>
                  <p:cNvPr id="25" name="Line 19"/>
                  <p:cNvSpPr/>
                  <p:nvPr>
                    <p:custDataLst>
                      <p:tags r:id="rId23"/>
                    </p:custDataLst>
                  </p:nvPr>
                </p:nvSpPr>
                <p:spPr>
                  <a:xfrm flipH="1">
                    <a:off x="2562" y="2704"/>
                    <a:ext cx="0" cy="499"/>
                  </a:xfrm>
                  <a:prstGeom prst="line">
                    <a:avLst/>
                  </a:prstGeom>
                  <a:ln w="9525" cap="flat" cmpd="sng">
                    <a:solidFill>
                      <a:srgbClr val="007A77"/>
                    </a:solidFill>
                    <a:prstDash val="solid"/>
                    <a:headEnd type="none" w="med" len="med"/>
                    <a:tailEnd type="none" w="med" len="med"/>
                  </a:ln>
                </p:spPr>
                <p:txBody>
                  <a:bodyPr/>
                  <a:lstStyle/>
                  <a:p>
                    <a:endParaRPr sz="2400"/>
                  </a:p>
                </p:txBody>
              </p:sp>
              <p:sp>
                <p:nvSpPr>
                  <p:cNvPr id="26" name="Line 20"/>
                  <p:cNvSpPr/>
                  <p:nvPr>
                    <p:custDataLst>
                      <p:tags r:id="rId24"/>
                    </p:custDataLst>
                  </p:nvPr>
                </p:nvSpPr>
                <p:spPr>
                  <a:xfrm flipH="1">
                    <a:off x="3061" y="2704"/>
                    <a:ext cx="0" cy="499"/>
                  </a:xfrm>
                  <a:prstGeom prst="line">
                    <a:avLst/>
                  </a:prstGeom>
                  <a:ln w="9525" cap="flat" cmpd="sng">
                    <a:solidFill>
                      <a:srgbClr val="007A77"/>
                    </a:solidFill>
                    <a:prstDash val="solid"/>
                    <a:headEnd type="none" w="med" len="med"/>
                    <a:tailEnd type="none" w="med" len="med"/>
                  </a:ln>
                </p:spPr>
                <p:txBody>
                  <a:bodyPr/>
                  <a:lstStyle/>
                  <a:p>
                    <a:endParaRPr sz="2400"/>
                  </a:p>
                </p:txBody>
              </p:sp>
            </p:grpSp>
            <p:grpSp>
              <p:nvGrpSpPr>
                <p:cNvPr id="27" name="Group 21"/>
                <p:cNvGrpSpPr/>
                <p:nvPr>
                  <p:custDataLst>
                    <p:tags r:id="rId25"/>
                  </p:custDataLst>
                </p:nvPr>
              </p:nvGrpSpPr>
              <p:grpSpPr>
                <a:xfrm>
                  <a:off x="2381" y="2659"/>
                  <a:ext cx="862" cy="434"/>
                  <a:chOff x="2381" y="2655"/>
                  <a:chExt cx="862" cy="434"/>
                </a:xfrm>
              </p:grpSpPr>
              <p:sp>
                <p:nvSpPr>
                  <p:cNvPr id="28" name="Text Box 22"/>
                  <p:cNvSpPr txBox="1"/>
                  <p:nvPr>
                    <p:custDataLst>
                      <p:tags r:id="rId26"/>
                    </p:custDataLst>
                  </p:nvPr>
                </p:nvSpPr>
                <p:spPr>
                  <a:xfrm>
                    <a:off x="2381" y="2836"/>
                    <a:ext cx="226" cy="71"/>
                  </a:xfrm>
                  <a:prstGeom prst="rect">
                    <a:avLst/>
                  </a:prstGeom>
                  <a:noFill/>
                  <a:ln w="9525">
                    <a:noFill/>
                  </a:ln>
                </p:spPr>
                <p:txBody>
                  <a:bodyPr>
                    <a:spAutoFit/>
                  </a:bodyPr>
                  <a:lstStyle/>
                  <a:p>
                    <a:r>
                      <a:rPr lang="en-US" altLang="zh-CN" sz="135">
                        <a:solidFill>
                          <a:srgbClr val="000000"/>
                        </a:solidFill>
                        <a:latin typeface="Arial" panose="020B0604020202020204" pitchFamily="34" charset="0"/>
                      </a:rPr>
                      <a:t>+</a:t>
                    </a:r>
                    <a:endParaRPr lang="en-US" altLang="zh-CN" sz="135">
                      <a:solidFill>
                        <a:srgbClr val="000000"/>
                      </a:solidFill>
                      <a:latin typeface="Arial" panose="020B0604020202020204" pitchFamily="34" charset="0"/>
                    </a:endParaRPr>
                  </a:p>
                </p:txBody>
              </p:sp>
              <p:sp>
                <p:nvSpPr>
                  <p:cNvPr id="29" name="Rectangle 23"/>
                  <p:cNvSpPr/>
                  <p:nvPr>
                    <p:custDataLst>
                      <p:tags r:id="rId27"/>
                    </p:custDataLst>
                  </p:nvPr>
                </p:nvSpPr>
                <p:spPr>
                  <a:xfrm>
                    <a:off x="2381" y="2659"/>
                    <a:ext cx="182" cy="71"/>
                  </a:xfrm>
                  <a:prstGeom prst="rect">
                    <a:avLst/>
                  </a:prstGeom>
                  <a:noFill/>
                  <a:ln w="9525">
                    <a:noFill/>
                  </a:ln>
                </p:spPr>
                <p:txBody>
                  <a:bodyPr>
                    <a:spAutoFit/>
                  </a:bodyPr>
                  <a:lstStyle/>
                  <a:p>
                    <a:pPr>
                      <a:spcBef>
                        <a:spcPct val="0"/>
                      </a:spcBef>
                    </a:pPr>
                    <a:r>
                      <a:rPr lang="en-US" altLang="zh-CN" sz="135">
                        <a:solidFill>
                          <a:srgbClr val="000000"/>
                        </a:solidFill>
                        <a:latin typeface="Arial" panose="020B0604020202020204" pitchFamily="34" charset="0"/>
                      </a:rPr>
                      <a:t>+</a:t>
                    </a:r>
                    <a:endParaRPr lang="en-US" altLang="zh-CN" sz="135">
                      <a:solidFill>
                        <a:srgbClr val="000000"/>
                      </a:solidFill>
                      <a:latin typeface="Arial" panose="020B0604020202020204" pitchFamily="34" charset="0"/>
                    </a:endParaRPr>
                  </a:p>
                </p:txBody>
              </p:sp>
              <p:sp>
                <p:nvSpPr>
                  <p:cNvPr id="30" name="Rectangle 24"/>
                  <p:cNvSpPr/>
                  <p:nvPr>
                    <p:custDataLst>
                      <p:tags r:id="rId28"/>
                    </p:custDataLst>
                  </p:nvPr>
                </p:nvSpPr>
                <p:spPr>
                  <a:xfrm>
                    <a:off x="2381" y="3018"/>
                    <a:ext cx="122" cy="71"/>
                  </a:xfrm>
                  <a:prstGeom prst="rect">
                    <a:avLst/>
                  </a:prstGeom>
                  <a:noFill/>
                  <a:ln w="9525">
                    <a:noFill/>
                  </a:ln>
                </p:spPr>
                <p:txBody>
                  <a:bodyPr wrap="none">
                    <a:spAutoFit/>
                  </a:bodyPr>
                  <a:lstStyle/>
                  <a:p>
                    <a:pPr>
                      <a:spcBef>
                        <a:spcPct val="0"/>
                      </a:spcBef>
                    </a:pPr>
                    <a:r>
                      <a:rPr lang="en-US" altLang="zh-CN" sz="135">
                        <a:solidFill>
                          <a:srgbClr val="000000"/>
                        </a:solidFill>
                        <a:latin typeface="Arial" panose="020B0604020202020204" pitchFamily="34" charset="0"/>
                      </a:rPr>
                      <a:t>+</a:t>
                    </a:r>
                    <a:endParaRPr lang="en-US" altLang="zh-CN" sz="135">
                      <a:solidFill>
                        <a:srgbClr val="000000"/>
                      </a:solidFill>
                      <a:latin typeface="Arial" panose="020B0604020202020204" pitchFamily="34" charset="0"/>
                    </a:endParaRPr>
                  </a:p>
                </p:txBody>
              </p:sp>
              <p:sp>
                <p:nvSpPr>
                  <p:cNvPr id="31" name="Text Box 25"/>
                  <p:cNvSpPr txBox="1"/>
                  <p:nvPr>
                    <p:custDataLst>
                      <p:tags r:id="rId29"/>
                    </p:custDataLst>
                  </p:nvPr>
                </p:nvSpPr>
                <p:spPr>
                  <a:xfrm>
                    <a:off x="3061" y="3018"/>
                    <a:ext cx="182" cy="71"/>
                  </a:xfrm>
                  <a:prstGeom prst="rect">
                    <a:avLst/>
                  </a:prstGeom>
                  <a:noFill/>
                  <a:ln w="9525">
                    <a:noFill/>
                  </a:ln>
                </p:spPr>
                <p:txBody>
                  <a:bodyPr>
                    <a:spAutoFit/>
                  </a:bodyPr>
                  <a:lstStyle/>
                  <a:p>
                    <a:r>
                      <a:rPr lang="en-US" altLang="zh-CN" sz="135" b="1">
                        <a:solidFill>
                          <a:srgbClr val="007A77"/>
                        </a:solidFill>
                        <a:latin typeface="Arial" panose="020B0604020202020204" pitchFamily="34" charset="0"/>
                      </a:rPr>
                      <a:t>-</a:t>
                    </a:r>
                    <a:endParaRPr lang="en-US" altLang="zh-CN" sz="135" b="1">
                      <a:solidFill>
                        <a:srgbClr val="007A77"/>
                      </a:solidFill>
                      <a:latin typeface="Arial" panose="020B0604020202020204" pitchFamily="34" charset="0"/>
                    </a:endParaRPr>
                  </a:p>
                </p:txBody>
              </p:sp>
              <p:sp>
                <p:nvSpPr>
                  <p:cNvPr id="32" name="Text Box 26"/>
                  <p:cNvSpPr txBox="1"/>
                  <p:nvPr>
                    <p:custDataLst>
                      <p:tags r:id="rId30"/>
                    </p:custDataLst>
                  </p:nvPr>
                </p:nvSpPr>
                <p:spPr>
                  <a:xfrm>
                    <a:off x="3061" y="2795"/>
                    <a:ext cx="182" cy="68"/>
                  </a:xfrm>
                  <a:prstGeom prst="rect">
                    <a:avLst/>
                  </a:prstGeom>
                  <a:noFill/>
                  <a:ln w="9525">
                    <a:noFill/>
                  </a:ln>
                </p:spPr>
                <p:txBody>
                  <a:bodyPr>
                    <a:spAutoFit/>
                  </a:bodyPr>
                  <a:lstStyle/>
                  <a:p>
                    <a:r>
                      <a:rPr lang="en-US" altLang="zh-CN" sz="135" b="1">
                        <a:solidFill>
                          <a:srgbClr val="007A77"/>
                        </a:solidFill>
                        <a:latin typeface="Arial" panose="020B0604020202020204" pitchFamily="34" charset="0"/>
                      </a:rPr>
                      <a:t>-</a:t>
                    </a:r>
                    <a:endParaRPr lang="en-US" altLang="zh-CN" sz="135" b="1">
                      <a:solidFill>
                        <a:srgbClr val="007A77"/>
                      </a:solidFill>
                      <a:latin typeface="Arial" panose="020B0604020202020204" pitchFamily="34" charset="0"/>
                    </a:endParaRPr>
                  </a:p>
                </p:txBody>
              </p:sp>
              <p:sp>
                <p:nvSpPr>
                  <p:cNvPr id="33" name="Text Box 27"/>
                  <p:cNvSpPr txBox="1"/>
                  <p:nvPr>
                    <p:custDataLst>
                      <p:tags r:id="rId31"/>
                    </p:custDataLst>
                  </p:nvPr>
                </p:nvSpPr>
                <p:spPr>
                  <a:xfrm>
                    <a:off x="3061" y="2655"/>
                    <a:ext cx="182" cy="68"/>
                  </a:xfrm>
                  <a:prstGeom prst="rect">
                    <a:avLst/>
                  </a:prstGeom>
                  <a:noFill/>
                  <a:ln w="9525">
                    <a:noFill/>
                  </a:ln>
                </p:spPr>
                <p:txBody>
                  <a:bodyPr>
                    <a:spAutoFit/>
                  </a:bodyPr>
                  <a:lstStyle/>
                  <a:p>
                    <a:r>
                      <a:rPr lang="en-US" altLang="zh-CN" sz="135" b="1">
                        <a:solidFill>
                          <a:srgbClr val="007A77"/>
                        </a:solidFill>
                        <a:latin typeface="Arial" panose="020B0604020202020204" pitchFamily="34" charset="0"/>
                      </a:rPr>
                      <a:t>-</a:t>
                    </a:r>
                    <a:endParaRPr lang="en-US" altLang="zh-CN" sz="135" b="1">
                      <a:solidFill>
                        <a:srgbClr val="007A77"/>
                      </a:solidFill>
                      <a:latin typeface="Arial" panose="020B0604020202020204" pitchFamily="34" charset="0"/>
                    </a:endParaRPr>
                  </a:p>
                </p:txBody>
              </p:sp>
            </p:grpSp>
          </p:grpSp>
          <p:grpSp>
            <p:nvGrpSpPr>
              <p:cNvPr id="34" name="Group 28"/>
              <p:cNvGrpSpPr/>
              <p:nvPr>
                <p:custDataLst>
                  <p:tags r:id="rId32"/>
                </p:custDataLst>
              </p:nvPr>
            </p:nvGrpSpPr>
            <p:grpSpPr>
              <a:xfrm>
                <a:off x="1044" y="2320"/>
                <a:ext cx="2290" cy="1492"/>
                <a:chOff x="1814" y="1684"/>
                <a:chExt cx="2290" cy="1492"/>
              </a:xfrm>
            </p:grpSpPr>
            <p:grpSp>
              <p:nvGrpSpPr>
                <p:cNvPr id="35" name="Group 29"/>
                <p:cNvGrpSpPr/>
                <p:nvPr>
                  <p:custDataLst>
                    <p:tags r:id="rId33"/>
                  </p:custDataLst>
                </p:nvPr>
              </p:nvGrpSpPr>
              <p:grpSpPr>
                <a:xfrm>
                  <a:off x="3180" y="1684"/>
                  <a:ext cx="181" cy="159"/>
                  <a:chOff x="329" y="3181"/>
                  <a:chExt cx="181" cy="159"/>
                </a:xfrm>
              </p:grpSpPr>
              <p:sp>
                <p:nvSpPr>
                  <p:cNvPr id="36" name="Oval 30"/>
                  <p:cNvSpPr/>
                  <p:nvPr>
                    <p:custDataLst>
                      <p:tags r:id="rId34"/>
                    </p:custDataLst>
                  </p:nvPr>
                </p:nvSpPr>
                <p:spPr>
                  <a:xfrm>
                    <a:off x="385" y="3249"/>
                    <a:ext cx="91" cy="91"/>
                  </a:xfrm>
                  <a:prstGeom prst="ellipse">
                    <a:avLst/>
                  </a:prstGeom>
                  <a:solidFill>
                    <a:srgbClr val="EBF7FF"/>
                  </a:solidFill>
                  <a:ln w="9525" cap="flat" cmpd="sng">
                    <a:solidFill>
                      <a:srgbClr val="007A77"/>
                    </a:solidFill>
                    <a:prstDash val="solid"/>
                    <a:headEnd type="none" w="med" len="med"/>
                    <a:tailEnd type="none" w="med" len="med"/>
                  </a:ln>
                </p:spPr>
                <p:txBody>
                  <a:bodyPr wrap="none" anchor="ctr"/>
                  <a:lstStyle/>
                  <a:p>
                    <a:pPr algn="ctr">
                      <a:spcBef>
                        <a:spcPct val="0"/>
                      </a:spcBef>
                    </a:pPr>
                    <a:endParaRPr lang="zh-CN" altLang="zh-CN" sz="135">
                      <a:solidFill>
                        <a:schemeClr val="tx1"/>
                      </a:solidFill>
                      <a:latin typeface="Arial" panose="020B0604020202020204" pitchFamily="34" charset="0"/>
                    </a:endParaRPr>
                  </a:p>
                </p:txBody>
              </p:sp>
              <p:sp>
                <p:nvSpPr>
                  <p:cNvPr id="37" name="Text Box 31"/>
                  <p:cNvSpPr txBox="1"/>
                  <p:nvPr>
                    <p:custDataLst>
                      <p:tags r:id="rId35"/>
                    </p:custDataLst>
                  </p:nvPr>
                </p:nvSpPr>
                <p:spPr>
                  <a:xfrm>
                    <a:off x="329" y="3181"/>
                    <a:ext cx="181" cy="71"/>
                  </a:xfrm>
                  <a:prstGeom prst="rect">
                    <a:avLst/>
                  </a:prstGeom>
                  <a:noFill/>
                  <a:ln w="9525">
                    <a:noFill/>
                  </a:ln>
                </p:spPr>
                <p:txBody>
                  <a:bodyPr>
                    <a:spAutoFit/>
                  </a:bodyPr>
                  <a:lstStyle/>
                  <a:p>
                    <a:r>
                      <a:rPr lang="en-US" altLang="zh-CN" sz="135">
                        <a:solidFill>
                          <a:srgbClr val="000000"/>
                        </a:solidFill>
                        <a:latin typeface="Arial" panose="020B0604020202020204" pitchFamily="34" charset="0"/>
                      </a:rPr>
                      <a:t>+</a:t>
                    </a:r>
                    <a:endParaRPr lang="en-US" altLang="zh-CN" sz="135">
                      <a:solidFill>
                        <a:srgbClr val="000000"/>
                      </a:solidFill>
                      <a:latin typeface="Arial" panose="020B0604020202020204" pitchFamily="34" charset="0"/>
                    </a:endParaRPr>
                  </a:p>
                </p:txBody>
              </p:sp>
            </p:grpSp>
            <p:grpSp>
              <p:nvGrpSpPr>
                <p:cNvPr id="38" name="Group 32"/>
                <p:cNvGrpSpPr/>
                <p:nvPr>
                  <p:custDataLst>
                    <p:tags r:id="rId36"/>
                  </p:custDataLst>
                </p:nvPr>
              </p:nvGrpSpPr>
              <p:grpSpPr>
                <a:xfrm>
                  <a:off x="2329" y="1684"/>
                  <a:ext cx="181" cy="159"/>
                  <a:chOff x="329" y="3181"/>
                  <a:chExt cx="181" cy="159"/>
                </a:xfrm>
              </p:grpSpPr>
              <p:sp>
                <p:nvSpPr>
                  <p:cNvPr id="39" name="Oval 33"/>
                  <p:cNvSpPr/>
                  <p:nvPr>
                    <p:custDataLst>
                      <p:tags r:id="rId37"/>
                    </p:custDataLst>
                  </p:nvPr>
                </p:nvSpPr>
                <p:spPr>
                  <a:xfrm>
                    <a:off x="385" y="3249"/>
                    <a:ext cx="91" cy="91"/>
                  </a:xfrm>
                  <a:prstGeom prst="ellipse">
                    <a:avLst/>
                  </a:prstGeom>
                  <a:solidFill>
                    <a:srgbClr val="EBF7FF"/>
                  </a:solidFill>
                  <a:ln w="9525" cap="flat" cmpd="sng">
                    <a:solidFill>
                      <a:srgbClr val="007A77"/>
                    </a:solidFill>
                    <a:prstDash val="solid"/>
                    <a:headEnd type="none" w="med" len="med"/>
                    <a:tailEnd type="none" w="med" len="med"/>
                  </a:ln>
                </p:spPr>
                <p:txBody>
                  <a:bodyPr wrap="none" anchor="ctr"/>
                  <a:lstStyle/>
                  <a:p>
                    <a:pPr algn="ctr">
                      <a:spcBef>
                        <a:spcPct val="0"/>
                      </a:spcBef>
                    </a:pPr>
                    <a:endParaRPr lang="zh-CN" altLang="zh-CN" sz="135">
                      <a:solidFill>
                        <a:schemeClr val="tx1"/>
                      </a:solidFill>
                      <a:latin typeface="Arial" panose="020B0604020202020204" pitchFamily="34" charset="0"/>
                    </a:endParaRPr>
                  </a:p>
                </p:txBody>
              </p:sp>
              <p:sp>
                <p:nvSpPr>
                  <p:cNvPr id="40" name="Text Box 34"/>
                  <p:cNvSpPr txBox="1"/>
                  <p:nvPr>
                    <p:custDataLst>
                      <p:tags r:id="rId38"/>
                    </p:custDataLst>
                  </p:nvPr>
                </p:nvSpPr>
                <p:spPr>
                  <a:xfrm>
                    <a:off x="329" y="3181"/>
                    <a:ext cx="181" cy="71"/>
                  </a:xfrm>
                  <a:prstGeom prst="rect">
                    <a:avLst/>
                  </a:prstGeom>
                  <a:noFill/>
                  <a:ln w="9525">
                    <a:noFill/>
                  </a:ln>
                </p:spPr>
                <p:txBody>
                  <a:bodyPr>
                    <a:spAutoFit/>
                  </a:bodyPr>
                  <a:lstStyle/>
                  <a:p>
                    <a:r>
                      <a:rPr lang="en-US" altLang="zh-CN" sz="135">
                        <a:solidFill>
                          <a:srgbClr val="000000"/>
                        </a:solidFill>
                        <a:latin typeface="Arial" panose="020B0604020202020204" pitchFamily="34" charset="0"/>
                      </a:rPr>
                      <a:t>+</a:t>
                    </a:r>
                    <a:endParaRPr lang="en-US" altLang="zh-CN" sz="135">
                      <a:solidFill>
                        <a:srgbClr val="000000"/>
                      </a:solidFill>
                      <a:latin typeface="Arial" panose="020B0604020202020204" pitchFamily="34" charset="0"/>
                    </a:endParaRPr>
                  </a:p>
                </p:txBody>
              </p:sp>
            </p:grpSp>
            <p:grpSp>
              <p:nvGrpSpPr>
                <p:cNvPr id="41" name="Group 35"/>
                <p:cNvGrpSpPr/>
                <p:nvPr>
                  <p:custDataLst>
                    <p:tags r:id="rId39"/>
                  </p:custDataLst>
                </p:nvPr>
              </p:nvGrpSpPr>
              <p:grpSpPr>
                <a:xfrm>
                  <a:off x="1819" y="2110"/>
                  <a:ext cx="181" cy="159"/>
                  <a:chOff x="329" y="3181"/>
                  <a:chExt cx="181" cy="159"/>
                </a:xfrm>
              </p:grpSpPr>
              <p:sp>
                <p:nvSpPr>
                  <p:cNvPr id="42" name="Oval 36"/>
                  <p:cNvSpPr/>
                  <p:nvPr>
                    <p:custDataLst>
                      <p:tags r:id="rId40"/>
                    </p:custDataLst>
                  </p:nvPr>
                </p:nvSpPr>
                <p:spPr>
                  <a:xfrm>
                    <a:off x="385" y="3249"/>
                    <a:ext cx="91" cy="91"/>
                  </a:xfrm>
                  <a:prstGeom prst="ellipse">
                    <a:avLst/>
                  </a:prstGeom>
                  <a:solidFill>
                    <a:srgbClr val="EBF7FF"/>
                  </a:solidFill>
                  <a:ln w="9525" cap="flat" cmpd="sng">
                    <a:solidFill>
                      <a:srgbClr val="007A77"/>
                    </a:solidFill>
                    <a:prstDash val="solid"/>
                    <a:headEnd type="none" w="med" len="med"/>
                    <a:tailEnd type="none" w="med" len="med"/>
                  </a:ln>
                </p:spPr>
                <p:txBody>
                  <a:bodyPr wrap="none" anchor="ctr"/>
                  <a:lstStyle/>
                  <a:p>
                    <a:pPr algn="ctr">
                      <a:spcBef>
                        <a:spcPct val="0"/>
                      </a:spcBef>
                    </a:pPr>
                    <a:endParaRPr lang="zh-CN" altLang="zh-CN" sz="135">
                      <a:solidFill>
                        <a:schemeClr val="tx1"/>
                      </a:solidFill>
                      <a:latin typeface="Arial" panose="020B0604020202020204" pitchFamily="34" charset="0"/>
                    </a:endParaRPr>
                  </a:p>
                </p:txBody>
              </p:sp>
              <p:sp>
                <p:nvSpPr>
                  <p:cNvPr id="43" name="Text Box 37"/>
                  <p:cNvSpPr txBox="1"/>
                  <p:nvPr>
                    <p:custDataLst>
                      <p:tags r:id="rId41"/>
                    </p:custDataLst>
                  </p:nvPr>
                </p:nvSpPr>
                <p:spPr>
                  <a:xfrm>
                    <a:off x="329" y="3181"/>
                    <a:ext cx="181" cy="71"/>
                  </a:xfrm>
                  <a:prstGeom prst="rect">
                    <a:avLst/>
                  </a:prstGeom>
                  <a:noFill/>
                  <a:ln w="9525">
                    <a:noFill/>
                  </a:ln>
                </p:spPr>
                <p:txBody>
                  <a:bodyPr>
                    <a:spAutoFit/>
                  </a:bodyPr>
                  <a:lstStyle/>
                  <a:p>
                    <a:r>
                      <a:rPr lang="en-US" altLang="zh-CN" sz="135">
                        <a:solidFill>
                          <a:srgbClr val="000000"/>
                        </a:solidFill>
                        <a:latin typeface="Arial" panose="020B0604020202020204" pitchFamily="34" charset="0"/>
                      </a:rPr>
                      <a:t>+</a:t>
                    </a:r>
                    <a:endParaRPr lang="en-US" altLang="zh-CN" sz="135">
                      <a:solidFill>
                        <a:srgbClr val="000000"/>
                      </a:solidFill>
                      <a:latin typeface="Arial" panose="020B0604020202020204" pitchFamily="34" charset="0"/>
                    </a:endParaRPr>
                  </a:p>
                </p:txBody>
              </p:sp>
            </p:grpSp>
            <p:grpSp>
              <p:nvGrpSpPr>
                <p:cNvPr id="44" name="Group 38"/>
                <p:cNvGrpSpPr/>
                <p:nvPr>
                  <p:custDataLst>
                    <p:tags r:id="rId42"/>
                  </p:custDataLst>
                </p:nvPr>
              </p:nvGrpSpPr>
              <p:grpSpPr>
                <a:xfrm>
                  <a:off x="1814" y="2620"/>
                  <a:ext cx="181" cy="159"/>
                  <a:chOff x="329" y="3181"/>
                  <a:chExt cx="181" cy="159"/>
                </a:xfrm>
              </p:grpSpPr>
              <p:sp>
                <p:nvSpPr>
                  <p:cNvPr id="45" name="Oval 39"/>
                  <p:cNvSpPr/>
                  <p:nvPr>
                    <p:custDataLst>
                      <p:tags r:id="rId43"/>
                    </p:custDataLst>
                  </p:nvPr>
                </p:nvSpPr>
                <p:spPr>
                  <a:xfrm>
                    <a:off x="385" y="3249"/>
                    <a:ext cx="91" cy="91"/>
                  </a:xfrm>
                  <a:prstGeom prst="ellipse">
                    <a:avLst/>
                  </a:prstGeom>
                  <a:solidFill>
                    <a:srgbClr val="EBF7FF"/>
                  </a:solidFill>
                  <a:ln w="9525" cap="flat" cmpd="sng">
                    <a:solidFill>
                      <a:srgbClr val="007A77"/>
                    </a:solidFill>
                    <a:prstDash val="solid"/>
                    <a:headEnd type="none" w="med" len="med"/>
                    <a:tailEnd type="none" w="med" len="med"/>
                  </a:ln>
                </p:spPr>
                <p:txBody>
                  <a:bodyPr wrap="none" anchor="ctr"/>
                  <a:lstStyle/>
                  <a:p>
                    <a:pPr algn="ctr">
                      <a:spcBef>
                        <a:spcPct val="0"/>
                      </a:spcBef>
                    </a:pPr>
                    <a:endParaRPr lang="zh-CN" altLang="zh-CN" sz="135">
                      <a:solidFill>
                        <a:schemeClr val="tx1"/>
                      </a:solidFill>
                      <a:latin typeface="Arial" panose="020B0604020202020204" pitchFamily="34" charset="0"/>
                    </a:endParaRPr>
                  </a:p>
                </p:txBody>
              </p:sp>
              <p:sp>
                <p:nvSpPr>
                  <p:cNvPr id="46" name="Text Box 40"/>
                  <p:cNvSpPr txBox="1"/>
                  <p:nvPr>
                    <p:custDataLst>
                      <p:tags r:id="rId44"/>
                    </p:custDataLst>
                  </p:nvPr>
                </p:nvSpPr>
                <p:spPr>
                  <a:xfrm>
                    <a:off x="329" y="3181"/>
                    <a:ext cx="181" cy="71"/>
                  </a:xfrm>
                  <a:prstGeom prst="rect">
                    <a:avLst/>
                  </a:prstGeom>
                  <a:noFill/>
                  <a:ln w="9525">
                    <a:noFill/>
                  </a:ln>
                </p:spPr>
                <p:txBody>
                  <a:bodyPr>
                    <a:spAutoFit/>
                  </a:bodyPr>
                  <a:lstStyle/>
                  <a:p>
                    <a:r>
                      <a:rPr lang="en-US" altLang="zh-CN" sz="135">
                        <a:solidFill>
                          <a:srgbClr val="000000"/>
                        </a:solidFill>
                        <a:latin typeface="Arial" panose="020B0604020202020204" pitchFamily="34" charset="0"/>
                      </a:rPr>
                      <a:t>+</a:t>
                    </a:r>
                    <a:endParaRPr lang="en-US" altLang="zh-CN" sz="135">
                      <a:solidFill>
                        <a:srgbClr val="000000"/>
                      </a:solidFill>
                      <a:latin typeface="Arial" panose="020B0604020202020204" pitchFamily="34" charset="0"/>
                    </a:endParaRPr>
                  </a:p>
                </p:txBody>
              </p:sp>
            </p:grpSp>
            <p:grpSp>
              <p:nvGrpSpPr>
                <p:cNvPr id="47" name="Group 41"/>
                <p:cNvGrpSpPr/>
                <p:nvPr>
                  <p:custDataLst>
                    <p:tags r:id="rId45"/>
                  </p:custDataLst>
                </p:nvPr>
              </p:nvGrpSpPr>
              <p:grpSpPr>
                <a:xfrm>
                  <a:off x="2188" y="3017"/>
                  <a:ext cx="181" cy="159"/>
                  <a:chOff x="329" y="3181"/>
                  <a:chExt cx="181" cy="159"/>
                </a:xfrm>
              </p:grpSpPr>
              <p:sp>
                <p:nvSpPr>
                  <p:cNvPr id="48" name="Oval 42"/>
                  <p:cNvSpPr/>
                  <p:nvPr>
                    <p:custDataLst>
                      <p:tags r:id="rId46"/>
                    </p:custDataLst>
                  </p:nvPr>
                </p:nvSpPr>
                <p:spPr>
                  <a:xfrm>
                    <a:off x="385" y="3249"/>
                    <a:ext cx="91" cy="91"/>
                  </a:xfrm>
                  <a:prstGeom prst="ellipse">
                    <a:avLst/>
                  </a:prstGeom>
                  <a:solidFill>
                    <a:srgbClr val="EBF7FF"/>
                  </a:solidFill>
                  <a:ln w="9525" cap="flat" cmpd="sng">
                    <a:solidFill>
                      <a:srgbClr val="007A77"/>
                    </a:solidFill>
                    <a:prstDash val="solid"/>
                    <a:headEnd type="none" w="med" len="med"/>
                    <a:tailEnd type="none" w="med" len="med"/>
                  </a:ln>
                </p:spPr>
                <p:txBody>
                  <a:bodyPr wrap="none" anchor="ctr"/>
                  <a:lstStyle/>
                  <a:p>
                    <a:pPr algn="ctr">
                      <a:spcBef>
                        <a:spcPct val="0"/>
                      </a:spcBef>
                    </a:pPr>
                    <a:endParaRPr lang="zh-CN" altLang="zh-CN" sz="135">
                      <a:solidFill>
                        <a:schemeClr val="tx1"/>
                      </a:solidFill>
                      <a:latin typeface="Arial" panose="020B0604020202020204" pitchFamily="34" charset="0"/>
                    </a:endParaRPr>
                  </a:p>
                </p:txBody>
              </p:sp>
              <p:sp>
                <p:nvSpPr>
                  <p:cNvPr id="49" name="Text Box 43"/>
                  <p:cNvSpPr txBox="1"/>
                  <p:nvPr>
                    <p:custDataLst>
                      <p:tags r:id="rId47"/>
                    </p:custDataLst>
                  </p:nvPr>
                </p:nvSpPr>
                <p:spPr>
                  <a:xfrm>
                    <a:off x="329" y="3181"/>
                    <a:ext cx="181" cy="71"/>
                  </a:xfrm>
                  <a:prstGeom prst="rect">
                    <a:avLst/>
                  </a:prstGeom>
                  <a:noFill/>
                  <a:ln w="9525">
                    <a:noFill/>
                  </a:ln>
                </p:spPr>
                <p:txBody>
                  <a:bodyPr>
                    <a:spAutoFit/>
                  </a:bodyPr>
                  <a:lstStyle/>
                  <a:p>
                    <a:r>
                      <a:rPr lang="en-US" altLang="zh-CN" sz="135">
                        <a:solidFill>
                          <a:srgbClr val="000000"/>
                        </a:solidFill>
                        <a:latin typeface="Arial" panose="020B0604020202020204" pitchFamily="34" charset="0"/>
                      </a:rPr>
                      <a:t>+</a:t>
                    </a:r>
                    <a:endParaRPr lang="en-US" altLang="zh-CN" sz="135">
                      <a:solidFill>
                        <a:srgbClr val="000000"/>
                      </a:solidFill>
                      <a:latin typeface="Arial" panose="020B0604020202020204" pitchFamily="34" charset="0"/>
                    </a:endParaRPr>
                  </a:p>
                </p:txBody>
              </p:sp>
            </p:grpSp>
            <p:grpSp>
              <p:nvGrpSpPr>
                <p:cNvPr id="50" name="Group 44"/>
                <p:cNvGrpSpPr/>
                <p:nvPr>
                  <p:custDataLst>
                    <p:tags r:id="rId48"/>
                  </p:custDataLst>
                </p:nvPr>
              </p:nvGrpSpPr>
              <p:grpSpPr>
                <a:xfrm>
                  <a:off x="3662" y="3017"/>
                  <a:ext cx="181" cy="159"/>
                  <a:chOff x="329" y="3181"/>
                  <a:chExt cx="181" cy="159"/>
                </a:xfrm>
              </p:grpSpPr>
              <p:sp>
                <p:nvSpPr>
                  <p:cNvPr id="51" name="Oval 45"/>
                  <p:cNvSpPr/>
                  <p:nvPr>
                    <p:custDataLst>
                      <p:tags r:id="rId49"/>
                    </p:custDataLst>
                  </p:nvPr>
                </p:nvSpPr>
                <p:spPr>
                  <a:xfrm>
                    <a:off x="385" y="3249"/>
                    <a:ext cx="91" cy="91"/>
                  </a:xfrm>
                  <a:prstGeom prst="ellipse">
                    <a:avLst/>
                  </a:prstGeom>
                  <a:solidFill>
                    <a:srgbClr val="EBF7FF"/>
                  </a:solidFill>
                  <a:ln w="9525" cap="flat" cmpd="sng">
                    <a:solidFill>
                      <a:srgbClr val="007A77"/>
                    </a:solidFill>
                    <a:prstDash val="solid"/>
                    <a:headEnd type="none" w="med" len="med"/>
                    <a:tailEnd type="none" w="med" len="med"/>
                  </a:ln>
                </p:spPr>
                <p:txBody>
                  <a:bodyPr wrap="none" anchor="ctr"/>
                  <a:lstStyle/>
                  <a:p>
                    <a:pPr algn="ctr">
                      <a:spcBef>
                        <a:spcPct val="0"/>
                      </a:spcBef>
                    </a:pPr>
                    <a:endParaRPr lang="zh-CN" altLang="zh-CN" sz="135">
                      <a:solidFill>
                        <a:schemeClr val="tx1"/>
                      </a:solidFill>
                      <a:latin typeface="Arial" panose="020B0604020202020204" pitchFamily="34" charset="0"/>
                    </a:endParaRPr>
                  </a:p>
                </p:txBody>
              </p:sp>
              <p:sp>
                <p:nvSpPr>
                  <p:cNvPr id="52" name="Text Box 46"/>
                  <p:cNvSpPr txBox="1"/>
                  <p:nvPr>
                    <p:custDataLst>
                      <p:tags r:id="rId50"/>
                    </p:custDataLst>
                  </p:nvPr>
                </p:nvSpPr>
                <p:spPr>
                  <a:xfrm>
                    <a:off x="329" y="3181"/>
                    <a:ext cx="181" cy="71"/>
                  </a:xfrm>
                  <a:prstGeom prst="rect">
                    <a:avLst/>
                  </a:prstGeom>
                  <a:noFill/>
                  <a:ln w="9525">
                    <a:noFill/>
                  </a:ln>
                </p:spPr>
                <p:txBody>
                  <a:bodyPr>
                    <a:spAutoFit/>
                  </a:bodyPr>
                  <a:lstStyle/>
                  <a:p>
                    <a:r>
                      <a:rPr lang="en-US" altLang="zh-CN" sz="135">
                        <a:solidFill>
                          <a:srgbClr val="000000"/>
                        </a:solidFill>
                        <a:latin typeface="Arial" panose="020B0604020202020204" pitchFamily="34" charset="0"/>
                      </a:rPr>
                      <a:t>+</a:t>
                    </a:r>
                    <a:endParaRPr lang="en-US" altLang="zh-CN" sz="135">
                      <a:solidFill>
                        <a:srgbClr val="000000"/>
                      </a:solidFill>
                      <a:latin typeface="Arial" panose="020B0604020202020204" pitchFamily="34" charset="0"/>
                    </a:endParaRPr>
                  </a:p>
                </p:txBody>
              </p:sp>
            </p:grpSp>
            <p:grpSp>
              <p:nvGrpSpPr>
                <p:cNvPr id="53" name="Group 47"/>
                <p:cNvGrpSpPr/>
                <p:nvPr>
                  <p:custDataLst>
                    <p:tags r:id="rId51"/>
                  </p:custDataLst>
                </p:nvPr>
              </p:nvGrpSpPr>
              <p:grpSpPr>
                <a:xfrm>
                  <a:off x="3923" y="2620"/>
                  <a:ext cx="181" cy="159"/>
                  <a:chOff x="329" y="3181"/>
                  <a:chExt cx="181" cy="159"/>
                </a:xfrm>
              </p:grpSpPr>
              <p:sp>
                <p:nvSpPr>
                  <p:cNvPr id="54" name="Oval 48"/>
                  <p:cNvSpPr/>
                  <p:nvPr>
                    <p:custDataLst>
                      <p:tags r:id="rId52"/>
                    </p:custDataLst>
                  </p:nvPr>
                </p:nvSpPr>
                <p:spPr>
                  <a:xfrm>
                    <a:off x="385" y="3249"/>
                    <a:ext cx="91" cy="91"/>
                  </a:xfrm>
                  <a:prstGeom prst="ellipse">
                    <a:avLst/>
                  </a:prstGeom>
                  <a:solidFill>
                    <a:srgbClr val="EBF7FF"/>
                  </a:solidFill>
                  <a:ln w="9525" cap="flat" cmpd="sng">
                    <a:solidFill>
                      <a:srgbClr val="007A77"/>
                    </a:solidFill>
                    <a:prstDash val="solid"/>
                    <a:headEnd type="none" w="med" len="med"/>
                    <a:tailEnd type="none" w="med" len="med"/>
                  </a:ln>
                </p:spPr>
                <p:txBody>
                  <a:bodyPr wrap="none" anchor="ctr"/>
                  <a:lstStyle/>
                  <a:p>
                    <a:pPr algn="ctr">
                      <a:spcBef>
                        <a:spcPct val="0"/>
                      </a:spcBef>
                    </a:pPr>
                    <a:endParaRPr lang="zh-CN" altLang="zh-CN" sz="135">
                      <a:solidFill>
                        <a:schemeClr val="tx1"/>
                      </a:solidFill>
                      <a:latin typeface="Arial" panose="020B0604020202020204" pitchFamily="34" charset="0"/>
                    </a:endParaRPr>
                  </a:p>
                </p:txBody>
              </p:sp>
              <p:sp>
                <p:nvSpPr>
                  <p:cNvPr id="55" name="Text Box 49"/>
                  <p:cNvSpPr txBox="1"/>
                  <p:nvPr>
                    <p:custDataLst>
                      <p:tags r:id="rId53"/>
                    </p:custDataLst>
                  </p:nvPr>
                </p:nvSpPr>
                <p:spPr>
                  <a:xfrm>
                    <a:off x="329" y="3181"/>
                    <a:ext cx="181" cy="71"/>
                  </a:xfrm>
                  <a:prstGeom prst="rect">
                    <a:avLst/>
                  </a:prstGeom>
                  <a:noFill/>
                  <a:ln w="9525">
                    <a:noFill/>
                  </a:ln>
                </p:spPr>
                <p:txBody>
                  <a:bodyPr>
                    <a:spAutoFit/>
                  </a:bodyPr>
                  <a:lstStyle/>
                  <a:p>
                    <a:r>
                      <a:rPr lang="en-US" altLang="zh-CN" sz="135">
                        <a:solidFill>
                          <a:srgbClr val="000000"/>
                        </a:solidFill>
                        <a:latin typeface="Arial" panose="020B0604020202020204" pitchFamily="34" charset="0"/>
                      </a:rPr>
                      <a:t>+</a:t>
                    </a:r>
                    <a:endParaRPr lang="en-US" altLang="zh-CN" sz="135">
                      <a:solidFill>
                        <a:srgbClr val="000000"/>
                      </a:solidFill>
                      <a:latin typeface="Arial" panose="020B0604020202020204" pitchFamily="34" charset="0"/>
                    </a:endParaRPr>
                  </a:p>
                </p:txBody>
              </p:sp>
            </p:grpSp>
            <p:grpSp>
              <p:nvGrpSpPr>
                <p:cNvPr id="56" name="Group 50"/>
                <p:cNvGrpSpPr/>
                <p:nvPr>
                  <p:custDataLst>
                    <p:tags r:id="rId54"/>
                  </p:custDataLst>
                </p:nvPr>
              </p:nvGrpSpPr>
              <p:grpSpPr>
                <a:xfrm>
                  <a:off x="3917" y="1996"/>
                  <a:ext cx="181" cy="159"/>
                  <a:chOff x="329" y="3181"/>
                  <a:chExt cx="181" cy="159"/>
                </a:xfrm>
              </p:grpSpPr>
              <p:sp>
                <p:nvSpPr>
                  <p:cNvPr id="57" name="Oval 51"/>
                  <p:cNvSpPr/>
                  <p:nvPr>
                    <p:custDataLst>
                      <p:tags r:id="rId55"/>
                    </p:custDataLst>
                  </p:nvPr>
                </p:nvSpPr>
                <p:spPr>
                  <a:xfrm>
                    <a:off x="385" y="3249"/>
                    <a:ext cx="91" cy="91"/>
                  </a:xfrm>
                  <a:prstGeom prst="ellipse">
                    <a:avLst/>
                  </a:prstGeom>
                  <a:solidFill>
                    <a:srgbClr val="EBF7FF"/>
                  </a:solidFill>
                  <a:ln w="9525" cap="flat" cmpd="sng">
                    <a:solidFill>
                      <a:srgbClr val="007A77"/>
                    </a:solidFill>
                    <a:prstDash val="solid"/>
                    <a:headEnd type="none" w="med" len="med"/>
                    <a:tailEnd type="none" w="med" len="med"/>
                  </a:ln>
                </p:spPr>
                <p:txBody>
                  <a:bodyPr wrap="none" anchor="ctr"/>
                  <a:lstStyle/>
                  <a:p>
                    <a:pPr algn="ctr">
                      <a:spcBef>
                        <a:spcPct val="0"/>
                      </a:spcBef>
                    </a:pPr>
                    <a:endParaRPr lang="zh-CN" altLang="zh-CN" sz="135">
                      <a:solidFill>
                        <a:schemeClr val="tx1"/>
                      </a:solidFill>
                      <a:latin typeface="Arial" panose="020B0604020202020204" pitchFamily="34" charset="0"/>
                    </a:endParaRPr>
                  </a:p>
                </p:txBody>
              </p:sp>
              <p:sp>
                <p:nvSpPr>
                  <p:cNvPr id="58" name="Text Box 52"/>
                  <p:cNvSpPr txBox="1"/>
                  <p:nvPr>
                    <p:custDataLst>
                      <p:tags r:id="rId56"/>
                    </p:custDataLst>
                  </p:nvPr>
                </p:nvSpPr>
                <p:spPr>
                  <a:xfrm>
                    <a:off x="329" y="3181"/>
                    <a:ext cx="181" cy="71"/>
                  </a:xfrm>
                  <a:prstGeom prst="rect">
                    <a:avLst/>
                  </a:prstGeom>
                  <a:noFill/>
                  <a:ln w="9525">
                    <a:noFill/>
                  </a:ln>
                </p:spPr>
                <p:txBody>
                  <a:bodyPr>
                    <a:spAutoFit/>
                  </a:bodyPr>
                  <a:lstStyle/>
                  <a:p>
                    <a:r>
                      <a:rPr lang="en-US" altLang="zh-CN" sz="135">
                        <a:solidFill>
                          <a:srgbClr val="000000"/>
                        </a:solidFill>
                        <a:latin typeface="Arial" panose="020B0604020202020204" pitchFamily="34" charset="0"/>
                      </a:rPr>
                      <a:t>+</a:t>
                    </a:r>
                    <a:endParaRPr lang="en-US" altLang="zh-CN" sz="135">
                      <a:solidFill>
                        <a:srgbClr val="000000"/>
                      </a:solidFill>
                      <a:latin typeface="Arial" panose="020B0604020202020204" pitchFamily="34" charset="0"/>
                    </a:endParaRPr>
                  </a:p>
                </p:txBody>
              </p:sp>
            </p:grpSp>
          </p:grpSp>
          <p:sp>
            <p:nvSpPr>
              <p:cNvPr id="59" name="AutoShape 53"/>
              <p:cNvSpPr/>
              <p:nvPr>
                <p:custDataLst>
                  <p:tags r:id="rId57"/>
                </p:custDataLst>
              </p:nvPr>
            </p:nvSpPr>
            <p:spPr>
              <a:xfrm>
                <a:off x="2688" y="3708"/>
                <a:ext cx="164" cy="108"/>
              </a:xfrm>
              <a:prstGeom prst="leftArrow">
                <a:avLst>
                  <a:gd name="adj1" fmla="val 50000"/>
                  <a:gd name="adj2" fmla="val 37941"/>
                </a:avLst>
              </a:prstGeom>
              <a:solidFill>
                <a:srgbClr val="EBF7FF"/>
              </a:solidFill>
              <a:ln w="9525" cap="flat" cmpd="sng">
                <a:solidFill>
                  <a:srgbClr val="007A77"/>
                </a:solidFill>
                <a:prstDash val="solid"/>
                <a:miter/>
                <a:headEnd type="none" w="med" len="med"/>
                <a:tailEnd type="none" w="med" len="med"/>
              </a:ln>
            </p:spPr>
            <p:txBody>
              <a:bodyPr wrap="none" anchor="ctr"/>
              <a:lstStyle/>
              <a:p>
                <a:pPr>
                  <a:spcBef>
                    <a:spcPct val="0"/>
                  </a:spcBef>
                </a:pPr>
                <a:endParaRPr lang="zh-CN" altLang="en-US" sz="3195" b="1">
                  <a:solidFill>
                    <a:srgbClr val="080800"/>
                  </a:solidFill>
                  <a:latin typeface="Times New Roman" panose="02020603050405020304" pitchFamily="18" charset="0"/>
                </a:endParaRPr>
              </a:p>
            </p:txBody>
          </p:sp>
          <p:sp>
            <p:nvSpPr>
              <p:cNvPr id="60" name="AutoShape 54"/>
              <p:cNvSpPr/>
              <p:nvPr>
                <p:custDataLst>
                  <p:tags r:id="rId58"/>
                </p:custDataLst>
              </p:nvPr>
            </p:nvSpPr>
            <p:spPr>
              <a:xfrm>
                <a:off x="1089" y="3090"/>
                <a:ext cx="102" cy="153"/>
              </a:xfrm>
              <a:prstGeom prst="upArrow">
                <a:avLst>
                  <a:gd name="adj1" fmla="val 50000"/>
                  <a:gd name="adj2" fmla="val 37500"/>
                </a:avLst>
              </a:prstGeom>
              <a:solidFill>
                <a:srgbClr val="EBF7FF"/>
              </a:solidFill>
              <a:ln w="9525" cap="flat" cmpd="sng">
                <a:solidFill>
                  <a:srgbClr val="007A77"/>
                </a:solidFill>
                <a:prstDash val="solid"/>
                <a:miter/>
                <a:headEnd type="none" w="med" len="med"/>
                <a:tailEnd type="none" w="med" len="med"/>
              </a:ln>
            </p:spPr>
            <p:txBody>
              <a:bodyPr wrap="none" anchor="ctr"/>
              <a:lstStyle/>
              <a:p>
                <a:pPr>
                  <a:spcBef>
                    <a:spcPct val="0"/>
                  </a:spcBef>
                </a:pPr>
                <a:endParaRPr lang="zh-CN" altLang="en-US" sz="3195" b="1">
                  <a:solidFill>
                    <a:srgbClr val="080800"/>
                  </a:solidFill>
                  <a:latin typeface="Times New Roman" panose="02020603050405020304" pitchFamily="18" charset="0"/>
                </a:endParaRPr>
              </a:p>
            </p:txBody>
          </p:sp>
          <p:sp>
            <p:nvSpPr>
              <p:cNvPr id="61" name="AutoShape 55"/>
              <p:cNvSpPr/>
              <p:nvPr>
                <p:custDataLst>
                  <p:tags r:id="rId59"/>
                </p:custDataLst>
              </p:nvPr>
            </p:nvSpPr>
            <p:spPr>
              <a:xfrm>
                <a:off x="1095" y="2591"/>
                <a:ext cx="107" cy="159"/>
              </a:xfrm>
              <a:prstGeom prst="upArrow">
                <a:avLst>
                  <a:gd name="adj1" fmla="val 50000"/>
                  <a:gd name="adj2" fmla="val 37128"/>
                </a:avLst>
              </a:prstGeom>
              <a:solidFill>
                <a:srgbClr val="EBF7FF"/>
              </a:solidFill>
              <a:ln w="9525" cap="flat" cmpd="sng">
                <a:solidFill>
                  <a:srgbClr val="007A77"/>
                </a:solidFill>
                <a:prstDash val="solid"/>
                <a:miter/>
                <a:headEnd type="none" w="med" len="med"/>
                <a:tailEnd type="none" w="med" len="med"/>
              </a:ln>
            </p:spPr>
            <p:txBody>
              <a:bodyPr wrap="none" anchor="ctr"/>
              <a:lstStyle/>
              <a:p>
                <a:pPr>
                  <a:spcBef>
                    <a:spcPct val="0"/>
                  </a:spcBef>
                </a:pPr>
                <a:endParaRPr lang="zh-CN" altLang="en-US" sz="3195" b="1">
                  <a:solidFill>
                    <a:srgbClr val="080800"/>
                  </a:solidFill>
                  <a:latin typeface="Times New Roman" panose="02020603050405020304" pitchFamily="18" charset="0"/>
                </a:endParaRPr>
              </a:p>
            </p:txBody>
          </p:sp>
          <p:sp>
            <p:nvSpPr>
              <p:cNvPr id="62" name="AutoShape 56"/>
              <p:cNvSpPr/>
              <p:nvPr>
                <p:custDataLst>
                  <p:tags r:id="rId60"/>
                </p:custDataLst>
              </p:nvPr>
            </p:nvSpPr>
            <p:spPr>
              <a:xfrm>
                <a:off x="1259" y="3708"/>
                <a:ext cx="147" cy="108"/>
              </a:xfrm>
              <a:prstGeom prst="leftArrow">
                <a:avLst>
                  <a:gd name="adj1" fmla="val 50000"/>
                  <a:gd name="adj2" fmla="val 34008"/>
                </a:avLst>
              </a:prstGeom>
              <a:solidFill>
                <a:srgbClr val="EBF7FF"/>
              </a:solidFill>
              <a:ln w="9525" cap="flat" cmpd="sng">
                <a:solidFill>
                  <a:srgbClr val="007A77"/>
                </a:solidFill>
                <a:prstDash val="solid"/>
                <a:miter/>
                <a:headEnd type="none" w="med" len="med"/>
                <a:tailEnd type="none" w="med" len="med"/>
              </a:ln>
            </p:spPr>
            <p:txBody>
              <a:bodyPr wrap="none" anchor="ctr"/>
              <a:lstStyle/>
              <a:p>
                <a:pPr>
                  <a:spcBef>
                    <a:spcPct val="0"/>
                  </a:spcBef>
                </a:pPr>
                <a:endParaRPr lang="zh-CN" altLang="en-US" sz="3195" b="1">
                  <a:solidFill>
                    <a:srgbClr val="080800"/>
                  </a:solidFill>
                  <a:latin typeface="Times New Roman" panose="02020603050405020304" pitchFamily="18" charset="0"/>
                </a:endParaRPr>
              </a:p>
            </p:txBody>
          </p:sp>
          <p:sp>
            <p:nvSpPr>
              <p:cNvPr id="63" name="AutoShape 57"/>
              <p:cNvSpPr/>
              <p:nvPr>
                <p:custDataLst>
                  <p:tags r:id="rId61"/>
                </p:custDataLst>
              </p:nvPr>
            </p:nvSpPr>
            <p:spPr>
              <a:xfrm>
                <a:off x="1746" y="2387"/>
                <a:ext cx="182" cy="90"/>
              </a:xfrm>
              <a:prstGeom prst="rightArrow">
                <a:avLst>
                  <a:gd name="adj1" fmla="val 50000"/>
                  <a:gd name="adj2" fmla="val 50527"/>
                </a:avLst>
              </a:prstGeom>
              <a:solidFill>
                <a:srgbClr val="EBF7FF"/>
              </a:solidFill>
              <a:ln w="9525" cap="flat" cmpd="sng">
                <a:solidFill>
                  <a:srgbClr val="007A77"/>
                </a:solidFill>
                <a:prstDash val="solid"/>
                <a:miter/>
                <a:headEnd type="none" w="med" len="med"/>
                <a:tailEnd type="none" w="med" len="med"/>
              </a:ln>
            </p:spPr>
            <p:txBody>
              <a:bodyPr wrap="none" anchor="ctr"/>
              <a:lstStyle/>
              <a:p>
                <a:pPr>
                  <a:spcBef>
                    <a:spcPct val="0"/>
                  </a:spcBef>
                </a:pPr>
                <a:endParaRPr lang="zh-CN" altLang="en-US" sz="3195" b="1">
                  <a:solidFill>
                    <a:srgbClr val="080800"/>
                  </a:solidFill>
                  <a:latin typeface="Times New Roman" panose="02020603050405020304" pitchFamily="18" charset="0"/>
                </a:endParaRPr>
              </a:p>
            </p:txBody>
          </p:sp>
          <p:sp>
            <p:nvSpPr>
              <p:cNvPr id="64" name="AutoShape 58"/>
              <p:cNvSpPr/>
              <p:nvPr>
                <p:custDataLst>
                  <p:tags r:id="rId62"/>
                </p:custDataLst>
              </p:nvPr>
            </p:nvSpPr>
            <p:spPr>
              <a:xfrm>
                <a:off x="2608" y="2387"/>
                <a:ext cx="159" cy="91"/>
              </a:xfrm>
              <a:prstGeom prst="rightArrow">
                <a:avLst>
                  <a:gd name="adj1" fmla="val 50000"/>
                  <a:gd name="adj2" fmla="val 43657"/>
                </a:avLst>
              </a:prstGeom>
              <a:solidFill>
                <a:srgbClr val="EBF7FF"/>
              </a:solidFill>
              <a:ln w="9525" cap="flat" cmpd="sng">
                <a:solidFill>
                  <a:srgbClr val="007A77"/>
                </a:solidFill>
                <a:prstDash val="solid"/>
                <a:miter/>
                <a:headEnd type="none" w="med" len="med"/>
                <a:tailEnd type="none" w="med" len="med"/>
              </a:ln>
            </p:spPr>
            <p:txBody>
              <a:bodyPr wrap="none" anchor="ctr"/>
              <a:lstStyle/>
              <a:p>
                <a:pPr>
                  <a:spcBef>
                    <a:spcPct val="0"/>
                  </a:spcBef>
                </a:pPr>
                <a:endParaRPr lang="zh-CN" altLang="en-US" sz="3195" b="1">
                  <a:solidFill>
                    <a:srgbClr val="080800"/>
                  </a:solidFill>
                  <a:latin typeface="Times New Roman" panose="02020603050405020304" pitchFamily="18" charset="0"/>
                </a:endParaRPr>
              </a:p>
            </p:txBody>
          </p:sp>
          <p:sp>
            <p:nvSpPr>
              <p:cNvPr id="65" name="AutoShape 59"/>
              <p:cNvSpPr/>
              <p:nvPr>
                <p:custDataLst>
                  <p:tags r:id="rId63"/>
                </p:custDataLst>
              </p:nvPr>
            </p:nvSpPr>
            <p:spPr>
              <a:xfrm>
                <a:off x="3210" y="3453"/>
                <a:ext cx="90" cy="158"/>
              </a:xfrm>
              <a:prstGeom prst="downArrow">
                <a:avLst>
                  <a:gd name="adj1" fmla="val 50000"/>
                  <a:gd name="adj2" fmla="val 43864"/>
                </a:avLst>
              </a:prstGeom>
              <a:solidFill>
                <a:srgbClr val="EBF7FF"/>
              </a:solidFill>
              <a:ln w="9525" cap="flat" cmpd="sng">
                <a:solidFill>
                  <a:srgbClr val="007A77"/>
                </a:solidFill>
                <a:prstDash val="solid"/>
                <a:miter/>
                <a:headEnd type="none" w="med" len="med"/>
                <a:tailEnd type="none" w="med" len="med"/>
              </a:ln>
            </p:spPr>
            <p:txBody>
              <a:bodyPr wrap="none" anchor="ctr"/>
              <a:lstStyle/>
              <a:p>
                <a:pPr>
                  <a:spcBef>
                    <a:spcPct val="0"/>
                  </a:spcBef>
                </a:pPr>
                <a:endParaRPr lang="zh-CN" altLang="en-US" sz="3195" b="1">
                  <a:solidFill>
                    <a:srgbClr val="080800"/>
                  </a:solidFill>
                  <a:latin typeface="Times New Roman" panose="02020603050405020304" pitchFamily="18" charset="0"/>
                </a:endParaRPr>
              </a:p>
            </p:txBody>
          </p:sp>
          <p:sp>
            <p:nvSpPr>
              <p:cNvPr id="66" name="AutoShape 60"/>
              <p:cNvSpPr/>
              <p:nvPr>
                <p:custDataLst>
                  <p:tags r:id="rId64"/>
                </p:custDataLst>
              </p:nvPr>
            </p:nvSpPr>
            <p:spPr>
              <a:xfrm>
                <a:off x="3209" y="2840"/>
                <a:ext cx="91" cy="159"/>
              </a:xfrm>
              <a:prstGeom prst="downArrow">
                <a:avLst>
                  <a:gd name="adj1" fmla="val 50000"/>
                  <a:gd name="adj2" fmla="val 43657"/>
                </a:avLst>
              </a:prstGeom>
              <a:solidFill>
                <a:srgbClr val="EBF7FF"/>
              </a:solidFill>
              <a:ln w="9525" cap="flat" cmpd="sng">
                <a:solidFill>
                  <a:srgbClr val="007A77"/>
                </a:solidFill>
                <a:prstDash val="solid"/>
                <a:miter/>
                <a:headEnd type="none" w="med" len="med"/>
                <a:tailEnd type="none" w="med" len="med"/>
              </a:ln>
            </p:spPr>
            <p:txBody>
              <a:bodyPr wrap="none" anchor="ctr"/>
              <a:lstStyle/>
              <a:p>
                <a:pPr>
                  <a:spcBef>
                    <a:spcPct val="0"/>
                  </a:spcBef>
                </a:pPr>
                <a:endParaRPr lang="zh-CN" altLang="en-US" sz="3195" b="1">
                  <a:solidFill>
                    <a:srgbClr val="080800"/>
                  </a:solidFill>
                  <a:latin typeface="Times New Roman" panose="02020603050405020304" pitchFamily="18" charset="0"/>
                </a:endParaRPr>
              </a:p>
            </p:txBody>
          </p:sp>
          <p:grpSp>
            <p:nvGrpSpPr>
              <p:cNvPr id="67" name="Group 61"/>
              <p:cNvGrpSpPr/>
              <p:nvPr>
                <p:custDataLst>
                  <p:tags r:id="rId65"/>
                </p:custDataLst>
              </p:nvPr>
            </p:nvGrpSpPr>
            <p:grpSpPr>
              <a:xfrm>
                <a:off x="1950" y="3566"/>
                <a:ext cx="499" cy="318"/>
                <a:chOff x="2562" y="2795"/>
                <a:chExt cx="499" cy="318"/>
              </a:xfrm>
            </p:grpSpPr>
            <p:sp>
              <p:nvSpPr>
                <p:cNvPr id="68" name="AutoShape 62"/>
                <p:cNvSpPr/>
                <p:nvPr>
                  <p:custDataLst>
                    <p:tags r:id="rId66"/>
                  </p:custDataLst>
                </p:nvPr>
              </p:nvSpPr>
              <p:spPr>
                <a:xfrm>
                  <a:off x="2562" y="2795"/>
                  <a:ext cx="499" cy="113"/>
                </a:xfrm>
                <a:prstGeom prst="leftArrow">
                  <a:avLst>
                    <a:gd name="adj1" fmla="val 50000"/>
                    <a:gd name="adj2" fmla="val 110336"/>
                  </a:avLst>
                </a:prstGeom>
                <a:solidFill>
                  <a:srgbClr val="EBF7FF"/>
                </a:solidFill>
                <a:ln w="9525" cap="flat" cmpd="sng">
                  <a:solidFill>
                    <a:srgbClr val="C91329"/>
                  </a:solidFill>
                  <a:prstDash val="solid"/>
                  <a:miter/>
                  <a:headEnd type="none" w="med" len="med"/>
                  <a:tailEnd type="none" w="med" len="med"/>
                </a:ln>
              </p:spPr>
              <p:txBody>
                <a:bodyPr wrap="none" anchor="ctr"/>
                <a:lstStyle/>
                <a:p>
                  <a:pPr>
                    <a:spcBef>
                      <a:spcPct val="0"/>
                    </a:spcBef>
                  </a:pPr>
                  <a:endParaRPr lang="zh-CN" altLang="en-US" sz="3195" b="1">
                    <a:solidFill>
                      <a:srgbClr val="080800"/>
                    </a:solidFill>
                    <a:latin typeface="Times New Roman" panose="02020603050405020304" pitchFamily="18" charset="0"/>
                  </a:endParaRPr>
                </a:p>
              </p:txBody>
            </p:sp>
            <p:sp>
              <p:nvSpPr>
                <p:cNvPr id="69" name="AutoShape 63"/>
                <p:cNvSpPr/>
                <p:nvPr>
                  <p:custDataLst>
                    <p:tags r:id="rId67"/>
                  </p:custDataLst>
                </p:nvPr>
              </p:nvSpPr>
              <p:spPr>
                <a:xfrm>
                  <a:off x="2562" y="2999"/>
                  <a:ext cx="499" cy="114"/>
                </a:xfrm>
                <a:prstGeom prst="leftArrow">
                  <a:avLst>
                    <a:gd name="adj1" fmla="val 50000"/>
                    <a:gd name="adj2" fmla="val 109369"/>
                  </a:avLst>
                </a:prstGeom>
                <a:solidFill>
                  <a:srgbClr val="EBF7FF"/>
                </a:solidFill>
                <a:ln w="9525" cap="flat" cmpd="sng">
                  <a:solidFill>
                    <a:srgbClr val="C91329"/>
                  </a:solidFill>
                  <a:prstDash val="solid"/>
                  <a:miter/>
                  <a:headEnd type="none" w="med" len="med"/>
                  <a:tailEnd type="none" w="med" len="med"/>
                </a:ln>
              </p:spPr>
              <p:txBody>
                <a:bodyPr wrap="none" anchor="ctr"/>
                <a:lstStyle/>
                <a:p>
                  <a:pPr>
                    <a:spcBef>
                      <a:spcPct val="0"/>
                    </a:spcBef>
                  </a:pPr>
                  <a:endParaRPr lang="zh-CN" altLang="en-US" sz="3195" b="1">
                    <a:solidFill>
                      <a:srgbClr val="080800"/>
                    </a:solidFill>
                    <a:latin typeface="Times New Roman" panose="02020603050405020304" pitchFamily="18" charset="0"/>
                  </a:endParaRPr>
                </a:p>
              </p:txBody>
            </p:sp>
          </p:grpSp>
          <p:grpSp>
            <p:nvGrpSpPr>
              <p:cNvPr id="70" name="Group 64"/>
              <p:cNvGrpSpPr/>
              <p:nvPr>
                <p:custDataLst>
                  <p:tags r:id="rId68"/>
                </p:custDataLst>
              </p:nvPr>
            </p:nvGrpSpPr>
            <p:grpSpPr>
              <a:xfrm>
                <a:off x="1950" y="3521"/>
                <a:ext cx="499" cy="408"/>
                <a:chOff x="2562" y="2750"/>
                <a:chExt cx="499" cy="408"/>
              </a:xfrm>
            </p:grpSpPr>
            <p:sp>
              <p:nvSpPr>
                <p:cNvPr id="71" name="Line 65"/>
                <p:cNvSpPr/>
                <p:nvPr>
                  <p:custDataLst>
                    <p:tags r:id="rId69"/>
                  </p:custDataLst>
                </p:nvPr>
              </p:nvSpPr>
              <p:spPr>
                <a:xfrm>
                  <a:off x="2562" y="2750"/>
                  <a:ext cx="499" cy="0"/>
                </a:xfrm>
                <a:prstGeom prst="line">
                  <a:avLst/>
                </a:prstGeom>
                <a:ln w="9525" cap="flat" cmpd="sng">
                  <a:solidFill>
                    <a:srgbClr val="007A77"/>
                  </a:solidFill>
                  <a:prstDash val="solid"/>
                  <a:headEnd type="none" w="med" len="med"/>
                  <a:tailEnd type="triangle" w="med" len="med"/>
                </a:ln>
              </p:spPr>
              <p:txBody>
                <a:bodyPr/>
                <a:lstStyle/>
                <a:p>
                  <a:endParaRPr sz="2400"/>
                </a:p>
              </p:txBody>
            </p:sp>
            <p:sp>
              <p:nvSpPr>
                <p:cNvPr id="72" name="Line 66"/>
                <p:cNvSpPr/>
                <p:nvPr>
                  <p:custDataLst>
                    <p:tags r:id="rId70"/>
                  </p:custDataLst>
                </p:nvPr>
              </p:nvSpPr>
              <p:spPr>
                <a:xfrm>
                  <a:off x="2562" y="2954"/>
                  <a:ext cx="499" cy="0"/>
                </a:xfrm>
                <a:prstGeom prst="line">
                  <a:avLst/>
                </a:prstGeom>
                <a:ln w="9525" cap="flat" cmpd="sng">
                  <a:solidFill>
                    <a:srgbClr val="007A77"/>
                  </a:solidFill>
                  <a:prstDash val="solid"/>
                  <a:headEnd type="none" w="med" len="med"/>
                  <a:tailEnd type="triangle" w="med" len="med"/>
                </a:ln>
              </p:spPr>
              <p:txBody>
                <a:bodyPr/>
                <a:lstStyle/>
                <a:p>
                  <a:endParaRPr sz="2400"/>
                </a:p>
              </p:txBody>
            </p:sp>
            <p:sp>
              <p:nvSpPr>
                <p:cNvPr id="73" name="Line 67"/>
                <p:cNvSpPr/>
                <p:nvPr>
                  <p:custDataLst>
                    <p:tags r:id="rId71"/>
                  </p:custDataLst>
                </p:nvPr>
              </p:nvSpPr>
              <p:spPr>
                <a:xfrm>
                  <a:off x="2562" y="3158"/>
                  <a:ext cx="499" cy="0"/>
                </a:xfrm>
                <a:prstGeom prst="line">
                  <a:avLst/>
                </a:prstGeom>
                <a:ln w="9525" cap="flat" cmpd="sng">
                  <a:solidFill>
                    <a:srgbClr val="007A77"/>
                  </a:solidFill>
                  <a:prstDash val="solid"/>
                  <a:headEnd type="none" w="med" len="med"/>
                  <a:tailEnd type="triangle" w="med" len="med"/>
                </a:ln>
              </p:spPr>
              <p:txBody>
                <a:bodyPr/>
                <a:lstStyle/>
                <a:p>
                  <a:endParaRPr sz="2400"/>
                </a:p>
              </p:txBody>
            </p:sp>
          </p:grpSp>
          <p:grpSp>
            <p:nvGrpSpPr>
              <p:cNvPr id="74" name="Group 68"/>
              <p:cNvGrpSpPr/>
              <p:nvPr>
                <p:custDataLst>
                  <p:tags r:id="rId72"/>
                </p:custDataLst>
              </p:nvPr>
            </p:nvGrpSpPr>
            <p:grpSpPr>
              <a:xfrm>
                <a:off x="2064" y="3607"/>
                <a:ext cx="340" cy="159"/>
                <a:chOff x="1996" y="3589"/>
                <a:chExt cx="340" cy="159"/>
              </a:xfrm>
            </p:grpSpPr>
            <p:grpSp>
              <p:nvGrpSpPr>
                <p:cNvPr id="75" name="Group 69"/>
                <p:cNvGrpSpPr/>
                <p:nvPr>
                  <p:custDataLst>
                    <p:tags r:id="rId73"/>
                  </p:custDataLst>
                </p:nvPr>
              </p:nvGrpSpPr>
              <p:grpSpPr>
                <a:xfrm>
                  <a:off x="2155" y="3589"/>
                  <a:ext cx="181" cy="159"/>
                  <a:chOff x="329" y="3181"/>
                  <a:chExt cx="181" cy="159"/>
                </a:xfrm>
              </p:grpSpPr>
              <p:sp>
                <p:nvSpPr>
                  <p:cNvPr id="76" name="Oval 70"/>
                  <p:cNvSpPr/>
                  <p:nvPr>
                    <p:custDataLst>
                      <p:tags r:id="rId74"/>
                    </p:custDataLst>
                  </p:nvPr>
                </p:nvSpPr>
                <p:spPr>
                  <a:xfrm>
                    <a:off x="385" y="3249"/>
                    <a:ext cx="91" cy="91"/>
                  </a:xfrm>
                  <a:prstGeom prst="ellipse">
                    <a:avLst/>
                  </a:prstGeom>
                  <a:solidFill>
                    <a:srgbClr val="EBF7FF"/>
                  </a:solidFill>
                  <a:ln w="9525" cap="flat" cmpd="sng">
                    <a:solidFill>
                      <a:srgbClr val="007A77"/>
                    </a:solidFill>
                    <a:prstDash val="solid"/>
                    <a:headEnd type="none" w="med" len="med"/>
                    <a:tailEnd type="none" w="med" len="med"/>
                  </a:ln>
                </p:spPr>
                <p:txBody>
                  <a:bodyPr wrap="none" anchor="ctr"/>
                  <a:lstStyle/>
                  <a:p>
                    <a:pPr algn="ctr">
                      <a:spcBef>
                        <a:spcPct val="0"/>
                      </a:spcBef>
                    </a:pPr>
                    <a:endParaRPr lang="zh-CN" altLang="zh-CN" sz="135">
                      <a:solidFill>
                        <a:schemeClr val="tx1"/>
                      </a:solidFill>
                      <a:latin typeface="Arial" panose="020B0604020202020204" pitchFamily="34" charset="0"/>
                    </a:endParaRPr>
                  </a:p>
                </p:txBody>
              </p:sp>
              <p:sp>
                <p:nvSpPr>
                  <p:cNvPr id="77" name="Text Box 71"/>
                  <p:cNvSpPr txBox="1"/>
                  <p:nvPr>
                    <p:custDataLst>
                      <p:tags r:id="rId75"/>
                    </p:custDataLst>
                  </p:nvPr>
                </p:nvSpPr>
                <p:spPr>
                  <a:xfrm>
                    <a:off x="329" y="3181"/>
                    <a:ext cx="181" cy="71"/>
                  </a:xfrm>
                  <a:prstGeom prst="rect">
                    <a:avLst/>
                  </a:prstGeom>
                  <a:noFill/>
                  <a:ln w="9525">
                    <a:noFill/>
                  </a:ln>
                </p:spPr>
                <p:txBody>
                  <a:bodyPr>
                    <a:spAutoFit/>
                  </a:bodyPr>
                  <a:lstStyle/>
                  <a:p>
                    <a:r>
                      <a:rPr lang="en-US" altLang="zh-CN" sz="135">
                        <a:solidFill>
                          <a:srgbClr val="000000"/>
                        </a:solidFill>
                        <a:latin typeface="Arial" panose="020B0604020202020204" pitchFamily="34" charset="0"/>
                      </a:rPr>
                      <a:t>+</a:t>
                    </a:r>
                    <a:endParaRPr lang="en-US" altLang="zh-CN" sz="135">
                      <a:solidFill>
                        <a:srgbClr val="000000"/>
                      </a:solidFill>
                      <a:latin typeface="Arial" panose="020B0604020202020204" pitchFamily="34" charset="0"/>
                    </a:endParaRPr>
                  </a:p>
                </p:txBody>
              </p:sp>
            </p:grpSp>
            <p:sp>
              <p:nvSpPr>
                <p:cNvPr id="78" name="AutoShape 72"/>
                <p:cNvSpPr/>
                <p:nvPr>
                  <p:custDataLst>
                    <p:tags r:id="rId76"/>
                  </p:custDataLst>
                </p:nvPr>
              </p:nvSpPr>
              <p:spPr>
                <a:xfrm>
                  <a:off x="1996" y="3680"/>
                  <a:ext cx="181" cy="68"/>
                </a:xfrm>
                <a:prstGeom prst="leftArrow">
                  <a:avLst>
                    <a:gd name="adj1" fmla="val 50000"/>
                    <a:gd name="adj2" fmla="val 66507"/>
                  </a:avLst>
                </a:prstGeom>
                <a:solidFill>
                  <a:srgbClr val="EBF7FF"/>
                </a:solidFill>
                <a:ln w="9525" cap="flat" cmpd="sng">
                  <a:solidFill>
                    <a:srgbClr val="007A77"/>
                  </a:solidFill>
                  <a:prstDash val="solid"/>
                  <a:miter/>
                  <a:headEnd type="none" w="med" len="med"/>
                  <a:tailEnd type="none" w="med" len="med"/>
                </a:ln>
              </p:spPr>
              <p:txBody>
                <a:bodyPr wrap="none" anchor="ctr"/>
                <a:lstStyle/>
                <a:p>
                  <a:pPr>
                    <a:spcBef>
                      <a:spcPct val="0"/>
                    </a:spcBef>
                  </a:pPr>
                  <a:endParaRPr lang="zh-CN" altLang="en-US" sz="3195" b="1">
                    <a:solidFill>
                      <a:srgbClr val="080800"/>
                    </a:solidFill>
                    <a:latin typeface="Times New Roman" panose="02020603050405020304" pitchFamily="18" charset="0"/>
                  </a:endParaRPr>
                </a:p>
              </p:txBody>
            </p:sp>
          </p:grpSp>
        </p:grpSp>
        <p:sp>
          <p:nvSpPr>
            <p:cNvPr id="79" name="TextBox 75"/>
            <p:cNvSpPr txBox="1"/>
            <p:nvPr>
              <p:custDataLst>
                <p:tags r:id="rId77"/>
              </p:custDataLst>
            </p:nvPr>
          </p:nvSpPr>
          <p:spPr>
            <a:xfrm>
              <a:off x="6142038" y="727040"/>
              <a:ext cx="912813" cy="523271"/>
            </a:xfrm>
            <a:prstGeom prst="rect">
              <a:avLst/>
            </a:prstGeom>
            <a:noFill/>
            <a:ln w="9525">
              <a:noFill/>
            </a:ln>
          </p:spPr>
          <p:txBody>
            <a:bodyPr>
              <a:spAutoFit/>
            </a:bodyPr>
            <a:lstStyle/>
            <a:p>
              <a:pPr>
                <a:spcBef>
                  <a:spcPct val="0"/>
                </a:spcBef>
              </a:pPr>
              <a:r>
                <a:rPr lang="en-US" altLang="zh-CN" sz="2795" b="1">
                  <a:solidFill>
                    <a:srgbClr val="080800"/>
                  </a:solidFill>
                  <a:latin typeface="宋体" panose="02010600030101010101" pitchFamily="2" charset="-122"/>
                </a:rPr>
                <a:t>R</a:t>
              </a:r>
              <a:endParaRPr lang="en-US" altLang="zh-CN" sz="2795" b="1">
                <a:solidFill>
                  <a:srgbClr val="080800"/>
                </a:solidFill>
                <a:latin typeface="宋体" panose="02010600030101010101" pitchFamily="2" charset="-122"/>
              </a:endParaRPr>
            </a:p>
          </p:txBody>
        </p:sp>
      </p:grpSp>
      <p:sp>
        <p:nvSpPr>
          <p:cNvPr id="8199" name="Rectangle 8"/>
          <p:cNvSpPr/>
          <p:nvPr>
            <p:custDataLst>
              <p:tags r:id="rId78"/>
            </p:custDataLst>
          </p:nvPr>
        </p:nvSpPr>
        <p:spPr>
          <a:xfrm>
            <a:off x="2455545" y="5290820"/>
            <a:ext cx="2303463" cy="938213"/>
          </a:xfrm>
          <a:prstGeom prst="rect">
            <a:avLst/>
          </a:prstGeom>
          <a:solidFill>
            <a:schemeClr val="tx2">
              <a:lumMod val="25000"/>
              <a:lumOff val="75000"/>
              <a:alpha val="40000"/>
            </a:schemeClr>
          </a:solidFill>
          <a:ln w="25400" cap="flat" cmpd="sng">
            <a:solidFill>
              <a:srgbClr val="FF0000"/>
            </a:solidFill>
            <a:prstDash val="dash"/>
            <a:miter/>
            <a:headEnd type="none" w="med" len="med"/>
            <a:tailEnd type="none" w="med" len="med"/>
          </a:ln>
        </p:spPr>
        <p:txBody>
          <a:bodyPr wrap="none" anchor="ctr"/>
          <a:lstStyle/>
          <a:p>
            <a:endParaRPr lang="zh-CN" altLang="en-US">
              <a:latin typeface="Arial" panose="020B0604020202020204" pitchFamily="34" charset="0"/>
              <a:ea typeface="宋体" panose="02010600030101010101" pitchFamily="2" charset="-122"/>
            </a:endParaRPr>
          </a:p>
        </p:txBody>
      </p:sp>
      <p:sp>
        <p:nvSpPr>
          <p:cNvPr id="8200" name="Rectangle 9"/>
          <p:cNvSpPr/>
          <p:nvPr>
            <p:custDataLst>
              <p:tags r:id="rId79"/>
            </p:custDataLst>
          </p:nvPr>
        </p:nvSpPr>
        <p:spPr>
          <a:xfrm>
            <a:off x="2455545" y="3777933"/>
            <a:ext cx="2303463" cy="938212"/>
          </a:xfrm>
          <a:prstGeom prst="rect">
            <a:avLst/>
          </a:prstGeom>
          <a:solidFill>
            <a:schemeClr val="accent1">
              <a:lumMod val="60000"/>
              <a:lumOff val="40000"/>
              <a:alpha val="40000"/>
            </a:schemeClr>
          </a:solidFill>
          <a:ln w="25400" cap="flat" cmpd="sng">
            <a:solidFill>
              <a:srgbClr val="FF0000"/>
            </a:solidFill>
            <a:prstDash val="dash"/>
            <a:miter/>
            <a:headEnd type="none" w="med" len="med"/>
            <a:tailEnd type="none" w="med" len="med"/>
          </a:ln>
        </p:spPr>
        <p:txBody>
          <a:bodyPr wrap="none" anchor="ctr"/>
          <a:lstStyle/>
          <a:p>
            <a:endParaRPr lang="zh-CN" altLang="en-US">
              <a:latin typeface="Arial" panose="020B0604020202020204" pitchFamily="34" charset="0"/>
              <a:ea typeface="宋体" panose="02010600030101010101" pitchFamily="2" charset="-122"/>
            </a:endParaRPr>
          </a:p>
        </p:txBody>
      </p:sp>
      <p:grpSp>
        <p:nvGrpSpPr>
          <p:cNvPr id="8201" name="Group 10"/>
          <p:cNvGrpSpPr/>
          <p:nvPr>
            <p:custDataLst>
              <p:tags r:id="rId80"/>
            </p:custDataLst>
          </p:nvPr>
        </p:nvGrpSpPr>
        <p:grpSpPr>
          <a:xfrm>
            <a:off x="2095183" y="3773170"/>
            <a:ext cx="3095625" cy="2530475"/>
            <a:chOff x="1585" y="2228"/>
            <a:chExt cx="1567" cy="1594"/>
          </a:xfrm>
        </p:grpSpPr>
        <p:sp>
          <p:nvSpPr>
            <p:cNvPr id="8202" name="Line 11"/>
            <p:cNvSpPr/>
            <p:nvPr>
              <p:custDataLst>
                <p:tags r:id="rId81"/>
              </p:custDataLst>
            </p:nvPr>
          </p:nvSpPr>
          <p:spPr>
            <a:xfrm flipH="1">
              <a:off x="3082" y="2564"/>
              <a:ext cx="0" cy="912"/>
            </a:xfrm>
            <a:prstGeom prst="line">
              <a:avLst/>
            </a:prstGeom>
            <a:ln w="38100" cap="flat" cmpd="sng">
              <a:solidFill>
                <a:schemeClr val="tx1"/>
              </a:solidFill>
              <a:prstDash val="solid"/>
              <a:round/>
              <a:headEnd type="none" w="med" len="med"/>
              <a:tailEnd type="none" w="med" len="med"/>
            </a:ln>
          </p:spPr>
          <p:txBody>
            <a:bodyPr/>
            <a:lstStyle/>
            <a:p/>
          </p:txBody>
        </p:sp>
        <p:sp>
          <p:nvSpPr>
            <p:cNvPr id="8203" name="Text Box 12"/>
            <p:cNvSpPr txBox="1"/>
            <p:nvPr>
              <p:custDataLst>
                <p:tags r:id="rId82"/>
              </p:custDataLst>
            </p:nvPr>
          </p:nvSpPr>
          <p:spPr>
            <a:xfrm>
              <a:off x="2312" y="3493"/>
              <a:ext cx="432" cy="329"/>
            </a:xfrm>
            <a:prstGeom prst="rect">
              <a:avLst/>
            </a:prstGeom>
            <a:noFill/>
            <a:ln w="9525">
              <a:noFill/>
            </a:ln>
          </p:spPr>
          <p:txBody>
            <a:bodyPr anchor="t">
              <a:spAutoFit/>
            </a:bodyPr>
            <a:lstStyle/>
            <a:p>
              <a:pPr>
                <a:spcBef>
                  <a:spcPct val="50000"/>
                </a:spcBef>
              </a:pPr>
              <a:r>
                <a:rPr lang="en-US" altLang="zh-CN" sz="2800" b="1">
                  <a:latin typeface="Times New Roman" panose="02020603050405020304" pitchFamily="18" charset="0"/>
                  <a:ea typeface="宋体" panose="02010600030101010101" pitchFamily="2" charset="-122"/>
                </a:rPr>
                <a:t>r</a:t>
              </a:r>
              <a:endParaRPr lang="en-US" altLang="zh-CN" sz="2800" b="1">
                <a:latin typeface="Times New Roman" panose="02020603050405020304" pitchFamily="18" charset="0"/>
                <a:ea typeface="宋体" panose="02010600030101010101" pitchFamily="2" charset="-122"/>
              </a:endParaRPr>
            </a:p>
          </p:txBody>
        </p:sp>
        <p:sp>
          <p:nvSpPr>
            <p:cNvPr id="8204" name="Line 13"/>
            <p:cNvSpPr/>
            <p:nvPr>
              <p:custDataLst>
                <p:tags r:id="rId83"/>
              </p:custDataLst>
            </p:nvPr>
          </p:nvSpPr>
          <p:spPr>
            <a:xfrm flipH="1">
              <a:off x="2100" y="3273"/>
              <a:ext cx="0" cy="384"/>
            </a:xfrm>
            <a:prstGeom prst="line">
              <a:avLst/>
            </a:prstGeom>
            <a:ln w="57150" cap="flat" cmpd="sng">
              <a:solidFill>
                <a:schemeClr val="tx1"/>
              </a:solidFill>
              <a:prstDash val="solid"/>
              <a:round/>
              <a:headEnd type="none" w="med" len="med"/>
              <a:tailEnd type="none" w="med" len="med"/>
            </a:ln>
          </p:spPr>
          <p:txBody>
            <a:bodyPr/>
            <a:lstStyle/>
            <a:p/>
          </p:txBody>
        </p:sp>
        <p:sp>
          <p:nvSpPr>
            <p:cNvPr id="8205" name="Line 14"/>
            <p:cNvSpPr/>
            <p:nvPr>
              <p:custDataLst>
                <p:tags r:id="rId84"/>
              </p:custDataLst>
            </p:nvPr>
          </p:nvSpPr>
          <p:spPr>
            <a:xfrm flipH="1">
              <a:off x="2223" y="3372"/>
              <a:ext cx="0" cy="192"/>
            </a:xfrm>
            <a:prstGeom prst="line">
              <a:avLst/>
            </a:prstGeom>
            <a:ln w="76200" cap="flat" cmpd="sng">
              <a:solidFill>
                <a:schemeClr val="tx1"/>
              </a:solidFill>
              <a:prstDash val="solid"/>
              <a:round/>
              <a:headEnd type="none" w="med" len="med"/>
              <a:tailEnd type="none" w="med" len="med"/>
            </a:ln>
          </p:spPr>
          <p:txBody>
            <a:bodyPr/>
            <a:lstStyle/>
            <a:p/>
          </p:txBody>
        </p:sp>
        <p:sp>
          <p:nvSpPr>
            <p:cNvPr id="8206" name="Line 15"/>
            <p:cNvSpPr/>
            <p:nvPr>
              <p:custDataLst>
                <p:tags r:id="rId85"/>
              </p:custDataLst>
            </p:nvPr>
          </p:nvSpPr>
          <p:spPr>
            <a:xfrm>
              <a:off x="2220" y="3475"/>
              <a:ext cx="861" cy="0"/>
            </a:xfrm>
            <a:prstGeom prst="line">
              <a:avLst/>
            </a:prstGeom>
            <a:ln w="38100" cap="flat" cmpd="sng">
              <a:solidFill>
                <a:schemeClr val="tx1"/>
              </a:solidFill>
              <a:prstDash val="solid"/>
              <a:round/>
              <a:headEnd type="none" w="med" len="med"/>
              <a:tailEnd type="none" w="med" len="med"/>
            </a:ln>
          </p:spPr>
          <p:txBody>
            <a:bodyPr/>
            <a:lstStyle/>
            <a:p/>
          </p:txBody>
        </p:sp>
        <p:sp>
          <p:nvSpPr>
            <p:cNvPr id="8207" name="Text Box 16"/>
            <p:cNvSpPr txBox="1"/>
            <p:nvPr>
              <p:custDataLst>
                <p:tags r:id="rId86"/>
              </p:custDataLst>
            </p:nvPr>
          </p:nvSpPr>
          <p:spPr>
            <a:xfrm>
              <a:off x="1756" y="3465"/>
              <a:ext cx="336" cy="329"/>
            </a:xfrm>
            <a:prstGeom prst="rect">
              <a:avLst/>
            </a:prstGeom>
            <a:noFill/>
            <a:ln w="9525">
              <a:noFill/>
            </a:ln>
          </p:spPr>
          <p:txBody>
            <a:bodyPr anchor="t">
              <a:spAutoFit/>
            </a:bodyPr>
            <a:lstStyle/>
            <a:p>
              <a:pPr>
                <a:spcBef>
                  <a:spcPct val="50000"/>
                </a:spcBef>
              </a:pPr>
              <a:r>
                <a:rPr lang="en-US" altLang="zh-CN" sz="2800" b="1">
                  <a:solidFill>
                    <a:srgbClr val="663300"/>
                  </a:solidFill>
                  <a:latin typeface="Times New Roman" panose="02020603050405020304" pitchFamily="18" charset="0"/>
                  <a:ea typeface="宋体" panose="02010600030101010101" pitchFamily="2" charset="-122"/>
                </a:rPr>
                <a:t>E</a:t>
              </a:r>
              <a:endParaRPr lang="en-US" altLang="zh-CN" sz="2800" b="1">
                <a:solidFill>
                  <a:srgbClr val="663300"/>
                </a:solidFill>
                <a:latin typeface="Times New Roman" panose="02020603050405020304" pitchFamily="18" charset="0"/>
                <a:ea typeface="宋体" panose="02010600030101010101" pitchFamily="2" charset="-122"/>
              </a:endParaRPr>
            </a:p>
          </p:txBody>
        </p:sp>
        <p:sp>
          <p:nvSpPr>
            <p:cNvPr id="8208" name="Text Box 17"/>
            <p:cNvSpPr txBox="1"/>
            <p:nvPr>
              <p:custDataLst>
                <p:tags r:id="rId87"/>
              </p:custDataLst>
            </p:nvPr>
          </p:nvSpPr>
          <p:spPr>
            <a:xfrm>
              <a:off x="2084" y="2228"/>
              <a:ext cx="299" cy="329"/>
            </a:xfrm>
            <a:prstGeom prst="rect">
              <a:avLst/>
            </a:prstGeom>
            <a:noFill/>
            <a:ln w="9525">
              <a:noFill/>
            </a:ln>
          </p:spPr>
          <p:txBody>
            <a:bodyPr anchor="t">
              <a:spAutoFit/>
            </a:bodyPr>
            <a:lstStyle/>
            <a:p>
              <a:pPr>
                <a:spcBef>
                  <a:spcPct val="50000"/>
                </a:spcBef>
              </a:pPr>
              <a:r>
                <a:rPr lang="en-US" altLang="zh-CN" sz="2800" b="1">
                  <a:solidFill>
                    <a:srgbClr val="663300"/>
                  </a:solidFill>
                  <a:latin typeface="Times New Roman" panose="02020603050405020304" pitchFamily="18" charset="0"/>
                  <a:ea typeface="宋体" panose="02010600030101010101" pitchFamily="2" charset="-122"/>
                </a:rPr>
                <a:t>R</a:t>
              </a:r>
              <a:endParaRPr lang="en-US" altLang="zh-CN" sz="2800" b="1">
                <a:solidFill>
                  <a:srgbClr val="663300"/>
                </a:solidFill>
                <a:latin typeface="Times New Roman" panose="02020603050405020304" pitchFamily="18" charset="0"/>
                <a:ea typeface="宋体" panose="02010600030101010101" pitchFamily="2" charset="-122"/>
              </a:endParaRPr>
            </a:p>
          </p:txBody>
        </p:sp>
        <p:sp>
          <p:nvSpPr>
            <p:cNvPr id="8209" name="Line 18"/>
            <p:cNvSpPr/>
            <p:nvPr>
              <p:custDataLst>
                <p:tags r:id="rId88"/>
              </p:custDataLst>
            </p:nvPr>
          </p:nvSpPr>
          <p:spPr>
            <a:xfrm flipV="1">
              <a:off x="2497" y="2428"/>
              <a:ext cx="177" cy="136"/>
            </a:xfrm>
            <a:prstGeom prst="line">
              <a:avLst/>
            </a:prstGeom>
            <a:ln w="38100" cap="flat" cmpd="sng">
              <a:solidFill>
                <a:schemeClr val="tx1"/>
              </a:solidFill>
              <a:prstDash val="solid"/>
              <a:round/>
              <a:headEnd type="oval" w="med" len="med"/>
              <a:tailEnd type="none" w="med" len="med"/>
            </a:ln>
          </p:spPr>
          <p:txBody>
            <a:bodyPr/>
            <a:lstStyle/>
            <a:p/>
          </p:txBody>
        </p:sp>
        <p:sp>
          <p:nvSpPr>
            <p:cNvPr id="8210" name="Line 19"/>
            <p:cNvSpPr/>
            <p:nvPr>
              <p:custDataLst>
                <p:tags r:id="rId89"/>
              </p:custDataLst>
            </p:nvPr>
          </p:nvSpPr>
          <p:spPr>
            <a:xfrm flipH="1">
              <a:off x="2674" y="2564"/>
              <a:ext cx="408" cy="0"/>
            </a:xfrm>
            <a:prstGeom prst="line">
              <a:avLst/>
            </a:prstGeom>
            <a:ln w="38100" cap="flat" cmpd="sng">
              <a:solidFill>
                <a:schemeClr val="tx1"/>
              </a:solidFill>
              <a:prstDash val="solid"/>
              <a:round/>
              <a:headEnd type="none" w="med" len="med"/>
              <a:tailEnd type="none" w="med" len="med"/>
            </a:ln>
          </p:spPr>
          <p:txBody>
            <a:bodyPr/>
            <a:lstStyle/>
            <a:p/>
          </p:txBody>
        </p:sp>
        <p:sp>
          <p:nvSpPr>
            <p:cNvPr id="8211" name="Text Box 20"/>
            <p:cNvSpPr txBox="1"/>
            <p:nvPr>
              <p:custDataLst>
                <p:tags r:id="rId90"/>
              </p:custDataLst>
            </p:nvPr>
          </p:nvSpPr>
          <p:spPr>
            <a:xfrm>
              <a:off x="2672" y="2252"/>
              <a:ext cx="480" cy="406"/>
            </a:xfrm>
            <a:prstGeom prst="rect">
              <a:avLst/>
            </a:prstGeom>
            <a:noFill/>
            <a:ln w="9525">
              <a:noFill/>
            </a:ln>
          </p:spPr>
          <p:txBody>
            <a:bodyPr anchor="t">
              <a:spAutoFit/>
            </a:bodyPr>
            <a:lstStyle/>
            <a:p>
              <a:pPr>
                <a:spcBef>
                  <a:spcPct val="50000"/>
                </a:spcBef>
              </a:pPr>
              <a:r>
                <a:rPr lang="en-US" altLang="zh-CN" sz="3600" b="1">
                  <a:solidFill>
                    <a:srgbClr val="663300"/>
                  </a:solidFill>
                  <a:latin typeface="Times New Roman" panose="02020603050405020304" pitchFamily="18" charset="0"/>
                  <a:ea typeface="宋体" panose="02010600030101010101" pitchFamily="2" charset="-122"/>
                </a:rPr>
                <a:t>s</a:t>
              </a:r>
              <a:endParaRPr lang="en-US" altLang="zh-CN" sz="3600" b="1">
                <a:solidFill>
                  <a:srgbClr val="663300"/>
                </a:solidFill>
                <a:latin typeface="Times New Roman" panose="02020603050405020304" pitchFamily="18" charset="0"/>
                <a:ea typeface="宋体" panose="02010600030101010101" pitchFamily="2" charset="-122"/>
              </a:endParaRPr>
            </a:p>
          </p:txBody>
        </p:sp>
        <p:sp>
          <p:nvSpPr>
            <p:cNvPr id="8212" name="Line 21"/>
            <p:cNvSpPr/>
            <p:nvPr>
              <p:custDataLst>
                <p:tags r:id="rId91"/>
              </p:custDataLst>
            </p:nvPr>
          </p:nvSpPr>
          <p:spPr>
            <a:xfrm flipH="1">
              <a:off x="1585" y="2564"/>
              <a:ext cx="907" cy="0"/>
            </a:xfrm>
            <a:prstGeom prst="line">
              <a:avLst/>
            </a:prstGeom>
            <a:ln w="38100" cap="flat" cmpd="sng">
              <a:solidFill>
                <a:schemeClr val="tx1"/>
              </a:solidFill>
              <a:prstDash val="solid"/>
              <a:round/>
              <a:headEnd type="none" w="med" len="med"/>
              <a:tailEnd type="none" w="med" len="med"/>
            </a:ln>
          </p:spPr>
          <p:txBody>
            <a:bodyPr/>
            <a:lstStyle/>
            <a:p/>
          </p:txBody>
        </p:sp>
        <p:sp>
          <p:nvSpPr>
            <p:cNvPr id="8213" name="Line 22"/>
            <p:cNvSpPr/>
            <p:nvPr>
              <p:custDataLst>
                <p:tags r:id="rId92"/>
              </p:custDataLst>
            </p:nvPr>
          </p:nvSpPr>
          <p:spPr>
            <a:xfrm flipH="1">
              <a:off x="1585" y="2564"/>
              <a:ext cx="0" cy="912"/>
            </a:xfrm>
            <a:prstGeom prst="line">
              <a:avLst/>
            </a:prstGeom>
            <a:ln w="38100" cap="flat" cmpd="sng">
              <a:solidFill>
                <a:schemeClr val="tx1"/>
              </a:solidFill>
              <a:prstDash val="solid"/>
              <a:round/>
              <a:headEnd type="none" w="med" len="med"/>
              <a:tailEnd type="none" w="med" len="med"/>
            </a:ln>
          </p:spPr>
          <p:txBody>
            <a:bodyPr/>
            <a:lstStyle/>
            <a:p/>
          </p:txBody>
        </p:sp>
        <p:sp>
          <p:nvSpPr>
            <p:cNvPr id="8214" name="Rectangle 23"/>
            <p:cNvSpPr/>
            <p:nvPr>
              <p:custDataLst>
                <p:tags r:id="rId93"/>
              </p:custDataLst>
            </p:nvPr>
          </p:nvSpPr>
          <p:spPr>
            <a:xfrm>
              <a:off x="1996" y="2496"/>
              <a:ext cx="384" cy="137"/>
            </a:xfrm>
            <a:prstGeom prst="rect">
              <a:avLst/>
            </a:prstGeom>
            <a:solidFill>
              <a:schemeClr val="bg1"/>
            </a:solidFill>
            <a:ln w="38100" cap="flat" cmpd="sng">
              <a:solidFill>
                <a:schemeClr val="tx1"/>
              </a:solidFill>
              <a:prstDash val="solid"/>
              <a:miter/>
              <a:headEnd type="none" w="med" len="med"/>
              <a:tailEnd type="none" w="med" len="med"/>
            </a:ln>
          </p:spPr>
          <p:txBody>
            <a:bodyPr wrap="none" anchor="ctr"/>
            <a:lstStyle/>
            <a:p>
              <a:endParaRPr lang="zh-CN" altLang="en-US">
                <a:latin typeface="Arial" panose="020B0604020202020204" pitchFamily="34" charset="0"/>
                <a:ea typeface="宋体" panose="02010600030101010101" pitchFamily="2" charset="-122"/>
              </a:endParaRPr>
            </a:p>
          </p:txBody>
        </p:sp>
        <p:sp>
          <p:nvSpPr>
            <p:cNvPr id="8215" name="Line 24"/>
            <p:cNvSpPr/>
            <p:nvPr>
              <p:custDataLst>
                <p:tags r:id="rId94"/>
              </p:custDataLst>
            </p:nvPr>
          </p:nvSpPr>
          <p:spPr>
            <a:xfrm>
              <a:off x="1585" y="3475"/>
              <a:ext cx="498" cy="0"/>
            </a:xfrm>
            <a:prstGeom prst="line">
              <a:avLst/>
            </a:prstGeom>
            <a:ln w="38100" cap="flat" cmpd="sng">
              <a:solidFill>
                <a:schemeClr val="tx1"/>
              </a:solidFill>
              <a:prstDash val="solid"/>
              <a:round/>
              <a:headEnd type="none" w="med" len="med"/>
              <a:tailEnd type="none" w="med" len="med"/>
            </a:ln>
          </p:spPr>
          <p:txBody>
            <a:bodyPr/>
            <a:lstStyle/>
            <a:p/>
          </p:txBody>
        </p:sp>
        <p:sp>
          <p:nvSpPr>
            <p:cNvPr id="8216" name="Rectangle 25"/>
            <p:cNvSpPr/>
            <p:nvPr>
              <p:custDataLst>
                <p:tags r:id="rId95"/>
              </p:custDataLst>
            </p:nvPr>
          </p:nvSpPr>
          <p:spPr>
            <a:xfrm>
              <a:off x="2340" y="3430"/>
              <a:ext cx="288" cy="95"/>
            </a:xfrm>
            <a:prstGeom prst="rect">
              <a:avLst/>
            </a:prstGeom>
            <a:solidFill>
              <a:schemeClr val="bg1"/>
            </a:solidFill>
            <a:ln w="38100" cap="flat" cmpd="sng">
              <a:solidFill>
                <a:schemeClr val="tx1"/>
              </a:solidFill>
              <a:prstDash val="solid"/>
              <a:miter/>
              <a:headEnd type="none" w="med" len="med"/>
              <a:tailEnd type="none" w="med" len="med"/>
            </a:ln>
          </p:spPr>
          <p:txBody>
            <a:bodyPr wrap="none" anchor="ctr"/>
            <a:lstStyle/>
            <a:p>
              <a:endParaRPr lang="zh-CN" altLang="en-US">
                <a:latin typeface="Arial" panose="020B0604020202020204" pitchFamily="34" charset="0"/>
                <a:ea typeface="宋体" panose="02010600030101010101" pitchFamily="2" charset="-122"/>
              </a:endParaRPr>
            </a:p>
          </p:txBody>
        </p:sp>
      </p:gr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custDataLst>
              <p:tags r:id="rId1"/>
            </p:custDataLst>
          </p:nvPr>
        </p:nvSpPr>
        <p:spPr>
          <a:xfrm>
            <a:off x="428629" y="954296"/>
            <a:ext cx="10276263" cy="1323340"/>
          </a:xfrm>
          <a:prstGeom prst="rect">
            <a:avLst/>
          </a:prstGeom>
          <a:noFill/>
        </p:spPr>
        <p:txBody>
          <a:bodyPr wrap="square" rtlCol="0">
            <a:spAutoFit/>
          </a:bodyPr>
          <a:lstStyle/>
          <a:p>
            <a:pPr algn="l">
              <a:lnSpc>
                <a:spcPct val="150000"/>
              </a:lnSpc>
            </a:pPr>
            <a:r>
              <a:rPr lang="en-US" sz="2670" b="1">
                <a:latin typeface="宋体" panose="02010600030101010101" pitchFamily="2" charset="-122"/>
                <a:ea typeface="宋体" panose="02010600030101010101" pitchFamily="2" charset="-122"/>
                <a:cs typeface="宋体" panose="02010600030101010101" pitchFamily="2" charset="-122"/>
              </a:rPr>
              <a:t>1.</a:t>
            </a:r>
            <a:r>
              <a:rPr lang="zh-CN" sz="2670" b="1">
                <a:latin typeface="宋体" panose="02010600030101010101" pitchFamily="2" charset="-122"/>
                <a:ea typeface="宋体" panose="02010600030101010101" pitchFamily="2" charset="-122"/>
                <a:cs typeface="宋体" panose="02010600030101010101" pitchFamily="2" charset="-122"/>
              </a:rPr>
              <a:t>定义：</a:t>
            </a:r>
            <a:r>
              <a:rPr sz="2670" b="1">
                <a:solidFill>
                  <a:srgbClr val="00B0F0"/>
                </a:solidFill>
                <a:latin typeface="宋体" panose="02010600030101010101" pitchFamily="2" charset="-122"/>
                <a:ea typeface="宋体" panose="02010600030101010101" pitchFamily="2" charset="-122"/>
                <a:cs typeface="宋体" panose="02010600030101010101" pitchFamily="2" charset="-122"/>
              </a:rPr>
              <a:t>非静电力</a:t>
            </a:r>
            <a:r>
              <a:rPr sz="2670" b="1">
                <a:latin typeface="宋体" panose="02010600030101010101" pitchFamily="2" charset="-122"/>
                <a:ea typeface="宋体" panose="02010600030101010101" pitchFamily="2" charset="-122"/>
                <a:cs typeface="宋体" panose="02010600030101010101" pitchFamily="2" charset="-122"/>
              </a:rPr>
              <a:t>把</a:t>
            </a:r>
            <a:r>
              <a:rPr sz="2670" b="1">
                <a:solidFill>
                  <a:srgbClr val="FF0000"/>
                </a:solidFill>
                <a:latin typeface="宋体" panose="02010600030101010101" pitchFamily="2" charset="-122"/>
                <a:ea typeface="宋体" panose="02010600030101010101" pitchFamily="2" charset="-122"/>
                <a:cs typeface="宋体" panose="02010600030101010101" pitchFamily="2" charset="-122"/>
              </a:rPr>
              <a:t>正电荷</a:t>
            </a:r>
            <a:r>
              <a:rPr sz="2670" b="1">
                <a:latin typeface="宋体" panose="02010600030101010101" pitchFamily="2" charset="-122"/>
                <a:ea typeface="宋体" panose="02010600030101010101" pitchFamily="2" charset="-122"/>
                <a:cs typeface="宋体" panose="02010600030101010101" pitchFamily="2" charset="-122"/>
              </a:rPr>
              <a:t>从负极搬运到正极</a:t>
            </a:r>
            <a:r>
              <a:rPr sz="2670" b="1">
                <a:solidFill>
                  <a:srgbClr val="FF0000"/>
                </a:solidFill>
                <a:latin typeface="宋体" panose="02010600030101010101" pitchFamily="2" charset="-122"/>
                <a:ea typeface="宋体" panose="02010600030101010101" pitchFamily="2" charset="-122"/>
                <a:cs typeface="宋体" panose="02010600030101010101" pitchFamily="2" charset="-122"/>
              </a:rPr>
              <a:t>所做的功</a:t>
            </a:r>
            <a:r>
              <a:rPr sz="2670" b="1">
                <a:latin typeface="宋体" panose="02010600030101010101" pitchFamily="2" charset="-122"/>
                <a:ea typeface="宋体" panose="02010600030101010101" pitchFamily="2" charset="-122"/>
                <a:cs typeface="宋体" panose="02010600030101010101" pitchFamily="2" charset="-122"/>
              </a:rPr>
              <a:t>跟被搬运的电荷量的</a:t>
            </a:r>
            <a:r>
              <a:rPr sz="2670" b="1">
                <a:solidFill>
                  <a:srgbClr val="FF0000"/>
                </a:solidFill>
                <a:latin typeface="宋体" panose="02010600030101010101" pitchFamily="2" charset="-122"/>
                <a:ea typeface="宋体" panose="02010600030101010101" pitchFamily="2" charset="-122"/>
                <a:cs typeface="宋体" panose="02010600030101010101" pitchFamily="2" charset="-122"/>
              </a:rPr>
              <a:t>比值</a:t>
            </a:r>
            <a:r>
              <a:rPr lang="zh-CN" sz="2670" b="1">
                <a:latin typeface="宋体" panose="02010600030101010101" pitchFamily="2" charset="-122"/>
                <a:ea typeface="宋体" panose="02010600030101010101" pitchFamily="2" charset="-122"/>
                <a:cs typeface="宋体" panose="02010600030101010101" pitchFamily="2" charset="-122"/>
              </a:rPr>
              <a:t>。</a:t>
            </a:r>
            <a:r>
              <a:rPr lang="en-US" sz="2670" b="1">
                <a:latin typeface="宋体" panose="02010600030101010101" pitchFamily="2" charset="-122"/>
                <a:ea typeface="宋体" panose="02010600030101010101" pitchFamily="2" charset="-122"/>
                <a:cs typeface="宋体" panose="02010600030101010101" pitchFamily="2" charset="-122"/>
              </a:rPr>
              <a:t>  </a:t>
            </a:r>
            <a:endParaRPr sz="2670" b="1">
              <a:latin typeface="宋体" panose="02010600030101010101" pitchFamily="2" charset="-122"/>
              <a:ea typeface="宋体" panose="02010600030101010101" pitchFamily="2" charset="-122"/>
              <a:cs typeface="宋体" panose="02010600030101010101" pitchFamily="2" charset="-122"/>
            </a:endParaRPr>
          </a:p>
        </p:txBody>
      </p:sp>
      <p:sp>
        <p:nvSpPr>
          <p:cNvPr id="25606" name="文本框 25605"/>
          <p:cNvSpPr txBox="1"/>
          <p:nvPr>
            <p:custDataLst>
              <p:tags r:id="rId2"/>
            </p:custDataLst>
          </p:nvPr>
        </p:nvSpPr>
        <p:spPr>
          <a:xfrm>
            <a:off x="533404" y="2774067"/>
            <a:ext cx="2986287" cy="500380"/>
          </a:xfrm>
          <a:prstGeom prst="rect">
            <a:avLst/>
          </a:prstGeom>
          <a:noFill/>
          <a:ln w="9525">
            <a:noFill/>
          </a:ln>
        </p:spPr>
        <p:txBody>
          <a:bodyPr wrap="square">
            <a:spAutoFit/>
          </a:bodyPr>
          <a:lstStyle/>
          <a:p>
            <a:r>
              <a:rPr lang="en-US" altLang="zh-CN" sz="2660" b="1">
                <a:solidFill>
                  <a:schemeClr val="tx1"/>
                </a:solidFill>
                <a:latin typeface="宋体" panose="02010600030101010101" pitchFamily="2" charset="-122"/>
                <a:ea typeface="宋体" panose="02010600030101010101" pitchFamily="2" charset="-122"/>
                <a:cs typeface="宋体" panose="02010600030101010101" pitchFamily="2" charset="-122"/>
              </a:rPr>
              <a:t>2.</a:t>
            </a:r>
            <a:r>
              <a:rPr lang="zh-CN" altLang="en-US" sz="2660" b="1">
                <a:solidFill>
                  <a:schemeClr val="tx1"/>
                </a:solidFill>
                <a:latin typeface="宋体" panose="02010600030101010101" pitchFamily="2" charset="-122"/>
                <a:ea typeface="宋体" panose="02010600030101010101" pitchFamily="2" charset="-122"/>
                <a:cs typeface="宋体" panose="02010600030101010101" pitchFamily="2" charset="-122"/>
              </a:rPr>
              <a:t>定义式：</a:t>
            </a:r>
            <a:endParaRPr lang="zh-CN" altLang="en-US" sz="266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25612" name="文本框 25611"/>
          <p:cNvSpPr txBox="1"/>
          <p:nvPr>
            <p:custDataLst>
              <p:tags r:id="rId3"/>
            </p:custDataLst>
          </p:nvPr>
        </p:nvSpPr>
        <p:spPr>
          <a:xfrm>
            <a:off x="3747228" y="2675300"/>
            <a:ext cx="5702729" cy="645160"/>
          </a:xfrm>
          <a:prstGeom prst="rect">
            <a:avLst/>
          </a:prstGeom>
          <a:noFill/>
          <a:ln w="9525">
            <a:noFill/>
          </a:ln>
        </p:spPr>
        <p:txBody>
          <a:bodyPr wrap="square">
            <a:spAutoFit/>
          </a:bodyPr>
          <a:lstStyle/>
          <a:p>
            <a:pPr>
              <a:lnSpc>
                <a:spcPct val="150000"/>
              </a:lnSpc>
              <a:spcBef>
                <a:spcPct val="0"/>
              </a:spcBef>
            </a:pPr>
            <a:r>
              <a:rPr lang="zh-CN" altLang="en-US" sz="2400" b="1">
                <a:solidFill>
                  <a:srgbClr val="00B0F0"/>
                </a:solidFill>
                <a:latin typeface="楷体" panose="02010609060101010101" charset="-122"/>
                <a:ea typeface="楷体" panose="02010609060101010101" charset="-122"/>
                <a:cs typeface="楷体" panose="02010609060101010101" charset="-122"/>
              </a:rPr>
              <a:t>（</a:t>
            </a:r>
            <a:r>
              <a:rPr lang="en-US" altLang="zh-CN" sz="2400" b="1">
                <a:solidFill>
                  <a:srgbClr val="00B0F0"/>
                </a:solidFill>
                <a:latin typeface="Times New Roman" panose="02020603050405020304"/>
                <a:ea typeface="楷体" panose="02010609060101010101" charset="-122"/>
                <a:cs typeface="Times New Roman" panose="02020603050405020304" pitchFamily="18" charset="0"/>
              </a:rPr>
              <a:t>W</a:t>
            </a:r>
            <a:r>
              <a:rPr lang="zh-CN" altLang="en-US" sz="2400" b="1">
                <a:solidFill>
                  <a:srgbClr val="00B0F0"/>
                </a:solidFill>
                <a:latin typeface="楷体" panose="02010609060101010101" charset="-122"/>
                <a:ea typeface="楷体" panose="02010609060101010101" charset="-122"/>
                <a:cs typeface="楷体" panose="02010609060101010101" charset="-122"/>
              </a:rPr>
              <a:t>：非静电力做的功    </a:t>
            </a:r>
            <a:r>
              <a:rPr lang="en-US" altLang="zh-CN" sz="2400" b="1" i="1">
                <a:solidFill>
                  <a:srgbClr val="00B0F0"/>
                </a:solidFill>
                <a:latin typeface="Times New Roman" panose="02020603050405020304"/>
                <a:ea typeface="楷体" panose="02010609060101010101" charset="-122"/>
                <a:cs typeface="Times New Roman" panose="02020603050405020304" pitchFamily="18" charset="0"/>
              </a:rPr>
              <a:t>q</a:t>
            </a:r>
            <a:r>
              <a:rPr lang="zh-CN" altLang="en-US" sz="2400" b="1">
                <a:solidFill>
                  <a:srgbClr val="00B0F0"/>
                </a:solidFill>
                <a:latin typeface="楷体" panose="02010609060101010101" charset="-122"/>
                <a:ea typeface="楷体" panose="02010609060101010101" charset="-122"/>
                <a:cs typeface="楷体" panose="02010609060101010101" charset="-122"/>
              </a:rPr>
              <a:t>：电荷量）</a:t>
            </a:r>
            <a:endParaRPr lang="zh-CN" altLang="en-US" sz="2400" b="1">
              <a:solidFill>
                <a:srgbClr val="00B0F0"/>
              </a:solidFill>
              <a:latin typeface="楷体" panose="02010609060101010101" charset="-122"/>
              <a:ea typeface="楷体" panose="02010609060101010101" charset="-122"/>
              <a:cs typeface="楷体" panose="02010609060101010101" charset="-122"/>
            </a:endParaRPr>
          </a:p>
        </p:txBody>
      </p:sp>
      <p:sp>
        <p:nvSpPr>
          <p:cNvPr id="25607" name="文本框 25606"/>
          <p:cNvSpPr txBox="1"/>
          <p:nvPr>
            <p:custDataLst>
              <p:tags r:id="rId4"/>
            </p:custDataLst>
          </p:nvPr>
        </p:nvSpPr>
        <p:spPr>
          <a:xfrm>
            <a:off x="533404" y="3604986"/>
            <a:ext cx="8769154" cy="500380"/>
          </a:xfrm>
          <a:prstGeom prst="rect">
            <a:avLst/>
          </a:prstGeom>
          <a:noFill/>
          <a:ln w="9525">
            <a:noFill/>
          </a:ln>
        </p:spPr>
        <p:txBody>
          <a:bodyPr>
            <a:spAutoFit/>
          </a:bodyPr>
          <a:lstStyle/>
          <a:p>
            <a:r>
              <a:rPr lang="en-US" altLang="zh-CN" sz="2660" b="1">
                <a:solidFill>
                  <a:schemeClr val="tx1"/>
                </a:solidFill>
                <a:latin typeface="宋体" panose="02010600030101010101" pitchFamily="2" charset="-122"/>
                <a:ea typeface="宋体" panose="02010600030101010101" pitchFamily="2" charset="-122"/>
                <a:cs typeface="宋体" panose="02010600030101010101" pitchFamily="2" charset="-122"/>
              </a:rPr>
              <a:t>3.</a:t>
            </a:r>
            <a:r>
              <a:rPr lang="zh-CN" altLang="en-US" sz="2660" b="1">
                <a:solidFill>
                  <a:schemeClr val="tx1"/>
                </a:solidFill>
                <a:latin typeface="宋体" panose="02010600030101010101" pitchFamily="2" charset="-122"/>
                <a:ea typeface="宋体" panose="02010600030101010101" pitchFamily="2" charset="-122"/>
                <a:cs typeface="宋体" panose="02010600030101010101" pitchFamily="2" charset="-122"/>
              </a:rPr>
              <a:t>单位： 伏特</a:t>
            </a:r>
            <a:r>
              <a:rPr lang="zh-CN" altLang="en-US" sz="2660" b="1">
                <a:solidFill>
                  <a:schemeClr val="tx1"/>
                </a:solidFill>
                <a:latin typeface="Times New Roman" panose="02020603050405020304"/>
                <a:ea typeface="宋体" panose="02010600030101010101" pitchFamily="2" charset="-122"/>
                <a:cs typeface="Times New Roman" panose="02020603050405020304" pitchFamily="18" charset="0"/>
              </a:rPr>
              <a:t>（</a:t>
            </a:r>
            <a:r>
              <a:rPr lang="en-US" altLang="zh-CN" sz="2660" b="1" i="1">
                <a:solidFill>
                  <a:schemeClr val="tx1"/>
                </a:solidFill>
                <a:latin typeface="Times New Roman" panose="02020603050405020304"/>
                <a:ea typeface="宋体" panose="02010600030101010101" pitchFamily="2" charset="-122"/>
                <a:cs typeface="Times New Roman" panose="02020603050405020304" pitchFamily="18" charset="0"/>
              </a:rPr>
              <a:t>V</a:t>
            </a:r>
            <a:r>
              <a:rPr lang="zh-CN" altLang="en-US" sz="2660" b="1">
                <a:solidFill>
                  <a:schemeClr val="tx1"/>
                </a:solidFill>
                <a:latin typeface="Times New Roman" panose="02020603050405020304"/>
                <a:ea typeface="宋体" panose="02010600030101010101" pitchFamily="2" charset="-122"/>
                <a:cs typeface="Times New Roman" panose="02020603050405020304" pitchFamily="18" charset="0"/>
              </a:rPr>
              <a:t>）    </a:t>
            </a:r>
            <a:r>
              <a:rPr lang="en-US" altLang="zh-CN" sz="2660" b="1">
                <a:solidFill>
                  <a:schemeClr val="tx1"/>
                </a:solidFill>
                <a:latin typeface="Times New Roman" panose="02020603050405020304"/>
                <a:ea typeface="宋体" panose="02010600030101010101" pitchFamily="2" charset="-122"/>
                <a:cs typeface="Times New Roman" panose="02020603050405020304" pitchFamily="18" charset="0"/>
              </a:rPr>
              <a:t>1 </a:t>
            </a:r>
            <a:r>
              <a:rPr lang="en-US" altLang="zh-CN" sz="2660" b="1" i="1">
                <a:solidFill>
                  <a:schemeClr val="tx1"/>
                </a:solidFill>
                <a:latin typeface="Times New Roman" panose="02020603050405020304"/>
                <a:ea typeface="宋体" panose="02010600030101010101" pitchFamily="2" charset="-122"/>
                <a:cs typeface="Times New Roman" panose="02020603050405020304" pitchFamily="18" charset="0"/>
              </a:rPr>
              <a:t>V</a:t>
            </a:r>
            <a:r>
              <a:rPr lang="en-US" altLang="zh-CN" sz="2660" b="1">
                <a:solidFill>
                  <a:schemeClr val="tx1"/>
                </a:solidFill>
                <a:latin typeface="Times New Roman" panose="02020603050405020304"/>
                <a:ea typeface="宋体" panose="02010600030101010101" pitchFamily="2" charset="-122"/>
                <a:cs typeface="Times New Roman" panose="02020603050405020304" pitchFamily="18" charset="0"/>
              </a:rPr>
              <a:t>=1 </a:t>
            </a:r>
            <a:r>
              <a:rPr lang="en-US" altLang="zh-CN" sz="2660" b="1" i="1">
                <a:solidFill>
                  <a:schemeClr val="tx1"/>
                </a:solidFill>
                <a:latin typeface="Times New Roman" panose="02020603050405020304"/>
                <a:ea typeface="宋体" panose="02010600030101010101" pitchFamily="2" charset="-122"/>
                <a:cs typeface="Times New Roman" panose="02020603050405020304" pitchFamily="18" charset="0"/>
              </a:rPr>
              <a:t>J/C</a:t>
            </a:r>
            <a:endParaRPr lang="en-US" altLang="zh-CN" sz="2660" b="1" i="1">
              <a:solidFill>
                <a:schemeClr val="tx1"/>
              </a:solidFill>
              <a:latin typeface="Times New Roman" panose="02020603050405020304"/>
              <a:ea typeface="宋体" panose="02010600030101010101" pitchFamily="2" charset="-122"/>
              <a:cs typeface="Times New Roman" panose="02020603050405020304" pitchFamily="18" charset="0"/>
            </a:endParaRPr>
          </a:p>
        </p:txBody>
      </p:sp>
      <p:graphicFrame>
        <p:nvGraphicFramePr>
          <p:cNvPr id="4" name="对象 3">
            <a:hlinkClick r:id="" action="ppaction://ole?verb="/>
          </p:cNvPr>
          <p:cNvGraphicFramePr>
            <a:graphicFrameLocks noChangeAspect="1"/>
          </p:cNvGraphicFramePr>
          <p:nvPr>
            <p:custDataLst>
              <p:tags r:id="rId5"/>
            </p:custDataLst>
          </p:nvPr>
        </p:nvGraphicFramePr>
        <p:xfrm>
          <a:off x="2468942" y="2646499"/>
          <a:ext cx="1004670" cy="896240"/>
        </p:xfrm>
        <a:graphic>
          <a:graphicData uri="http://schemas.openxmlformats.org/presentationml/2006/ole">
            <mc:AlternateContent xmlns:mc="http://schemas.openxmlformats.org/markup-compatibility/2006">
              <mc:Choice xmlns:v="urn:schemas-microsoft-com:vml" Requires="v">
                <p:oleObj spid="_x0000_s1038" name="" r:id="rId6" imgW="469900" imgH="419100" progId="Equation.KSEE3">
                  <p:embed/>
                </p:oleObj>
              </mc:Choice>
              <mc:Fallback>
                <p:oleObj name="" r:id="rId6" imgW="469900" imgH="419100" progId="Equation.KSEE3">
                  <p:embed/>
                  <p:pic>
                    <p:nvPicPr>
                      <p:cNvPr id="0" name="OLE substitute image"/>
                      <p:cNvPicPr/>
                      <p:nvPr/>
                    </p:nvPicPr>
                    <p:blipFill>
                      <a:blip r:embed="rId7"/>
                      <a:stretch>
                        <a:fillRect/>
                      </a:stretch>
                    </p:blipFill>
                    <p:spPr>
                      <a:xfrm>
                        <a:off x="2468942" y="2646499"/>
                        <a:ext cx="1004670" cy="896240"/>
                      </a:xfrm>
                      <a:prstGeom prst="rect">
                        <a:avLst/>
                      </a:prstGeom>
                      <a:ln>
                        <a:solidFill>
                          <a:srgbClr val="FF0000"/>
                        </a:solidFill>
                      </a:ln>
                    </p:spPr>
                  </p:pic>
                </p:oleObj>
              </mc:Fallback>
            </mc:AlternateContent>
          </a:graphicData>
        </a:graphic>
      </p:graphicFrame>
      <p:sp>
        <p:nvSpPr>
          <p:cNvPr id="25608" name="矩形 25607"/>
          <p:cNvSpPr/>
          <p:nvPr>
            <p:custDataLst>
              <p:tags r:id="rId8"/>
            </p:custDataLst>
          </p:nvPr>
        </p:nvSpPr>
        <p:spPr>
          <a:xfrm>
            <a:off x="5997993" y="3503772"/>
            <a:ext cx="940289" cy="582295"/>
          </a:xfrm>
          <a:prstGeom prst="rect">
            <a:avLst/>
          </a:prstGeom>
          <a:solidFill>
            <a:srgbClr val="FFC000"/>
          </a:solidFill>
          <a:ln w="9525">
            <a:noFill/>
          </a:ln>
        </p:spPr>
        <p:txBody>
          <a:bodyPr wrap="square">
            <a:spAutoFit/>
          </a:bodyPr>
          <a:lstStyle/>
          <a:p>
            <a:pPr>
              <a:lnSpc>
                <a:spcPct val="120000"/>
              </a:lnSpc>
            </a:pPr>
            <a:r>
              <a:rPr lang="zh-CN" altLang="en-US" sz="2660" b="1">
                <a:solidFill>
                  <a:schemeClr val="tx1"/>
                </a:solidFill>
                <a:latin typeface="宋体" panose="02010600030101010101" pitchFamily="2" charset="-122"/>
                <a:ea typeface="宋体" panose="02010600030101010101" pitchFamily="2" charset="-122"/>
                <a:cs typeface="宋体" panose="02010600030101010101" pitchFamily="2" charset="-122"/>
              </a:rPr>
              <a:t>标量</a:t>
            </a:r>
            <a:endParaRPr lang="zh-CN" altLang="en-US" sz="266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22530" name="矩形 19460"/>
          <p:cNvSpPr/>
          <p:nvPr>
            <p:custDataLst>
              <p:tags r:id="rId9"/>
            </p:custDataLst>
          </p:nvPr>
        </p:nvSpPr>
        <p:spPr>
          <a:xfrm>
            <a:off x="533301" y="4270404"/>
            <a:ext cx="10129713" cy="704850"/>
          </a:xfrm>
          <a:prstGeom prst="rect">
            <a:avLst/>
          </a:prstGeom>
          <a:noFill/>
          <a:ln w="9525">
            <a:noFill/>
          </a:ln>
        </p:spPr>
        <p:txBody>
          <a:bodyPr wrap="square">
            <a:spAutoFit/>
          </a:bodyPr>
          <a:lstStyle/>
          <a:p>
            <a:pPr>
              <a:lnSpc>
                <a:spcPct val="150000"/>
              </a:lnSpc>
            </a:pPr>
            <a:r>
              <a:rPr lang="en-US" altLang="zh-CN" sz="2660" b="1">
                <a:solidFill>
                  <a:schemeClr val="tx1"/>
                </a:solidFill>
                <a:latin typeface="宋体" panose="02010600030101010101" pitchFamily="2" charset="-122"/>
                <a:ea typeface="宋体" panose="02010600030101010101" pitchFamily="2" charset="-122"/>
                <a:cs typeface="宋体" panose="02010600030101010101" pitchFamily="2" charset="-122"/>
              </a:rPr>
              <a:t>4.</a:t>
            </a:r>
            <a:r>
              <a:rPr lang="zh-CN" altLang="en-US" sz="2660" b="1">
                <a:solidFill>
                  <a:schemeClr val="tx1"/>
                </a:solidFill>
                <a:latin typeface="宋体" panose="02010600030101010101" pitchFamily="2" charset="-122"/>
                <a:ea typeface="宋体" panose="02010600030101010101" pitchFamily="2" charset="-122"/>
                <a:cs typeface="宋体" panose="02010600030101010101" pitchFamily="2" charset="-122"/>
              </a:rPr>
              <a:t>物理意义：反映电源把</a:t>
            </a:r>
            <a:r>
              <a:rPr lang="zh-CN" altLang="en-US" sz="2660" b="1">
                <a:solidFill>
                  <a:srgbClr val="FF0000"/>
                </a:solidFill>
                <a:latin typeface="宋体" panose="02010600030101010101" pitchFamily="2" charset="-122"/>
                <a:ea typeface="宋体" panose="02010600030101010101" pitchFamily="2" charset="-122"/>
                <a:cs typeface="宋体" panose="02010600030101010101" pitchFamily="2" charset="-122"/>
              </a:rPr>
              <a:t>其他形式的能</a:t>
            </a:r>
            <a:r>
              <a:rPr lang="zh-CN" altLang="en-US" sz="2660" b="1">
                <a:solidFill>
                  <a:schemeClr val="tx1"/>
                </a:solidFill>
                <a:latin typeface="宋体" panose="02010600030101010101" pitchFamily="2" charset="-122"/>
                <a:ea typeface="宋体" panose="02010600030101010101" pitchFamily="2" charset="-122"/>
                <a:cs typeface="宋体" panose="02010600030101010101" pitchFamily="2" charset="-122"/>
              </a:rPr>
              <a:t>转化为</a:t>
            </a:r>
            <a:r>
              <a:rPr lang="zh-CN" altLang="en-US" sz="2660" b="1">
                <a:solidFill>
                  <a:srgbClr val="FF0000"/>
                </a:solidFill>
                <a:latin typeface="宋体" panose="02010600030101010101" pitchFamily="2" charset="-122"/>
                <a:ea typeface="宋体" panose="02010600030101010101" pitchFamily="2" charset="-122"/>
                <a:cs typeface="宋体" panose="02010600030101010101" pitchFamily="2" charset="-122"/>
              </a:rPr>
              <a:t>电能</a:t>
            </a:r>
            <a:r>
              <a:rPr lang="zh-CN" altLang="en-US" sz="2660" b="1">
                <a:solidFill>
                  <a:schemeClr val="tx1"/>
                </a:solidFill>
                <a:latin typeface="宋体" panose="02010600030101010101" pitchFamily="2" charset="-122"/>
                <a:ea typeface="宋体" panose="02010600030101010101" pitchFamily="2" charset="-122"/>
                <a:cs typeface="宋体" panose="02010600030101010101" pitchFamily="2" charset="-122"/>
              </a:rPr>
              <a:t>本领</a:t>
            </a:r>
            <a:r>
              <a:rPr lang="zh-CN" altLang="en-US" sz="2660" b="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的</a:t>
            </a:r>
            <a:r>
              <a:rPr lang="zh-CN" altLang="en-US" sz="2660" b="1">
                <a:solidFill>
                  <a:schemeClr val="tx1"/>
                </a:solidFill>
                <a:latin typeface="宋体" panose="02010600030101010101" pitchFamily="2" charset="-122"/>
                <a:ea typeface="宋体" panose="02010600030101010101" pitchFamily="2" charset="-122"/>
                <a:cs typeface="宋体" panose="02010600030101010101" pitchFamily="2" charset="-122"/>
              </a:rPr>
              <a:t>大小。</a:t>
            </a:r>
            <a:endParaRPr lang="zh-CN" altLang="en-US" sz="266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19460" name="文本框 19459"/>
          <p:cNvSpPr txBox="1"/>
          <p:nvPr>
            <p:custDataLst>
              <p:tags r:id="rId10"/>
            </p:custDataLst>
          </p:nvPr>
        </p:nvSpPr>
        <p:spPr>
          <a:xfrm>
            <a:off x="533404" y="5031659"/>
            <a:ext cx="11359551" cy="704850"/>
          </a:xfrm>
          <a:prstGeom prst="rect">
            <a:avLst/>
          </a:prstGeom>
          <a:noFill/>
          <a:ln w="9525">
            <a:noFill/>
          </a:ln>
        </p:spPr>
        <p:txBody>
          <a:bodyPr wrap="square">
            <a:spAutoFit/>
          </a:bodyPr>
          <a:lstStyle/>
          <a:p>
            <a:pPr>
              <a:lnSpc>
                <a:spcPct val="150000"/>
              </a:lnSpc>
            </a:pPr>
            <a:r>
              <a:rPr lang="en-US" altLang="zh-CN" sz="2660" b="1">
                <a:solidFill>
                  <a:schemeClr val="tx1"/>
                </a:solidFill>
                <a:latin typeface="宋体" panose="02010600030101010101" pitchFamily="2" charset="-122"/>
                <a:ea typeface="宋体" panose="02010600030101010101" pitchFamily="2" charset="-122"/>
                <a:cs typeface="宋体" panose="02010600030101010101" pitchFamily="2" charset="-122"/>
              </a:rPr>
              <a:t>5.</a:t>
            </a:r>
            <a:r>
              <a:rPr lang="zh-CN" altLang="en-US" sz="2660" b="1">
                <a:solidFill>
                  <a:schemeClr val="tx1"/>
                </a:solidFill>
                <a:latin typeface="宋体" panose="02010600030101010101" pitchFamily="2" charset="-122"/>
                <a:ea typeface="宋体" panose="02010600030101010101" pitchFamily="2" charset="-122"/>
                <a:cs typeface="宋体" panose="02010600030101010101" pitchFamily="2" charset="-122"/>
              </a:rPr>
              <a:t>特点</a:t>
            </a:r>
            <a:r>
              <a:rPr lang="en-US" altLang="zh-CN" sz="2660" b="1">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sz="2660" b="1">
                <a:solidFill>
                  <a:schemeClr val="tx1"/>
                </a:solidFill>
                <a:latin typeface="宋体" panose="02010600030101010101" pitchFamily="2" charset="-122"/>
                <a:ea typeface="宋体" panose="02010600030101010101" pitchFamily="2" charset="-122"/>
                <a:cs typeface="宋体" panose="02010600030101010101" pitchFamily="2" charset="-122"/>
              </a:rPr>
              <a:t>由电</a:t>
            </a:r>
            <a:r>
              <a:rPr lang="zh-CN" altLang="en-US" sz="2660" b="1">
                <a:solidFill>
                  <a:srgbClr val="FF0000"/>
                </a:solidFill>
                <a:latin typeface="宋体" panose="02010600030101010101" pitchFamily="2" charset="-122"/>
                <a:ea typeface="宋体" panose="02010600030101010101" pitchFamily="2" charset="-122"/>
                <a:cs typeface="宋体" panose="02010600030101010101" pitchFamily="2" charset="-122"/>
              </a:rPr>
              <a:t>源本身性质</a:t>
            </a:r>
            <a:r>
              <a:rPr lang="zh-CN" altLang="en-US" sz="2660" b="1">
                <a:solidFill>
                  <a:schemeClr val="tx1"/>
                </a:solidFill>
                <a:latin typeface="宋体" panose="02010600030101010101" pitchFamily="2" charset="-122"/>
                <a:ea typeface="宋体" panose="02010600030101010101" pitchFamily="2" charset="-122"/>
                <a:cs typeface="宋体" panose="02010600030101010101" pitchFamily="2" charset="-122"/>
              </a:rPr>
              <a:t>决定，跟电源的</a:t>
            </a:r>
            <a:r>
              <a:rPr lang="zh-CN" altLang="en-US" sz="2660" b="1">
                <a:solidFill>
                  <a:srgbClr val="00B0F0"/>
                </a:solidFill>
                <a:latin typeface="宋体" panose="02010600030101010101" pitchFamily="2" charset="-122"/>
                <a:ea typeface="宋体" panose="02010600030101010101" pitchFamily="2" charset="-122"/>
                <a:cs typeface="宋体" panose="02010600030101010101" pitchFamily="2" charset="-122"/>
              </a:rPr>
              <a:t>体积</a:t>
            </a:r>
            <a:r>
              <a:rPr lang="zh-CN" sz="2660" b="1">
                <a:solidFill>
                  <a:schemeClr val="tx1"/>
                </a:solidFill>
                <a:latin typeface="宋体" panose="02010600030101010101" pitchFamily="2" charset="-122"/>
                <a:ea typeface="宋体" panose="02010600030101010101" pitchFamily="2" charset="-122"/>
                <a:cs typeface="宋体" panose="02010600030101010101" pitchFamily="2" charset="-122"/>
              </a:rPr>
              <a:t>和</a:t>
            </a:r>
            <a:r>
              <a:rPr lang="zh-CN" altLang="en-US" sz="2660" b="1">
                <a:solidFill>
                  <a:srgbClr val="00B0F0"/>
                </a:solidFill>
                <a:latin typeface="宋体" panose="02010600030101010101" pitchFamily="2" charset="-122"/>
                <a:ea typeface="宋体" panose="02010600030101010101" pitchFamily="2" charset="-122"/>
                <a:cs typeface="宋体" panose="02010600030101010101" pitchFamily="2" charset="-122"/>
              </a:rPr>
              <a:t>外电路</a:t>
            </a:r>
            <a:r>
              <a:rPr lang="zh-CN" altLang="en-US" sz="2660" b="1">
                <a:solidFill>
                  <a:schemeClr val="tx1"/>
                </a:solidFill>
                <a:latin typeface="宋体" panose="02010600030101010101" pitchFamily="2" charset="-122"/>
                <a:ea typeface="宋体" panose="02010600030101010101" pitchFamily="2" charset="-122"/>
                <a:cs typeface="宋体" panose="02010600030101010101" pitchFamily="2" charset="-122"/>
              </a:rPr>
              <a:t>均</a:t>
            </a:r>
            <a:r>
              <a:rPr lang="zh-CN" altLang="en-US" sz="2660" b="1">
                <a:solidFill>
                  <a:srgbClr val="FF0000"/>
                </a:solidFill>
                <a:latin typeface="宋体" panose="02010600030101010101" pitchFamily="2" charset="-122"/>
                <a:ea typeface="宋体" panose="02010600030101010101" pitchFamily="2" charset="-122"/>
                <a:cs typeface="宋体" panose="02010600030101010101" pitchFamily="2" charset="-122"/>
              </a:rPr>
              <a:t>无关</a:t>
            </a:r>
            <a:r>
              <a:rPr lang="zh-CN" altLang="en-US" sz="2660" b="1">
                <a:solidFill>
                  <a:schemeClr val="tx1"/>
                </a:solidFill>
                <a:latin typeface="宋体" panose="02010600030101010101" pitchFamily="2" charset="-122"/>
                <a:ea typeface="宋体" panose="02010600030101010101" pitchFamily="2" charset="-122"/>
                <a:cs typeface="宋体" panose="02010600030101010101" pitchFamily="2" charset="-122"/>
              </a:rPr>
              <a:t>。</a:t>
            </a:r>
            <a:endParaRPr lang="zh-CN" altLang="en-US" sz="266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6" name="Rectangle 8"/>
          <p:cNvSpPr/>
          <p:nvPr>
            <p:custDataLst>
              <p:tags r:id="rId11"/>
            </p:custDataLst>
          </p:nvPr>
        </p:nvSpPr>
        <p:spPr>
          <a:xfrm>
            <a:off x="533400" y="5622925"/>
            <a:ext cx="4678680" cy="534035"/>
          </a:xfrm>
          <a:prstGeom prst="rect">
            <a:avLst/>
          </a:prstGeom>
          <a:noFill/>
          <a:ln w="9525">
            <a:noFill/>
          </a:ln>
        </p:spPr>
        <p:txBody>
          <a:bodyPr wrap="square" anchor="t">
            <a:spAutoFit/>
          </a:bodyPr>
          <a:lstStyle/>
          <a:p>
            <a:pPr>
              <a:lnSpc>
                <a:spcPct val="120000"/>
              </a:lnSpc>
            </a:pPr>
            <a:r>
              <a:rPr lang="en-US" altLang="zh-CN" sz="2400" b="0">
                <a:solidFill>
                  <a:schemeClr val="tx1"/>
                </a:solidFill>
                <a:latin typeface="Times New Roman" panose="02020603050405020304" pitchFamily="18" charset="0"/>
                <a:ea typeface="微软雅黑" panose="020B0503020204020204" charset="-122"/>
              </a:rPr>
              <a:t>6.</a:t>
            </a:r>
            <a:r>
              <a:rPr lang="zh-CN" altLang="en-US" sz="2400" b="0">
                <a:solidFill>
                  <a:srgbClr val="FF0000"/>
                </a:solidFill>
                <a:latin typeface="Times New Roman" panose="02020603050405020304" pitchFamily="18" charset="0"/>
                <a:ea typeface="微软雅黑" panose="020B0503020204020204" charset="-122"/>
              </a:rPr>
              <a:t>标量</a:t>
            </a:r>
            <a:r>
              <a:rPr lang="zh-CN" altLang="en-US" sz="2400" b="0">
                <a:solidFill>
                  <a:schemeClr val="tx1"/>
                </a:solidFill>
                <a:latin typeface="Times New Roman" panose="02020603050405020304" pitchFamily="18" charset="0"/>
                <a:ea typeface="微软雅黑" panose="020B0503020204020204" charset="-122"/>
              </a:rPr>
              <a:t>，有方向</a:t>
            </a:r>
            <a:endParaRPr lang="zh-CN" altLang="en-US" sz="2400" b="0">
              <a:solidFill>
                <a:schemeClr val="tx1"/>
              </a:solidFill>
              <a:latin typeface="Times New Roman" panose="02020603050405020304" pitchFamily="18" charset="0"/>
              <a:ea typeface="微软雅黑" panose="020B0503020204020204" charset="-122"/>
            </a:endParaRPr>
          </a:p>
        </p:txBody>
      </p:sp>
      <p:sp>
        <p:nvSpPr>
          <p:cNvPr id="2" name="文本框 1"/>
          <p:cNvSpPr txBox="1"/>
          <p:nvPr>
            <p:custDataLst>
              <p:tags r:id="rId12"/>
            </p:custDataLst>
          </p:nvPr>
        </p:nvSpPr>
        <p:spPr>
          <a:xfrm>
            <a:off x="608965" y="6129655"/>
            <a:ext cx="6096000" cy="460375"/>
          </a:xfrm>
          <a:prstGeom prst="rect">
            <a:avLst/>
          </a:prstGeom>
          <a:noFill/>
        </p:spPr>
        <p:txBody>
          <a:bodyPr wrap="square" rtlCol="0" anchor="t">
            <a:spAutoFit/>
          </a:bodyPr>
          <a:lstStyle/>
          <a:p>
            <a:r>
              <a:rPr lang="zh-CN" altLang="en-US" sz="2400" b="0">
                <a:solidFill>
                  <a:srgbClr val="FF0000"/>
                </a:solidFill>
                <a:ea typeface="微软雅黑" panose="020B0503020204020204" charset="-122"/>
                <a:sym typeface="+mn-ea"/>
              </a:rPr>
              <a:t>方向：电源内部由负极指向正极</a:t>
            </a:r>
            <a:endParaRPr lang="zh-CN" altLang="en-US" sz="2400" b="0">
              <a:solidFill>
                <a:srgbClr val="FF0000"/>
              </a:solidFill>
              <a:ea typeface="微软雅黑" panose="020B0503020204020204" charset="-122"/>
              <a:sym typeface="+mn-ea"/>
            </a:endParaRPr>
          </a:p>
        </p:txBody>
      </p:sp>
      <p:sp>
        <p:nvSpPr>
          <p:cNvPr id="7" name="文本框 6"/>
          <p:cNvSpPr txBox="1"/>
          <p:nvPr>
            <p:custDataLst>
              <p:tags r:id="rId13"/>
            </p:custDataLst>
          </p:nvPr>
        </p:nvSpPr>
        <p:spPr>
          <a:xfrm>
            <a:off x="8255" y="99060"/>
            <a:ext cx="265874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rPr>
              <a:t>电动势</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linds(horizontal)">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561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560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5608"/>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8" presetClass="entr" presetSubtype="12" fill="hold" grpId="0" nodeType="clickEffect">
                                  <p:stCondLst>
                                    <p:cond delay="0"/>
                                  </p:stCondLst>
                                  <p:childTnLst>
                                    <p:set>
                                      <p:cBhvr>
                                        <p:cTn id="27" dur="1" fill="hold">
                                          <p:stCondLst>
                                            <p:cond delay="0"/>
                                          </p:stCondLst>
                                        </p:cTn>
                                        <p:tgtEl>
                                          <p:spTgt spid="22530"/>
                                        </p:tgtEl>
                                        <p:attrNameLst>
                                          <p:attrName>style.visibility</p:attrName>
                                        </p:attrNameLst>
                                      </p:cBhvr>
                                      <p:to>
                                        <p:strVal val="visible"/>
                                      </p:to>
                                    </p:set>
                                    <p:animEffect transition="in" filter="strips(downLeft)">
                                      <p:cBhvr>
                                        <p:cTn id="28" dur="500"/>
                                        <p:tgtEl>
                                          <p:spTgt spid="22530"/>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946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2">
                                            <p:txEl>
                                              <p:pRg st="0" end="0"/>
                                            </p:txEl>
                                          </p:spTgt>
                                        </p:tgtEl>
                                        <p:attrNameLst>
                                          <p:attrName>style.visibility</p:attrName>
                                        </p:attrNameLst>
                                      </p:cBhvr>
                                      <p:to>
                                        <p:strVal val="visible"/>
                                      </p:to>
                                    </p:set>
                                    <p:anim calcmode="lin" valueType="num">
                                      <p:cBhvr additive="base">
                                        <p:cTn id="4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2" grpId="0"/>
      <p:bldP spid="25607" grpId="0"/>
      <p:bldP spid="25608" grpId="0" animBg="1"/>
      <p:bldP spid="19460" grpId="0"/>
      <p:bldP spid="22530"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 Box 2"/>
          <p:cNvSpPr txBox="1"/>
          <p:nvPr>
            <p:custDataLst>
              <p:tags r:id="rId1"/>
            </p:custDataLst>
          </p:nvPr>
        </p:nvSpPr>
        <p:spPr>
          <a:xfrm>
            <a:off x="3714214" y="316301"/>
            <a:ext cx="7887303" cy="521970"/>
          </a:xfrm>
          <a:prstGeom prst="rect">
            <a:avLst/>
          </a:prstGeom>
          <a:solidFill>
            <a:srgbClr val="92D050"/>
          </a:solidFill>
          <a:ln w="9525">
            <a:noFill/>
          </a:ln>
        </p:spPr>
        <p:txBody>
          <a:bodyPr anchor="t">
            <a:spAutoFit/>
          </a:bodyPr>
          <a:lstStyle/>
          <a:p>
            <a:r>
              <a:rPr lang="zh-CN" altLang="en-US" sz="2800" b="1">
                <a:solidFill>
                  <a:srgbClr val="FF0000"/>
                </a:solidFill>
                <a:latin typeface="Times New Roman" panose="02020603050405020304" pitchFamily="18" charset="0"/>
                <a:ea typeface="宋体" panose="02010600030101010101" pitchFamily="2" charset="-122"/>
              </a:rPr>
              <a:t>讨论</a:t>
            </a:r>
            <a:r>
              <a:rPr lang="zh-CN" altLang="en-US" sz="2800" b="1">
                <a:solidFill>
                  <a:srgbClr val="E40B06"/>
                </a:solidFill>
                <a:latin typeface="Times New Roman" panose="02020603050405020304" pitchFamily="18" charset="0"/>
                <a:ea typeface="宋体" panose="02010600030101010101" pitchFamily="2" charset="-122"/>
              </a:rPr>
              <a:t>：</a:t>
            </a:r>
            <a:r>
              <a:rPr lang="zh-CN" altLang="en-US" sz="2800" b="1">
                <a:solidFill>
                  <a:srgbClr val="FF0000"/>
                </a:solidFill>
                <a:latin typeface="Times New Roman" panose="02020603050405020304" pitchFamily="18" charset="0"/>
                <a:ea typeface="宋体" panose="02010600030101010101" pitchFamily="2" charset="-122"/>
              </a:rPr>
              <a:t>电动势</a:t>
            </a:r>
            <a:r>
              <a:rPr lang="en-US" altLang="zh-CN" sz="2800" b="1" i="1">
                <a:solidFill>
                  <a:srgbClr val="FF0000"/>
                </a:solidFill>
                <a:latin typeface="Times New Roman" panose="02020603050405020304" pitchFamily="18" charset="0"/>
                <a:ea typeface="宋体" panose="02010600030101010101" pitchFamily="2" charset="-122"/>
              </a:rPr>
              <a:t>E</a:t>
            </a:r>
            <a:r>
              <a:rPr lang="zh-CN" altLang="en-US" sz="2800" b="1">
                <a:solidFill>
                  <a:srgbClr val="FF0000"/>
                </a:solidFill>
                <a:latin typeface="Times New Roman" panose="02020603050405020304" pitchFamily="18" charset="0"/>
                <a:ea typeface="宋体" panose="02010600030101010101" pitchFamily="2" charset="-122"/>
              </a:rPr>
              <a:t>与电压</a:t>
            </a:r>
            <a:r>
              <a:rPr lang="en-US" altLang="zh-CN" sz="2800" b="1" i="1">
                <a:solidFill>
                  <a:srgbClr val="FF0000"/>
                </a:solidFill>
                <a:latin typeface="Times New Roman" panose="02020603050405020304" pitchFamily="18" charset="0"/>
                <a:ea typeface="宋体" panose="02010600030101010101" pitchFamily="2" charset="-122"/>
              </a:rPr>
              <a:t>U</a:t>
            </a:r>
            <a:r>
              <a:rPr lang="zh-CN" altLang="en-US" sz="2800" b="1">
                <a:solidFill>
                  <a:srgbClr val="FF0000"/>
                </a:solidFill>
                <a:latin typeface="Times New Roman" panose="02020603050405020304" pitchFamily="18" charset="0"/>
                <a:ea typeface="宋体" panose="02010600030101010101" pitchFamily="2" charset="-122"/>
              </a:rPr>
              <a:t>的区别</a:t>
            </a:r>
            <a:endParaRPr lang="zh-CN" altLang="en-US" sz="2800" b="1">
              <a:solidFill>
                <a:srgbClr val="FF0000"/>
              </a:solidFill>
              <a:latin typeface="Times New Roman" panose="02020603050405020304" pitchFamily="18" charset="0"/>
              <a:ea typeface="宋体" panose="02010600030101010101" pitchFamily="2" charset="-122"/>
            </a:endParaRPr>
          </a:p>
        </p:txBody>
      </p:sp>
      <p:sp>
        <p:nvSpPr>
          <p:cNvPr id="90115" name="Text Box 3"/>
          <p:cNvSpPr txBox="1"/>
          <p:nvPr>
            <p:custDataLst>
              <p:tags r:id="rId2"/>
            </p:custDataLst>
          </p:nvPr>
        </p:nvSpPr>
        <p:spPr>
          <a:xfrm>
            <a:off x="902203" y="870192"/>
            <a:ext cx="6217285" cy="521970"/>
          </a:xfrm>
          <a:prstGeom prst="rect">
            <a:avLst/>
          </a:prstGeom>
          <a:noFill/>
          <a:ln w="9525">
            <a:noFill/>
          </a:ln>
        </p:spPr>
        <p:txBody>
          <a:bodyPr wrap="none" anchor="t">
            <a:spAutoFit/>
          </a:bodyPr>
          <a:lstStyle/>
          <a:p>
            <a:r>
              <a:rPr lang="en-US" altLang="zh-CN" sz="2800" b="1">
                <a:solidFill>
                  <a:srgbClr val="0000FF"/>
                </a:solidFill>
                <a:latin typeface="Times New Roman" panose="02020603050405020304" pitchFamily="18" charset="0"/>
                <a:ea typeface="宋体" panose="02010600030101010101" pitchFamily="2" charset="-122"/>
              </a:rPr>
              <a:t>1</a:t>
            </a:r>
            <a:r>
              <a:rPr lang="zh-CN" altLang="en-US" sz="2800" b="1">
                <a:solidFill>
                  <a:srgbClr val="0000FF"/>
                </a:solidFill>
                <a:latin typeface="Times New Roman" panose="02020603050405020304" pitchFamily="18" charset="0"/>
                <a:ea typeface="宋体" panose="02010600030101010101" pitchFamily="2" charset="-122"/>
              </a:rPr>
              <a:t>、两个公式中</a:t>
            </a:r>
            <a:r>
              <a:rPr lang="en-US" altLang="zh-CN" sz="2800" b="1" i="1">
                <a:solidFill>
                  <a:srgbClr val="0000FF"/>
                </a:solidFill>
                <a:latin typeface="Times New Roman" panose="02020603050405020304" pitchFamily="18" charset="0"/>
                <a:ea typeface="宋体" panose="02010600030101010101" pitchFamily="2" charset="-122"/>
              </a:rPr>
              <a:t>W</a:t>
            </a:r>
            <a:r>
              <a:rPr lang="zh-CN" altLang="en-US" sz="2800" b="1">
                <a:solidFill>
                  <a:srgbClr val="0000FF"/>
                </a:solidFill>
                <a:latin typeface="Times New Roman" panose="02020603050405020304" pitchFamily="18" charset="0"/>
                <a:ea typeface="宋体" panose="02010600030101010101" pitchFamily="2" charset="-122"/>
              </a:rPr>
              <a:t>分别表示什么力做功</a:t>
            </a:r>
            <a:r>
              <a:rPr lang="en-US" altLang="zh-CN" sz="2800" b="1">
                <a:solidFill>
                  <a:srgbClr val="0000FF"/>
                </a:solidFill>
                <a:latin typeface="Times New Roman" panose="02020603050405020304" pitchFamily="18" charset="0"/>
                <a:ea typeface="宋体" panose="02010600030101010101" pitchFamily="2" charset="-122"/>
              </a:rPr>
              <a:t>?</a:t>
            </a:r>
            <a:endParaRPr lang="en-US" altLang="zh-CN" sz="2800" b="1">
              <a:solidFill>
                <a:srgbClr val="0000FF"/>
              </a:solidFill>
              <a:latin typeface="Times New Roman" panose="02020603050405020304" pitchFamily="18" charset="0"/>
              <a:ea typeface="宋体" panose="02010600030101010101" pitchFamily="2" charset="-122"/>
            </a:endParaRPr>
          </a:p>
        </p:txBody>
      </p:sp>
      <p:sp>
        <p:nvSpPr>
          <p:cNvPr id="32771" name="Text Box 5"/>
          <p:cNvSpPr txBox="1"/>
          <p:nvPr>
            <p:custDataLst>
              <p:tags r:id="rId3"/>
            </p:custDataLst>
          </p:nvPr>
        </p:nvSpPr>
        <p:spPr>
          <a:xfrm>
            <a:off x="2656519" y="2353329"/>
            <a:ext cx="309880" cy="460375"/>
          </a:xfrm>
          <a:prstGeom prst="rect">
            <a:avLst/>
          </a:prstGeom>
          <a:noFill/>
          <a:ln w="9525">
            <a:noFill/>
          </a:ln>
        </p:spPr>
        <p:txBody>
          <a:bodyPr wrap="none" anchor="t">
            <a:spAutoFit/>
          </a:bodyPr>
          <a:lstStyle/>
          <a:p>
            <a:endParaRPr lang="zh-CN" altLang="zh-CN" sz="2400" b="1">
              <a:latin typeface="Times New Roman" panose="02020603050405020304" pitchFamily="18" charset="0"/>
              <a:ea typeface="宋体" panose="02010600030101010101" pitchFamily="2" charset="-122"/>
            </a:endParaRPr>
          </a:p>
        </p:txBody>
      </p:sp>
      <p:sp>
        <p:nvSpPr>
          <p:cNvPr id="90118" name="Rectangle 6"/>
          <p:cNvSpPr/>
          <p:nvPr>
            <p:custDataLst>
              <p:tags r:id="rId4"/>
            </p:custDataLst>
          </p:nvPr>
        </p:nvSpPr>
        <p:spPr>
          <a:xfrm>
            <a:off x="3375857" y="1575237"/>
            <a:ext cx="7850780" cy="1770380"/>
          </a:xfrm>
          <a:prstGeom prst="rect">
            <a:avLst/>
          </a:prstGeom>
          <a:noFill/>
          <a:ln w="9525">
            <a:noFill/>
          </a:ln>
        </p:spPr>
        <p:txBody>
          <a:bodyPr anchor="t">
            <a:spAutoFit/>
          </a:bodyPr>
          <a:lstStyle/>
          <a:p>
            <a:pPr>
              <a:lnSpc>
                <a:spcPct val="130000"/>
              </a:lnSpc>
            </a:pPr>
            <a:r>
              <a:rPr lang="zh-CN" altLang="en-US" sz="2800" b="1">
                <a:solidFill>
                  <a:srgbClr val="0000FF"/>
                </a:solidFill>
                <a:latin typeface="Times New Roman" panose="02020603050405020304" pitchFamily="18" charset="0"/>
                <a:ea typeface="微软雅黑" panose="020B0503020204020204" charset="-122"/>
              </a:rPr>
              <a:t>中，</a:t>
            </a:r>
            <a:r>
              <a:rPr lang="en-US" altLang="zh-CN" sz="2800" b="1" i="1">
                <a:solidFill>
                  <a:srgbClr val="0000FF"/>
                </a:solidFill>
                <a:latin typeface="Times New Roman" panose="02020603050405020304" pitchFamily="18" charset="0"/>
                <a:ea typeface="微软雅黑" panose="020B0503020204020204" charset="-122"/>
              </a:rPr>
              <a:t>W</a:t>
            </a:r>
            <a:r>
              <a:rPr lang="zh-CN" altLang="en-US" sz="2800" b="1">
                <a:solidFill>
                  <a:srgbClr val="0000FF"/>
                </a:solidFill>
                <a:latin typeface="Times New Roman" panose="02020603050405020304" pitchFamily="18" charset="0"/>
                <a:ea typeface="微软雅黑" panose="020B0503020204020204" charset="-122"/>
              </a:rPr>
              <a:t>表示电源内部</a:t>
            </a:r>
            <a:r>
              <a:rPr lang="zh-CN" altLang="en-US" sz="2800" b="1">
                <a:solidFill>
                  <a:srgbClr val="FF0000"/>
                </a:solidFill>
                <a:latin typeface="Times New Roman" panose="02020603050405020304" pitchFamily="18" charset="0"/>
                <a:ea typeface="微软雅黑" panose="020B0503020204020204" charset="-122"/>
              </a:rPr>
              <a:t>非静电力</a:t>
            </a:r>
            <a:r>
              <a:rPr lang="zh-CN" altLang="en-US" sz="2800" b="1">
                <a:solidFill>
                  <a:srgbClr val="0000FF"/>
                </a:solidFill>
                <a:latin typeface="Times New Roman" panose="02020603050405020304" pitchFamily="18" charset="0"/>
                <a:ea typeface="微软雅黑" panose="020B0503020204020204" charset="-122"/>
              </a:rPr>
              <a:t>做的功</a:t>
            </a:r>
            <a:r>
              <a:rPr lang="en-US" altLang="zh-CN" sz="2800" b="1">
                <a:solidFill>
                  <a:srgbClr val="0000FF"/>
                </a:solidFill>
                <a:latin typeface="Times New Roman" panose="02020603050405020304" pitchFamily="18" charset="0"/>
                <a:ea typeface="微软雅黑" panose="020B0503020204020204" charset="-122"/>
              </a:rPr>
              <a:t>.</a:t>
            </a:r>
            <a:endParaRPr lang="zh-CN" altLang="en-US" sz="2800" b="1">
              <a:solidFill>
                <a:srgbClr val="0000FF"/>
              </a:solidFill>
              <a:latin typeface="Times New Roman" panose="02020603050405020304" pitchFamily="18" charset="0"/>
              <a:ea typeface="微软雅黑" panose="020B0503020204020204" charset="-122"/>
            </a:endParaRPr>
          </a:p>
          <a:p>
            <a:pPr>
              <a:lnSpc>
                <a:spcPct val="130000"/>
              </a:lnSpc>
            </a:pPr>
            <a:endParaRPr lang="zh-CN" altLang="en-US" sz="2800" b="1">
              <a:latin typeface="Times New Roman" panose="02020603050405020304" pitchFamily="18" charset="0"/>
              <a:ea typeface="微软雅黑" panose="020B0503020204020204" charset="-122"/>
            </a:endParaRPr>
          </a:p>
          <a:p>
            <a:pPr>
              <a:lnSpc>
                <a:spcPct val="130000"/>
              </a:lnSpc>
            </a:pPr>
            <a:r>
              <a:rPr lang="zh-CN" altLang="en-US" sz="2800" b="1">
                <a:solidFill>
                  <a:srgbClr val="0000FF"/>
                </a:solidFill>
                <a:latin typeface="Times New Roman" panose="02020603050405020304" pitchFamily="18" charset="0"/>
                <a:ea typeface="微软雅黑" panose="020B0503020204020204" charset="-122"/>
              </a:rPr>
              <a:t>中，</a:t>
            </a:r>
            <a:r>
              <a:rPr lang="en-US" altLang="zh-CN" sz="2800" b="1" i="1">
                <a:solidFill>
                  <a:srgbClr val="0000FF"/>
                </a:solidFill>
                <a:latin typeface="Times New Roman" panose="02020603050405020304" pitchFamily="18" charset="0"/>
                <a:ea typeface="微软雅黑" panose="020B0503020204020204" charset="-122"/>
              </a:rPr>
              <a:t>W</a:t>
            </a:r>
            <a:r>
              <a:rPr lang="zh-CN" altLang="en-US" sz="2800" b="1">
                <a:solidFill>
                  <a:srgbClr val="0000FF"/>
                </a:solidFill>
                <a:latin typeface="Times New Roman" panose="02020603050405020304" pitchFamily="18" charset="0"/>
                <a:ea typeface="微软雅黑" panose="020B0503020204020204" charset="-122"/>
              </a:rPr>
              <a:t>表示电源外部</a:t>
            </a:r>
            <a:r>
              <a:rPr lang="zh-CN" altLang="en-US" sz="2800" b="1">
                <a:solidFill>
                  <a:srgbClr val="FF0000"/>
                </a:solidFill>
                <a:latin typeface="Times New Roman" panose="02020603050405020304" pitchFamily="18" charset="0"/>
                <a:ea typeface="微软雅黑" panose="020B0503020204020204" charset="-122"/>
              </a:rPr>
              <a:t>电场力</a:t>
            </a:r>
            <a:r>
              <a:rPr lang="zh-CN" altLang="en-US" sz="2800" b="1">
                <a:solidFill>
                  <a:srgbClr val="0000FF"/>
                </a:solidFill>
                <a:latin typeface="Times New Roman" panose="02020603050405020304" pitchFamily="18" charset="0"/>
                <a:ea typeface="微软雅黑" panose="020B0503020204020204" charset="-122"/>
              </a:rPr>
              <a:t>做的功</a:t>
            </a:r>
            <a:r>
              <a:rPr lang="en-US" altLang="zh-CN" sz="2800" b="1">
                <a:solidFill>
                  <a:srgbClr val="0000FF"/>
                </a:solidFill>
                <a:latin typeface="Times New Roman" panose="02020603050405020304" pitchFamily="18" charset="0"/>
                <a:ea typeface="微软雅黑" panose="020B0503020204020204" charset="-122"/>
              </a:rPr>
              <a:t>.</a:t>
            </a:r>
            <a:endParaRPr lang="zh-CN" altLang="en-US" sz="2800" b="1">
              <a:solidFill>
                <a:srgbClr val="0000FF"/>
              </a:solidFill>
              <a:latin typeface="Times New Roman" panose="02020603050405020304" pitchFamily="18" charset="0"/>
              <a:ea typeface="微软雅黑" panose="020B0503020204020204" charset="-122"/>
            </a:endParaRPr>
          </a:p>
        </p:txBody>
      </p:sp>
      <p:graphicFrame>
        <p:nvGraphicFramePr>
          <p:cNvPr id="90121" name="Object 9"/>
          <p:cNvGraphicFramePr>
            <a:graphicFrameLocks noGrp="1" noChangeAspect="1"/>
          </p:cNvGraphicFramePr>
          <p:nvPr>
            <p:ph sz="half" idx="1"/>
            <p:custDataLst>
              <p:tags r:id="rId5"/>
            </p:custDataLst>
          </p:nvPr>
        </p:nvGraphicFramePr>
        <p:xfrm>
          <a:off x="2315112" y="1486313"/>
          <a:ext cx="1055980" cy="943237"/>
        </p:xfrm>
        <a:graphic>
          <a:graphicData uri="http://schemas.openxmlformats.org/presentationml/2006/ole">
            <mc:AlternateContent xmlns:mc="http://schemas.openxmlformats.org/markup-compatibility/2006">
              <mc:Choice xmlns:v="urn:schemas-microsoft-com:vml" Requires="v">
                <p:oleObj spid="_x0000_s1039" name="" r:id="rId6" imgW="469900" imgH="419100" progId="Equation.DSMT4">
                  <p:embed/>
                </p:oleObj>
              </mc:Choice>
              <mc:Fallback>
                <p:oleObj name="" r:id="rId6" imgW="469900" imgH="419100" progId="Equation.DSMT4">
                  <p:embed/>
                  <p:pic>
                    <p:nvPicPr>
                      <p:cNvPr id="0" name="OLE substitute image"/>
                      <p:cNvPicPr/>
                      <p:nvPr/>
                    </p:nvPicPr>
                    <p:blipFill>
                      <a:blip r:embed="rId7"/>
                      <a:stretch>
                        <a:fillRect/>
                      </a:stretch>
                    </p:blipFill>
                    <p:spPr>
                      <a:xfrm>
                        <a:off x="2315112" y="1486313"/>
                        <a:ext cx="1055980" cy="943237"/>
                      </a:xfrm>
                      <a:prstGeom prst="rect">
                        <a:avLst/>
                      </a:prstGeom>
                      <a:noFill/>
                      <a:ln w="38100">
                        <a:noFill/>
                        <a:miter/>
                      </a:ln>
                    </p:spPr>
                  </p:pic>
                </p:oleObj>
              </mc:Fallback>
            </mc:AlternateContent>
          </a:graphicData>
        </a:graphic>
      </p:graphicFrame>
      <p:graphicFrame>
        <p:nvGraphicFramePr>
          <p:cNvPr id="90123" name="Object 11"/>
          <p:cNvGraphicFramePr>
            <a:graphicFrameLocks noChangeAspect="1"/>
          </p:cNvGraphicFramePr>
          <p:nvPr>
            <p:custDataLst>
              <p:tags r:id="rId8"/>
            </p:custDataLst>
          </p:nvPr>
        </p:nvGraphicFramePr>
        <p:xfrm>
          <a:off x="2257946" y="2655037"/>
          <a:ext cx="1092503" cy="914654"/>
        </p:xfrm>
        <a:graphic>
          <a:graphicData uri="http://schemas.openxmlformats.org/presentationml/2006/ole">
            <mc:AlternateContent xmlns:mc="http://schemas.openxmlformats.org/markup-compatibility/2006">
              <mc:Choice xmlns:v="urn:schemas-microsoft-com:vml" Requires="v">
                <p:oleObj spid="_x0000_s1040" name="" r:id="rId9" imgW="761365" imgH="660400" progId="Equation.DSMT4">
                  <p:embed/>
                </p:oleObj>
              </mc:Choice>
              <mc:Fallback>
                <p:oleObj name="" r:id="rId9" imgW="761365" imgH="660400" progId="Equation.DSMT4">
                  <p:embed/>
                  <p:pic>
                    <p:nvPicPr>
                      <p:cNvPr id="0" name="OLE substitute image"/>
                      <p:cNvPicPr/>
                      <p:nvPr/>
                    </p:nvPicPr>
                    <p:blipFill>
                      <a:blip r:embed="rId10"/>
                      <a:stretch>
                        <a:fillRect/>
                      </a:stretch>
                    </p:blipFill>
                    <p:spPr>
                      <a:xfrm>
                        <a:off x="2257946" y="2655037"/>
                        <a:ext cx="1092503" cy="914654"/>
                      </a:xfrm>
                      <a:prstGeom prst="rect">
                        <a:avLst/>
                      </a:prstGeom>
                      <a:noFill/>
                      <a:ln w="38100">
                        <a:noFill/>
                        <a:miter/>
                      </a:ln>
                    </p:spPr>
                  </p:pic>
                </p:oleObj>
              </mc:Fallback>
            </mc:AlternateContent>
          </a:graphicData>
        </a:graphic>
      </p:graphicFrame>
      <p:sp>
        <p:nvSpPr>
          <p:cNvPr id="90116" name="Text Box 4"/>
          <p:cNvSpPr txBox="1"/>
          <p:nvPr>
            <p:custDataLst>
              <p:tags r:id="rId11"/>
            </p:custDataLst>
          </p:nvPr>
        </p:nvSpPr>
        <p:spPr>
          <a:xfrm>
            <a:off x="867243" y="3615742"/>
            <a:ext cx="3756025" cy="521970"/>
          </a:xfrm>
          <a:prstGeom prst="rect">
            <a:avLst/>
          </a:prstGeom>
          <a:noFill/>
          <a:ln w="9525">
            <a:noFill/>
          </a:ln>
        </p:spPr>
        <p:txBody>
          <a:bodyPr wrap="none" anchor="t">
            <a:spAutoFit/>
          </a:bodyPr>
          <a:lstStyle/>
          <a:p>
            <a:r>
              <a:rPr lang="en-US" altLang="zh-CN" sz="2800" b="1">
                <a:solidFill>
                  <a:srgbClr val="0000FF"/>
                </a:solidFill>
                <a:latin typeface="Times New Roman" panose="02020603050405020304" pitchFamily="18" charset="0"/>
                <a:ea typeface="宋体" panose="02010600030101010101" pitchFamily="2" charset="-122"/>
              </a:rPr>
              <a:t>2</a:t>
            </a:r>
            <a:r>
              <a:rPr lang="zh-CN" altLang="en-US" sz="2800" b="1">
                <a:solidFill>
                  <a:srgbClr val="0000FF"/>
                </a:solidFill>
                <a:latin typeface="Times New Roman" panose="02020603050405020304" pitchFamily="18" charset="0"/>
                <a:ea typeface="宋体" panose="02010600030101010101" pitchFamily="2" charset="-122"/>
              </a:rPr>
              <a:t>、能量是如何转化的</a:t>
            </a:r>
            <a:r>
              <a:rPr lang="en-US" altLang="zh-CN" sz="2800" b="1">
                <a:solidFill>
                  <a:srgbClr val="0000FF"/>
                </a:solidFill>
                <a:latin typeface="Times New Roman" panose="02020603050405020304" pitchFamily="18" charset="0"/>
                <a:ea typeface="宋体" panose="02010600030101010101" pitchFamily="2" charset="-122"/>
              </a:rPr>
              <a:t>?</a:t>
            </a:r>
            <a:endParaRPr lang="en-US" altLang="zh-CN" sz="2800" b="1">
              <a:solidFill>
                <a:srgbClr val="0000FF"/>
              </a:solidFill>
              <a:latin typeface="Times New Roman" panose="02020603050405020304" pitchFamily="18" charset="0"/>
              <a:ea typeface="宋体" panose="02010600030101010101" pitchFamily="2" charset="-122"/>
            </a:endParaRPr>
          </a:p>
        </p:txBody>
      </p:sp>
      <p:sp>
        <p:nvSpPr>
          <p:cNvPr id="32776" name="Text Box 5"/>
          <p:cNvSpPr txBox="1"/>
          <p:nvPr>
            <p:custDataLst>
              <p:tags r:id="rId12"/>
            </p:custDataLst>
          </p:nvPr>
        </p:nvSpPr>
        <p:spPr>
          <a:xfrm>
            <a:off x="2127735" y="5152869"/>
            <a:ext cx="309880" cy="460375"/>
          </a:xfrm>
          <a:prstGeom prst="rect">
            <a:avLst/>
          </a:prstGeom>
          <a:noFill/>
          <a:ln w="9525">
            <a:noFill/>
          </a:ln>
        </p:spPr>
        <p:txBody>
          <a:bodyPr wrap="none" anchor="t">
            <a:spAutoFit/>
          </a:bodyPr>
          <a:lstStyle/>
          <a:p>
            <a:endParaRPr lang="zh-CN" altLang="zh-CN" sz="2400" b="1">
              <a:latin typeface="Times New Roman" panose="02020603050405020304" pitchFamily="18" charset="0"/>
              <a:ea typeface="宋体" panose="02010600030101010101" pitchFamily="2" charset="-122"/>
            </a:endParaRPr>
          </a:p>
        </p:txBody>
      </p:sp>
      <p:sp>
        <p:nvSpPr>
          <p:cNvPr id="90119" name="Text Box 7"/>
          <p:cNvSpPr txBox="1"/>
          <p:nvPr>
            <p:custDataLst>
              <p:tags r:id="rId13"/>
            </p:custDataLst>
          </p:nvPr>
        </p:nvSpPr>
        <p:spPr>
          <a:xfrm>
            <a:off x="2904238" y="4576446"/>
            <a:ext cx="7804730" cy="521970"/>
          </a:xfrm>
          <a:prstGeom prst="rect">
            <a:avLst/>
          </a:prstGeom>
          <a:noFill/>
          <a:ln w="9525">
            <a:noFill/>
          </a:ln>
        </p:spPr>
        <p:txBody>
          <a:bodyPr wrap="square" anchor="t">
            <a:spAutoFit/>
          </a:bodyPr>
          <a:lstStyle/>
          <a:p>
            <a:r>
              <a:rPr lang="zh-CN" altLang="en-US" sz="2800" b="1">
                <a:solidFill>
                  <a:srgbClr val="0000FF"/>
                </a:solidFill>
                <a:latin typeface="Times New Roman" panose="02020603050405020304" pitchFamily="18" charset="0"/>
                <a:ea typeface="宋体" panose="02010600030101010101" pitchFamily="2" charset="-122"/>
              </a:rPr>
              <a:t>其他形式能量转化为电势能，</a:t>
            </a:r>
            <a:r>
              <a:rPr lang="en-US" altLang="zh-CN" sz="2800" b="1" i="1">
                <a:solidFill>
                  <a:srgbClr val="0000FF"/>
                </a:solidFill>
                <a:latin typeface="Times New Roman" panose="02020603050405020304" pitchFamily="18" charset="0"/>
                <a:ea typeface="宋体" panose="02010600030101010101" pitchFamily="2" charset="-122"/>
              </a:rPr>
              <a:t>E</a:t>
            </a:r>
            <a:r>
              <a:rPr lang="zh-CN" altLang="en-US" sz="2800" b="1">
                <a:solidFill>
                  <a:srgbClr val="0000FF"/>
                </a:solidFill>
                <a:latin typeface="Times New Roman" panose="02020603050405020304" pitchFamily="18" charset="0"/>
                <a:ea typeface="宋体" panose="02010600030101010101" pitchFamily="2" charset="-122"/>
              </a:rPr>
              <a:t>反映电源的特性</a:t>
            </a:r>
            <a:r>
              <a:rPr lang="en-US" altLang="zh-CN" sz="2800" b="1">
                <a:solidFill>
                  <a:srgbClr val="0000FF"/>
                </a:solidFill>
                <a:latin typeface="Times New Roman" panose="02020603050405020304" pitchFamily="18" charset="0"/>
                <a:ea typeface="宋体" panose="02010600030101010101" pitchFamily="2" charset="-122"/>
              </a:rPr>
              <a:t>.</a:t>
            </a:r>
            <a:endParaRPr lang="zh-CN" altLang="en-US" sz="2800" b="1">
              <a:solidFill>
                <a:srgbClr val="0000FF"/>
              </a:solidFill>
              <a:latin typeface="Times New Roman" panose="02020603050405020304" pitchFamily="18" charset="0"/>
              <a:ea typeface="宋体" panose="02010600030101010101" pitchFamily="2" charset="-122"/>
            </a:endParaRPr>
          </a:p>
        </p:txBody>
      </p:sp>
      <p:sp>
        <p:nvSpPr>
          <p:cNvPr id="90125" name="Text Box 13"/>
          <p:cNvSpPr txBox="1"/>
          <p:nvPr>
            <p:custDataLst>
              <p:tags r:id="rId14"/>
            </p:custDataLst>
          </p:nvPr>
        </p:nvSpPr>
        <p:spPr>
          <a:xfrm>
            <a:off x="2904238" y="5502216"/>
            <a:ext cx="8187424" cy="521970"/>
          </a:xfrm>
          <a:prstGeom prst="rect">
            <a:avLst/>
          </a:prstGeom>
          <a:noFill/>
          <a:ln w="9525">
            <a:noFill/>
          </a:ln>
        </p:spPr>
        <p:txBody>
          <a:bodyPr wrap="square" anchor="t">
            <a:spAutoFit/>
          </a:bodyPr>
          <a:lstStyle/>
          <a:p>
            <a:r>
              <a:rPr lang="zh-CN" altLang="en-US" sz="2800" b="1">
                <a:solidFill>
                  <a:srgbClr val="0000FF"/>
                </a:solidFill>
                <a:latin typeface="Times New Roman" panose="02020603050405020304" pitchFamily="18" charset="0"/>
                <a:ea typeface="宋体" panose="02010600030101010101" pitchFamily="2" charset="-122"/>
              </a:rPr>
              <a:t>电势能转化为其他形式能量，</a:t>
            </a:r>
            <a:r>
              <a:rPr lang="en-US" altLang="zh-CN" sz="2800" b="1" i="1">
                <a:solidFill>
                  <a:srgbClr val="0000FF"/>
                </a:solidFill>
                <a:latin typeface="Times New Roman" panose="02020603050405020304" pitchFamily="18" charset="0"/>
                <a:ea typeface="宋体" panose="02010600030101010101" pitchFamily="2" charset="-122"/>
              </a:rPr>
              <a:t>U</a:t>
            </a:r>
            <a:r>
              <a:rPr lang="zh-CN" altLang="en-US" sz="2800" b="1">
                <a:solidFill>
                  <a:srgbClr val="0000FF"/>
                </a:solidFill>
                <a:latin typeface="Times New Roman" panose="02020603050405020304" pitchFamily="18" charset="0"/>
                <a:ea typeface="宋体" panose="02010600030101010101" pitchFamily="2" charset="-122"/>
              </a:rPr>
              <a:t>反映电场的特性</a:t>
            </a:r>
            <a:r>
              <a:rPr lang="en-US" altLang="zh-CN" sz="2800" b="1">
                <a:solidFill>
                  <a:srgbClr val="0000FF"/>
                </a:solidFill>
                <a:latin typeface="Times New Roman" panose="02020603050405020304" pitchFamily="18" charset="0"/>
                <a:ea typeface="宋体" panose="02010600030101010101" pitchFamily="2" charset="-122"/>
              </a:rPr>
              <a:t>.</a:t>
            </a:r>
            <a:endParaRPr lang="zh-CN" altLang="en-US" sz="2800" b="1">
              <a:solidFill>
                <a:srgbClr val="0000FF"/>
              </a:solidFill>
              <a:latin typeface="Times New Roman" panose="02020603050405020304" pitchFamily="18" charset="0"/>
              <a:ea typeface="宋体" panose="02010600030101010101" pitchFamily="2" charset="-122"/>
            </a:endParaRPr>
          </a:p>
        </p:txBody>
      </p:sp>
      <p:graphicFrame>
        <p:nvGraphicFramePr>
          <p:cNvPr id="2" name="对象 1"/>
          <p:cNvGraphicFramePr>
            <a:graphicFrameLocks noGrp="1" noChangeAspect="1"/>
          </p:cNvGraphicFramePr>
          <p:nvPr>
            <p:custDataLst>
              <p:tags r:id="rId15"/>
            </p:custDataLst>
          </p:nvPr>
        </p:nvGraphicFramePr>
        <p:xfrm>
          <a:off x="1705343" y="4358898"/>
          <a:ext cx="1055980" cy="941648"/>
        </p:xfrm>
        <a:graphic>
          <a:graphicData uri="http://schemas.openxmlformats.org/presentationml/2006/ole">
            <mc:AlternateContent xmlns:mc="http://schemas.openxmlformats.org/markup-compatibility/2006">
              <mc:Choice xmlns:v="urn:schemas-microsoft-com:vml" Requires="v">
                <p:oleObj spid="_x0000_s1041" name="" r:id="rId16" imgW="469900" imgH="419100" progId="Equation.DSMT4">
                  <p:embed/>
                </p:oleObj>
              </mc:Choice>
              <mc:Fallback>
                <p:oleObj name="" r:id="rId16" imgW="469900" imgH="419100" progId="Equation.DSMT4">
                  <p:embed/>
                  <p:pic>
                    <p:nvPicPr>
                      <p:cNvPr id="0" name="OLE substitute image"/>
                      <p:cNvPicPr/>
                      <p:nvPr/>
                    </p:nvPicPr>
                    <p:blipFill>
                      <a:blip r:embed="rId7"/>
                      <a:stretch>
                        <a:fillRect/>
                      </a:stretch>
                    </p:blipFill>
                    <p:spPr>
                      <a:xfrm>
                        <a:off x="1705343" y="4358898"/>
                        <a:ext cx="1055980" cy="941648"/>
                      </a:xfrm>
                      <a:prstGeom prst="rect">
                        <a:avLst/>
                      </a:prstGeom>
                      <a:noFill/>
                      <a:ln w="38100">
                        <a:noFill/>
                        <a:miter/>
                      </a:ln>
                    </p:spPr>
                  </p:pic>
                </p:oleObj>
              </mc:Fallback>
            </mc:AlternateContent>
          </a:graphicData>
        </a:graphic>
      </p:graphicFrame>
      <p:graphicFrame>
        <p:nvGraphicFramePr>
          <p:cNvPr id="3" name="对象 2"/>
          <p:cNvGraphicFramePr>
            <a:graphicFrameLocks noChangeAspect="1"/>
          </p:cNvGraphicFramePr>
          <p:nvPr>
            <p:custDataLst>
              <p:tags r:id="rId17"/>
            </p:custDataLst>
          </p:nvPr>
        </p:nvGraphicFramePr>
        <p:xfrm>
          <a:off x="1729161" y="5454578"/>
          <a:ext cx="1092503" cy="914654"/>
        </p:xfrm>
        <a:graphic>
          <a:graphicData uri="http://schemas.openxmlformats.org/presentationml/2006/ole">
            <mc:AlternateContent xmlns:mc="http://schemas.openxmlformats.org/markup-compatibility/2006">
              <mc:Choice xmlns:v="urn:schemas-microsoft-com:vml" Requires="v">
                <p:oleObj spid="_x0000_s1042" name="" r:id="rId18" imgW="761365" imgH="660400" progId="Equation.DSMT4">
                  <p:embed/>
                </p:oleObj>
              </mc:Choice>
              <mc:Fallback>
                <p:oleObj name="" r:id="rId18" imgW="761365" imgH="660400" progId="Equation.DSMT4">
                  <p:embed/>
                  <p:pic>
                    <p:nvPicPr>
                      <p:cNvPr id="0" name="OLE substitute image"/>
                      <p:cNvPicPr/>
                      <p:nvPr/>
                    </p:nvPicPr>
                    <p:blipFill>
                      <a:blip r:embed="rId10"/>
                      <a:stretch>
                        <a:fillRect/>
                      </a:stretch>
                    </p:blipFill>
                    <p:spPr>
                      <a:xfrm>
                        <a:off x="1729161" y="5454578"/>
                        <a:ext cx="1092503" cy="914654"/>
                      </a:xfrm>
                      <a:prstGeom prst="rect">
                        <a:avLst/>
                      </a:prstGeom>
                      <a:noFill/>
                      <a:ln w="38100">
                        <a:noFill/>
                        <a:miter/>
                      </a:ln>
                    </p:spPr>
                  </p:pic>
                </p:oleObj>
              </mc:Fallback>
            </mc:AlternateContent>
          </a:graphicData>
        </a:graphic>
      </p:graphicFrame>
      <p:sp>
        <p:nvSpPr>
          <p:cNvPr id="7" name="文本框 6"/>
          <p:cNvSpPr txBox="1"/>
          <p:nvPr>
            <p:custDataLst>
              <p:tags r:id="rId19"/>
            </p:custDataLst>
          </p:nvPr>
        </p:nvSpPr>
        <p:spPr>
          <a:xfrm>
            <a:off x="8255" y="99060"/>
            <a:ext cx="265874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rPr>
              <a:t>电动势</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0115"/>
                                        </p:tgtEl>
                                        <p:attrNameLst>
                                          <p:attrName>style.visibility</p:attrName>
                                        </p:attrNameLst>
                                      </p:cBhvr>
                                      <p:to>
                                        <p:strVal val="visible"/>
                                      </p:to>
                                    </p:set>
                                    <p:animEffect transition="in" filter="blinds(horizontal)">
                                      <p:cBhvr>
                                        <p:cTn id="7" dur="500"/>
                                        <p:tgtEl>
                                          <p:spTgt spid="90115"/>
                                        </p:tgtEl>
                                      </p:cBhvr>
                                    </p:animEffect>
                                  </p:childTnLst>
                                </p:cTn>
                              </p:par>
                              <p:par>
                                <p:cTn id="8" presetID="53" presetClass="entr" presetSubtype="16" fill="hold" nodeType="withEffect">
                                  <p:stCondLst>
                                    <p:cond delay="0"/>
                                  </p:stCondLst>
                                  <p:childTnLst>
                                    <p:set>
                                      <p:cBhvr>
                                        <p:cTn id="9" dur="1" fill="hold">
                                          <p:stCondLst>
                                            <p:cond delay="0"/>
                                          </p:stCondLst>
                                        </p:cTn>
                                        <p:tgtEl>
                                          <p:spTgt spid="90121"/>
                                        </p:tgtEl>
                                        <p:attrNameLst>
                                          <p:attrName>style.visibility</p:attrName>
                                        </p:attrNameLst>
                                      </p:cBhvr>
                                      <p:to>
                                        <p:strVal val="visible"/>
                                      </p:to>
                                    </p:set>
                                    <p:anim calcmode="lin" valueType="num">
                                      <p:cBhvr>
                                        <p:cTn id="10" dur="500" fill="hold"/>
                                        <p:tgtEl>
                                          <p:spTgt spid="90121"/>
                                        </p:tgtEl>
                                        <p:attrNameLst>
                                          <p:attrName>ppt_w</p:attrName>
                                        </p:attrNameLst>
                                      </p:cBhvr>
                                      <p:tavLst>
                                        <p:tav tm="0">
                                          <p:val>
                                            <p:fltVal val="0"/>
                                          </p:val>
                                        </p:tav>
                                        <p:tav tm="100000">
                                          <p:val>
                                            <p:strVal val="#ppt_w"/>
                                          </p:val>
                                        </p:tav>
                                      </p:tavLst>
                                    </p:anim>
                                    <p:anim calcmode="lin" valueType="num">
                                      <p:cBhvr>
                                        <p:cTn id="11" dur="500" fill="hold"/>
                                        <p:tgtEl>
                                          <p:spTgt spid="90121"/>
                                        </p:tgtEl>
                                        <p:attrNameLst>
                                          <p:attrName>ppt_h</p:attrName>
                                        </p:attrNameLst>
                                      </p:cBhvr>
                                      <p:tavLst>
                                        <p:tav tm="0">
                                          <p:val>
                                            <p:fltVal val="0"/>
                                          </p:val>
                                        </p:tav>
                                        <p:tav tm="100000">
                                          <p:val>
                                            <p:strVal val="#ppt_h"/>
                                          </p:val>
                                        </p:tav>
                                      </p:tavLst>
                                    </p:anim>
                                    <p:animEffect transition="in" filter="fade">
                                      <p:cBhvr>
                                        <p:cTn id="12" dur="500"/>
                                        <p:tgtEl>
                                          <p:spTgt spid="90121"/>
                                        </p:tgtEl>
                                      </p:cBhvr>
                                    </p:animEffect>
                                  </p:childTnLst>
                                </p:cTn>
                              </p:par>
                              <p:par>
                                <p:cTn id="13" presetID="53" presetClass="entr" presetSubtype="16" fill="hold" nodeType="withEffect">
                                  <p:stCondLst>
                                    <p:cond delay="0"/>
                                  </p:stCondLst>
                                  <p:childTnLst>
                                    <p:set>
                                      <p:cBhvr>
                                        <p:cTn id="14" dur="1" fill="hold">
                                          <p:stCondLst>
                                            <p:cond delay="0"/>
                                          </p:stCondLst>
                                        </p:cTn>
                                        <p:tgtEl>
                                          <p:spTgt spid="90123"/>
                                        </p:tgtEl>
                                        <p:attrNameLst>
                                          <p:attrName>style.visibility</p:attrName>
                                        </p:attrNameLst>
                                      </p:cBhvr>
                                      <p:to>
                                        <p:strVal val="visible"/>
                                      </p:to>
                                    </p:set>
                                    <p:anim calcmode="lin" valueType="num">
                                      <p:cBhvr>
                                        <p:cTn id="15" dur="500" fill="hold"/>
                                        <p:tgtEl>
                                          <p:spTgt spid="90123"/>
                                        </p:tgtEl>
                                        <p:attrNameLst>
                                          <p:attrName>ppt_w</p:attrName>
                                        </p:attrNameLst>
                                      </p:cBhvr>
                                      <p:tavLst>
                                        <p:tav tm="0">
                                          <p:val>
                                            <p:fltVal val="0"/>
                                          </p:val>
                                        </p:tav>
                                        <p:tav tm="100000">
                                          <p:val>
                                            <p:strVal val="#ppt_w"/>
                                          </p:val>
                                        </p:tav>
                                      </p:tavLst>
                                    </p:anim>
                                    <p:anim calcmode="lin" valueType="num">
                                      <p:cBhvr>
                                        <p:cTn id="16" dur="500" fill="hold"/>
                                        <p:tgtEl>
                                          <p:spTgt spid="90123"/>
                                        </p:tgtEl>
                                        <p:attrNameLst>
                                          <p:attrName>ppt_h</p:attrName>
                                        </p:attrNameLst>
                                      </p:cBhvr>
                                      <p:tavLst>
                                        <p:tav tm="0">
                                          <p:val>
                                            <p:fltVal val="0"/>
                                          </p:val>
                                        </p:tav>
                                        <p:tav tm="100000">
                                          <p:val>
                                            <p:strVal val="#ppt_h"/>
                                          </p:val>
                                        </p:tav>
                                      </p:tavLst>
                                    </p:anim>
                                    <p:animEffect transition="in" filter="fade">
                                      <p:cBhvr>
                                        <p:cTn id="17" dur="500"/>
                                        <p:tgtEl>
                                          <p:spTgt spid="9012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0118"/>
                                        </p:tgtEl>
                                        <p:attrNameLst>
                                          <p:attrName>style.visibility</p:attrName>
                                        </p:attrNameLst>
                                      </p:cBhvr>
                                      <p:to>
                                        <p:strVal val="visible"/>
                                      </p:to>
                                    </p:set>
                                    <p:animEffect transition="in" filter="blinds(horizontal)">
                                      <p:cBhvr>
                                        <p:cTn id="22" dur="500"/>
                                        <p:tgtEl>
                                          <p:spTgt spid="90118"/>
                                        </p:tgtEl>
                                      </p:cBhvr>
                                    </p:animEffect>
                                  </p:childTnLst>
                                </p:cTn>
                              </p:par>
                            </p:childTnLst>
                          </p:cTn>
                        </p:par>
                        <p:par>
                          <p:cTn id="23" fill="hold">
                            <p:stCondLst>
                              <p:cond delay="500"/>
                            </p:stCondLst>
                            <p:childTnLst>
                              <p:par>
                                <p:cTn id="24" presetID="3" presetClass="entr" presetSubtype="10" fill="hold" grpId="0" nodeType="afterEffect">
                                  <p:stCondLst>
                                    <p:cond delay="0"/>
                                  </p:stCondLst>
                                  <p:childTnLst>
                                    <p:set>
                                      <p:cBhvr>
                                        <p:cTn id="25" dur="1" fill="hold">
                                          <p:stCondLst>
                                            <p:cond delay="0"/>
                                          </p:stCondLst>
                                        </p:cTn>
                                        <p:tgtEl>
                                          <p:spTgt spid="90116"/>
                                        </p:tgtEl>
                                        <p:attrNameLst>
                                          <p:attrName>style.visibility</p:attrName>
                                        </p:attrNameLst>
                                      </p:cBhvr>
                                      <p:to>
                                        <p:strVal val="visible"/>
                                      </p:to>
                                    </p:set>
                                    <p:animEffect transition="in" filter="blinds(horizontal)">
                                      <p:cBhvr>
                                        <p:cTn id="26" dur="500"/>
                                        <p:tgtEl>
                                          <p:spTgt spid="90116"/>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p:stCondLst>
                              <p:cond delay="500"/>
                            </p:stCondLst>
                            <p:childTnLst>
                              <p:par>
                                <p:cTn id="35" presetID="3" presetClass="entr" presetSubtype="10" fill="hold" grpId="0" nodeType="afterEffect">
                                  <p:stCondLst>
                                    <p:cond delay="0"/>
                                  </p:stCondLst>
                                  <p:childTnLst>
                                    <p:set>
                                      <p:cBhvr>
                                        <p:cTn id="36" dur="1" fill="hold">
                                          <p:stCondLst>
                                            <p:cond delay="0"/>
                                          </p:stCondLst>
                                        </p:cTn>
                                        <p:tgtEl>
                                          <p:spTgt spid="90119"/>
                                        </p:tgtEl>
                                        <p:attrNameLst>
                                          <p:attrName>style.visibility</p:attrName>
                                        </p:attrNameLst>
                                      </p:cBhvr>
                                      <p:to>
                                        <p:strVal val="visible"/>
                                      </p:to>
                                    </p:set>
                                    <p:animEffect transition="in" filter="blinds(horizontal)">
                                      <p:cBhvr>
                                        <p:cTn id="37" dur="500"/>
                                        <p:tgtEl>
                                          <p:spTgt spid="90119"/>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p:cTn id="42" dur="500" fill="hold"/>
                                        <p:tgtEl>
                                          <p:spTgt spid="3"/>
                                        </p:tgtEl>
                                        <p:attrNameLst>
                                          <p:attrName>ppt_w</p:attrName>
                                        </p:attrNameLst>
                                      </p:cBhvr>
                                      <p:tavLst>
                                        <p:tav tm="0">
                                          <p:val>
                                            <p:fltVal val="0"/>
                                          </p:val>
                                        </p:tav>
                                        <p:tav tm="100000">
                                          <p:val>
                                            <p:strVal val="#ppt_w"/>
                                          </p:val>
                                        </p:tav>
                                      </p:tavLst>
                                    </p:anim>
                                    <p:anim calcmode="lin" valueType="num">
                                      <p:cBhvr>
                                        <p:cTn id="43" dur="500" fill="hold"/>
                                        <p:tgtEl>
                                          <p:spTgt spid="3"/>
                                        </p:tgtEl>
                                        <p:attrNameLst>
                                          <p:attrName>ppt_h</p:attrName>
                                        </p:attrNameLst>
                                      </p:cBhvr>
                                      <p:tavLst>
                                        <p:tav tm="0">
                                          <p:val>
                                            <p:fltVal val="0"/>
                                          </p:val>
                                        </p:tav>
                                        <p:tav tm="100000">
                                          <p:val>
                                            <p:strVal val="#ppt_h"/>
                                          </p:val>
                                        </p:tav>
                                      </p:tavLst>
                                    </p:anim>
                                    <p:animEffect transition="in" filter="fade">
                                      <p:cBhvr>
                                        <p:cTn id="44" dur="500"/>
                                        <p:tgtEl>
                                          <p:spTgt spid="3"/>
                                        </p:tgtEl>
                                      </p:cBhvr>
                                    </p:animEffect>
                                  </p:childTnLst>
                                </p:cTn>
                              </p:par>
                            </p:childTnLst>
                          </p:cTn>
                        </p:par>
                        <p:par>
                          <p:cTn id="45" fill="hold">
                            <p:stCondLst>
                              <p:cond delay="500"/>
                            </p:stCondLst>
                            <p:childTnLst>
                              <p:par>
                                <p:cTn id="46" presetID="3" presetClass="entr" presetSubtype="10" fill="hold" grpId="0" nodeType="afterEffect">
                                  <p:stCondLst>
                                    <p:cond delay="0"/>
                                  </p:stCondLst>
                                  <p:childTnLst>
                                    <p:set>
                                      <p:cBhvr>
                                        <p:cTn id="47" dur="1" fill="hold">
                                          <p:stCondLst>
                                            <p:cond delay="0"/>
                                          </p:stCondLst>
                                        </p:cTn>
                                        <p:tgtEl>
                                          <p:spTgt spid="90125"/>
                                        </p:tgtEl>
                                        <p:attrNameLst>
                                          <p:attrName>style.visibility</p:attrName>
                                        </p:attrNameLst>
                                      </p:cBhvr>
                                      <p:to>
                                        <p:strVal val="visible"/>
                                      </p:to>
                                    </p:set>
                                    <p:animEffect transition="in" filter="blinds(horizontal)">
                                      <p:cBhvr>
                                        <p:cTn id="48" dur="500"/>
                                        <p:tgtEl>
                                          <p:spTgt spid="90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p:bldP spid="90118" grpId="0"/>
      <p:bldP spid="90116" grpId="0"/>
      <p:bldP spid="90119" grpId="0"/>
      <p:bldP spid="901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3343275" y="5141595"/>
            <a:ext cx="7436485" cy="491490"/>
          </a:xfrm>
          <a:prstGeom prst="rect">
            <a:avLst/>
          </a:prstGeom>
          <a:solidFill>
            <a:schemeClr val="accent5"/>
          </a:solidFill>
        </p:spPr>
        <p:txBody>
          <a:bodyPr wrap="square" rtlCol="0">
            <a:spAutoFit/>
          </a:bodyPr>
          <a:lstStyle/>
          <a:p>
            <a:endParaRPr lang="zh-CN" altLang="en-US"/>
          </a:p>
        </p:txBody>
      </p:sp>
      <p:graphicFrame>
        <p:nvGraphicFramePr>
          <p:cNvPr id="33794" name="Object 3"/>
          <p:cNvGraphicFramePr>
            <a:graphicFrameLocks noChangeAspect="1"/>
          </p:cNvGraphicFramePr>
          <p:nvPr>
            <p:custDataLst>
              <p:tags r:id="rId2"/>
            </p:custDataLst>
          </p:nvPr>
        </p:nvGraphicFramePr>
        <p:xfrm>
          <a:off x="865744" y="1618519"/>
          <a:ext cx="12583784" cy="4293142"/>
        </p:xfrm>
        <a:graphic>
          <a:graphicData uri="http://schemas.openxmlformats.org/presentationml/2006/ole">
            <mc:AlternateContent xmlns:mc="http://schemas.openxmlformats.org/markup-compatibility/2006">
              <mc:Choice xmlns:v="urn:schemas-microsoft-com:vml" Requires="v">
                <p:oleObj spid="_x0000_s1043" name="" r:id="rId3" imgW="9378950" imgH="3155950" progId="Word.Document.8">
                  <p:embed/>
                </p:oleObj>
              </mc:Choice>
              <mc:Fallback>
                <p:oleObj name="" r:id="rId3" imgW="9378950" imgH="3155950" progId="Word.Document.8">
                  <p:embed/>
                  <p:pic>
                    <p:nvPicPr>
                      <p:cNvPr id="0" name="OLE substitute image"/>
                      <p:cNvPicPr/>
                      <p:nvPr/>
                    </p:nvPicPr>
                    <p:blipFill>
                      <a:blip r:embed="rId4"/>
                      <a:stretch>
                        <a:fillRect/>
                      </a:stretch>
                    </p:blipFill>
                    <p:spPr>
                      <a:xfrm>
                        <a:off x="865744" y="1618519"/>
                        <a:ext cx="12583784" cy="4293142"/>
                      </a:xfrm>
                      <a:prstGeom prst="rect">
                        <a:avLst/>
                      </a:prstGeom>
                      <a:noFill/>
                      <a:ln w="38100">
                        <a:noFill/>
                        <a:miter/>
                      </a:ln>
                    </p:spPr>
                  </p:pic>
                </p:oleObj>
              </mc:Fallback>
            </mc:AlternateContent>
          </a:graphicData>
        </a:graphic>
      </p:graphicFrame>
      <p:sp>
        <p:nvSpPr>
          <p:cNvPr id="3" name="文本框 2"/>
          <p:cNvSpPr txBox="1"/>
          <p:nvPr>
            <p:custDataLst>
              <p:tags r:id="rId5"/>
            </p:custDataLst>
          </p:nvPr>
        </p:nvSpPr>
        <p:spPr>
          <a:xfrm>
            <a:off x="923925" y="954405"/>
            <a:ext cx="3165475" cy="521970"/>
          </a:xfrm>
          <a:prstGeom prst="rect">
            <a:avLst/>
          </a:prstGeom>
          <a:noFill/>
        </p:spPr>
        <p:txBody>
          <a:bodyPr wrap="square" rtlCol="0" anchor="t">
            <a:spAutoFit/>
          </a:bodyPr>
          <a:lstStyle/>
          <a:p>
            <a:r>
              <a:rPr lang="zh-CN" altLang="en-US" sz="2800" smtClean="0">
                <a:solidFill>
                  <a:srgbClr val="7030A0"/>
                </a:solidFill>
                <a:latin typeface="宋体" panose="02010600030101010101" pitchFamily="2" charset="-122"/>
                <a:sym typeface="+mn-ea"/>
              </a:rPr>
              <a:t>电动势与电压比较</a:t>
            </a:r>
            <a:endParaRPr lang="zh-CN" altLang="en-US" sz="2800" smtClean="0">
              <a:solidFill>
                <a:srgbClr val="7030A0"/>
              </a:solidFill>
              <a:latin typeface="宋体" panose="02010600030101010101" pitchFamily="2" charset="-122"/>
              <a:sym typeface="+mn-ea"/>
            </a:endParaRPr>
          </a:p>
        </p:txBody>
      </p:sp>
      <p:sp>
        <p:nvSpPr>
          <p:cNvPr id="4" name="文本框 3"/>
          <p:cNvSpPr txBox="1"/>
          <p:nvPr>
            <p:custDataLst>
              <p:tags r:id="rId6"/>
            </p:custDataLst>
          </p:nvPr>
        </p:nvSpPr>
        <p:spPr>
          <a:xfrm>
            <a:off x="8255" y="99060"/>
            <a:ext cx="265874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rPr>
              <a:t>电动势</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1" name="对象 5121"/>
          <p:cNvGraphicFramePr>
            <a:graphicFrameLocks noChangeAspect="1"/>
          </p:cNvGraphicFramePr>
          <p:nvPr>
            <p:custDataLst>
              <p:tags r:id="rId1"/>
            </p:custDataLst>
          </p:nvPr>
        </p:nvGraphicFramePr>
        <p:xfrm>
          <a:off x="2193254" y="1483255"/>
          <a:ext cx="2292633" cy="1679469"/>
        </p:xfrm>
        <a:graphic>
          <a:graphicData uri="http://schemas.openxmlformats.org/presentationml/2006/ole">
            <mc:AlternateContent xmlns:mc="http://schemas.openxmlformats.org/markup-compatibility/2006">
              <mc:Choice xmlns:v="urn:schemas-microsoft-com:vml" Requires="v">
                <p:oleObj spid="_x0000_s1044" name="" r:id="rId2" imgW="1352550" imgH="990600" progId="Paint.Picture">
                  <p:embed/>
                </p:oleObj>
              </mc:Choice>
              <mc:Fallback>
                <p:oleObj name="" r:id="rId2" imgW="1352550" imgH="990600" progId="Paint.Picture">
                  <p:embed/>
                  <p:pic>
                    <p:nvPicPr>
                      <p:cNvPr id="0" name="OLE substitute image"/>
                      <p:cNvPicPr/>
                      <p:nvPr/>
                    </p:nvPicPr>
                    <p:blipFill>
                      <a:blip r:embed="rId3"/>
                      <a:stretch>
                        <a:fillRect/>
                      </a:stretch>
                    </p:blipFill>
                    <p:spPr>
                      <a:xfrm>
                        <a:off x="2193254" y="1483255"/>
                        <a:ext cx="2292633" cy="1679469"/>
                      </a:xfrm>
                      <a:prstGeom prst="rect">
                        <a:avLst/>
                      </a:prstGeom>
                      <a:noFill/>
                      <a:ln w="38100">
                        <a:noFill/>
                        <a:miter/>
                      </a:ln>
                    </p:spPr>
                  </p:pic>
                </p:oleObj>
              </mc:Fallback>
            </mc:AlternateContent>
          </a:graphicData>
        </a:graphic>
      </p:graphicFrame>
      <p:graphicFrame>
        <p:nvGraphicFramePr>
          <p:cNvPr id="5122" name="对象 5122"/>
          <p:cNvGraphicFramePr>
            <a:graphicFrameLocks noChangeAspect="1"/>
          </p:cNvGraphicFramePr>
          <p:nvPr>
            <p:custDataLst>
              <p:tags r:id="rId4"/>
            </p:custDataLst>
          </p:nvPr>
        </p:nvGraphicFramePr>
        <p:xfrm>
          <a:off x="5361731" y="4974138"/>
          <a:ext cx="1349913" cy="1064720"/>
        </p:xfrm>
        <a:graphic>
          <a:graphicData uri="http://schemas.openxmlformats.org/presentationml/2006/ole">
            <mc:AlternateContent xmlns:mc="http://schemas.openxmlformats.org/markup-compatibility/2006">
              <mc:Choice xmlns:v="urn:schemas-microsoft-com:vml" Requires="v">
                <p:oleObj spid="_x0000_s1045" name="" r:id="rId5" imgW="1352550" imgH="1066800" progId="Paint.Picture">
                  <p:embed/>
                </p:oleObj>
              </mc:Choice>
              <mc:Fallback>
                <p:oleObj name="" r:id="rId5" imgW="1352550" imgH="1066800" progId="Paint.Picture">
                  <p:embed/>
                  <p:pic>
                    <p:nvPicPr>
                      <p:cNvPr id="0" name="OLE substitute image"/>
                      <p:cNvPicPr/>
                      <p:nvPr/>
                    </p:nvPicPr>
                    <p:blipFill>
                      <a:blip r:embed="rId6"/>
                      <a:stretch>
                        <a:fillRect/>
                      </a:stretch>
                    </p:blipFill>
                    <p:spPr>
                      <a:xfrm>
                        <a:off x="5361731" y="4974138"/>
                        <a:ext cx="1349913" cy="1064720"/>
                      </a:xfrm>
                      <a:prstGeom prst="rect">
                        <a:avLst/>
                      </a:prstGeom>
                      <a:noFill/>
                      <a:ln w="38100">
                        <a:noFill/>
                        <a:miter/>
                      </a:ln>
                    </p:spPr>
                  </p:pic>
                </p:oleObj>
              </mc:Fallback>
            </mc:AlternateContent>
          </a:graphicData>
        </a:graphic>
      </p:graphicFrame>
      <p:graphicFrame>
        <p:nvGraphicFramePr>
          <p:cNvPr id="5123" name="对象 5123"/>
          <p:cNvGraphicFramePr>
            <a:graphicFrameLocks noChangeAspect="1"/>
          </p:cNvGraphicFramePr>
          <p:nvPr>
            <p:custDataLst>
              <p:tags r:id="rId7"/>
            </p:custDataLst>
          </p:nvPr>
        </p:nvGraphicFramePr>
        <p:xfrm>
          <a:off x="2257897" y="4294397"/>
          <a:ext cx="1868012" cy="1780871"/>
        </p:xfrm>
        <a:graphic>
          <a:graphicData uri="http://schemas.openxmlformats.org/presentationml/2006/ole">
            <mc:AlternateContent xmlns:mc="http://schemas.openxmlformats.org/markup-compatibility/2006">
              <mc:Choice xmlns:v="urn:schemas-microsoft-com:vml" Requires="v">
                <p:oleObj spid="_x0000_s1046" name="" r:id="rId8" imgW="1219200" imgH="1162050" progId="Paint.Picture">
                  <p:embed/>
                </p:oleObj>
              </mc:Choice>
              <mc:Fallback>
                <p:oleObj name="" r:id="rId8" imgW="1219200" imgH="1162050" progId="Paint.Picture">
                  <p:embed/>
                  <p:pic>
                    <p:nvPicPr>
                      <p:cNvPr id="0" name="OLE substitute image"/>
                      <p:cNvPicPr/>
                      <p:nvPr/>
                    </p:nvPicPr>
                    <p:blipFill>
                      <a:blip r:embed="rId9"/>
                      <a:stretch>
                        <a:fillRect/>
                      </a:stretch>
                    </p:blipFill>
                    <p:spPr>
                      <a:xfrm>
                        <a:off x="2257897" y="4294397"/>
                        <a:ext cx="1868012" cy="1780871"/>
                      </a:xfrm>
                      <a:prstGeom prst="rect">
                        <a:avLst/>
                      </a:prstGeom>
                      <a:noFill/>
                      <a:ln w="38100">
                        <a:noFill/>
                        <a:miter/>
                      </a:ln>
                    </p:spPr>
                  </p:pic>
                </p:oleObj>
              </mc:Fallback>
            </mc:AlternateContent>
          </a:graphicData>
        </a:graphic>
      </p:graphicFrame>
      <p:graphicFrame>
        <p:nvGraphicFramePr>
          <p:cNvPr id="5124" name="对象 5124"/>
          <p:cNvGraphicFramePr>
            <a:graphicFrameLocks noChangeAspect="1"/>
          </p:cNvGraphicFramePr>
          <p:nvPr>
            <p:custDataLst>
              <p:tags r:id="rId10"/>
            </p:custDataLst>
          </p:nvPr>
        </p:nvGraphicFramePr>
        <p:xfrm>
          <a:off x="7396122" y="4509876"/>
          <a:ext cx="2550892" cy="1528951"/>
        </p:xfrm>
        <a:graphic>
          <a:graphicData uri="http://schemas.openxmlformats.org/presentationml/2006/ole">
            <mc:AlternateContent xmlns:mc="http://schemas.openxmlformats.org/markup-compatibility/2006">
              <mc:Choice xmlns:v="urn:schemas-microsoft-com:vml" Requires="v">
                <p:oleObj spid="_x0000_s1047" name="" r:id="rId11" imgW="1619250" imgH="971550" progId="Paint.Picture">
                  <p:embed/>
                </p:oleObj>
              </mc:Choice>
              <mc:Fallback>
                <p:oleObj name="" r:id="rId11" imgW="1619250" imgH="971550" progId="Paint.Picture">
                  <p:embed/>
                  <p:pic>
                    <p:nvPicPr>
                      <p:cNvPr id="0" name="OLE substitute image"/>
                      <p:cNvPicPr/>
                      <p:nvPr/>
                    </p:nvPicPr>
                    <p:blipFill>
                      <a:blip r:embed="rId12"/>
                      <a:stretch>
                        <a:fillRect/>
                      </a:stretch>
                    </p:blipFill>
                    <p:spPr>
                      <a:xfrm>
                        <a:off x="7396122" y="4509876"/>
                        <a:ext cx="2550892" cy="1528951"/>
                      </a:xfrm>
                      <a:prstGeom prst="rect">
                        <a:avLst/>
                      </a:prstGeom>
                      <a:noFill/>
                      <a:ln w="38100">
                        <a:noFill/>
                        <a:miter/>
                      </a:ln>
                    </p:spPr>
                  </p:pic>
                </p:oleObj>
              </mc:Fallback>
            </mc:AlternateContent>
          </a:graphicData>
        </a:graphic>
      </p:graphicFrame>
      <p:graphicFrame>
        <p:nvGraphicFramePr>
          <p:cNvPr id="5125" name="对象 5125"/>
          <p:cNvGraphicFramePr>
            <a:graphicFrameLocks noChangeAspect="1"/>
          </p:cNvGraphicFramePr>
          <p:nvPr>
            <p:custDataLst>
              <p:tags r:id="rId13"/>
            </p:custDataLst>
          </p:nvPr>
        </p:nvGraphicFramePr>
        <p:xfrm>
          <a:off x="7288382" y="1545046"/>
          <a:ext cx="2766371" cy="1647782"/>
        </p:xfrm>
        <a:graphic>
          <a:graphicData uri="http://schemas.openxmlformats.org/presentationml/2006/ole">
            <mc:AlternateContent xmlns:mc="http://schemas.openxmlformats.org/markup-compatibility/2006">
              <mc:Choice xmlns:v="urn:schemas-microsoft-com:vml" Requires="v">
                <p:oleObj spid="_x0000_s1048" name="" r:id="rId14" imgW="1695450" imgH="1009650" progId="Paint.Picture">
                  <p:embed/>
                </p:oleObj>
              </mc:Choice>
              <mc:Fallback>
                <p:oleObj name="" r:id="rId14" imgW="1695450" imgH="1009650" progId="Paint.Picture">
                  <p:embed/>
                  <p:pic>
                    <p:nvPicPr>
                      <p:cNvPr id="0" name="OLE substitute image"/>
                      <p:cNvPicPr/>
                      <p:nvPr/>
                    </p:nvPicPr>
                    <p:blipFill>
                      <a:blip r:embed="rId15"/>
                      <a:stretch>
                        <a:fillRect/>
                      </a:stretch>
                    </p:blipFill>
                    <p:spPr>
                      <a:xfrm>
                        <a:off x="7288382" y="1545046"/>
                        <a:ext cx="2766371" cy="1647782"/>
                      </a:xfrm>
                      <a:prstGeom prst="rect">
                        <a:avLst/>
                      </a:prstGeom>
                      <a:noFill/>
                      <a:ln w="38100">
                        <a:noFill/>
                        <a:miter/>
                      </a:ln>
                    </p:spPr>
                  </p:pic>
                </p:oleObj>
              </mc:Fallback>
            </mc:AlternateContent>
          </a:graphicData>
        </a:graphic>
      </p:graphicFrame>
      <p:grpSp>
        <p:nvGrpSpPr>
          <p:cNvPr id="5126" name="组合 5126"/>
          <p:cNvGrpSpPr/>
          <p:nvPr>
            <p:custDataLst>
              <p:tags r:id="rId16"/>
            </p:custDataLst>
          </p:nvPr>
        </p:nvGrpSpPr>
        <p:grpSpPr>
          <a:xfrm>
            <a:off x="4485571" y="1483255"/>
            <a:ext cx="2550892" cy="461061"/>
            <a:chOff x="0" y="0"/>
            <a:chExt cx="1610" cy="291"/>
          </a:xfrm>
        </p:grpSpPr>
        <p:sp>
          <p:nvSpPr>
            <p:cNvPr id="5127" name="文本框 5127"/>
            <p:cNvSpPr txBox="1"/>
            <p:nvPr>
              <p:custDataLst>
                <p:tags r:id="rId17"/>
              </p:custDataLst>
            </p:nvPr>
          </p:nvSpPr>
          <p:spPr>
            <a:xfrm>
              <a:off x="340" y="0"/>
              <a:ext cx="1270" cy="291"/>
            </a:xfrm>
            <a:prstGeom prst="rect">
              <a:avLst/>
            </a:prstGeom>
            <a:noFill/>
            <a:ln w="9525">
              <a:noFill/>
            </a:ln>
          </p:spPr>
          <p:txBody>
            <a:bodyPr anchor="t">
              <a:spAutoFit/>
            </a:bodyPr>
            <a:lstStyle/>
            <a:p>
              <a:pPr>
                <a:spcBef>
                  <a:spcPct val="50000"/>
                </a:spcBef>
              </a:pPr>
              <a:r>
                <a:rPr lang="zh-CN" altLang="en-US" sz="2395">
                  <a:solidFill>
                    <a:srgbClr val="FF0000"/>
                  </a:solidFill>
                  <a:latin typeface="Times New Roman" panose="02020603050405020304"/>
                  <a:ea typeface="宋体" panose="02010600030101010101" pitchFamily="2" charset="-122"/>
                </a:rPr>
                <a:t>太阳电池</a:t>
              </a:r>
              <a:endParaRPr lang="zh-CN" altLang="en-US" sz="2395">
                <a:solidFill>
                  <a:srgbClr val="FF0000"/>
                </a:solidFill>
                <a:latin typeface="Times New Roman" panose="02020603050405020304"/>
                <a:ea typeface="宋体" panose="02010600030101010101" pitchFamily="2" charset="-122"/>
              </a:endParaRPr>
            </a:p>
          </p:txBody>
        </p:sp>
        <p:sp>
          <p:nvSpPr>
            <p:cNvPr id="5128" name="右箭头 5128"/>
            <p:cNvSpPr/>
            <p:nvPr>
              <p:custDataLst>
                <p:tags r:id="rId18"/>
              </p:custDataLst>
            </p:nvPr>
          </p:nvSpPr>
          <p:spPr>
            <a:xfrm>
              <a:off x="0" y="107"/>
              <a:ext cx="408" cy="159"/>
            </a:xfrm>
            <a:prstGeom prst="rightArrow">
              <a:avLst>
                <a:gd name="adj1" fmla="val 50000"/>
                <a:gd name="adj2" fmla="val 64139"/>
              </a:avLst>
            </a:prstGeom>
            <a:solidFill>
              <a:srgbClr val="190E6C"/>
            </a:solidFill>
            <a:ln w="9525" cap="flat" cmpd="sng">
              <a:solidFill>
                <a:schemeClr val="tx1"/>
              </a:solidFill>
              <a:prstDash val="solid"/>
              <a:miter/>
              <a:headEnd type="none" w="med" len="med"/>
              <a:tailEnd type="none" w="med" len="med"/>
            </a:ln>
          </p:spPr>
          <p:txBody>
            <a:bodyPr anchor="t"/>
            <a:lstStyle/>
            <a:p>
              <a:endParaRPr lang="zh-CN" altLang="en-US" sz="135">
                <a:solidFill>
                  <a:srgbClr val="FF0000"/>
                </a:solidFill>
                <a:latin typeface="Times New Roman" panose="02020603050405020304"/>
                <a:ea typeface="宋体" panose="02010600030101010101" pitchFamily="2" charset="-122"/>
              </a:endParaRPr>
            </a:p>
          </p:txBody>
        </p:sp>
      </p:grpSp>
      <p:grpSp>
        <p:nvGrpSpPr>
          <p:cNvPr id="5129" name="组合 5129"/>
          <p:cNvGrpSpPr/>
          <p:nvPr>
            <p:custDataLst>
              <p:tags r:id="rId19"/>
            </p:custDataLst>
          </p:nvPr>
        </p:nvGrpSpPr>
        <p:grpSpPr>
          <a:xfrm>
            <a:off x="5132008" y="2370522"/>
            <a:ext cx="2083493" cy="461061"/>
            <a:chOff x="0" y="0"/>
            <a:chExt cx="1315" cy="291"/>
          </a:xfrm>
        </p:grpSpPr>
        <p:sp>
          <p:nvSpPr>
            <p:cNvPr id="5130" name="文本框 5130"/>
            <p:cNvSpPr txBox="1"/>
            <p:nvPr>
              <p:custDataLst>
                <p:tags r:id="rId20"/>
              </p:custDataLst>
            </p:nvPr>
          </p:nvSpPr>
          <p:spPr>
            <a:xfrm>
              <a:off x="0" y="0"/>
              <a:ext cx="1066" cy="291"/>
            </a:xfrm>
            <a:prstGeom prst="rect">
              <a:avLst/>
            </a:prstGeom>
            <a:noFill/>
            <a:ln w="9525">
              <a:noFill/>
            </a:ln>
          </p:spPr>
          <p:txBody>
            <a:bodyPr anchor="t">
              <a:spAutoFit/>
            </a:bodyPr>
            <a:lstStyle/>
            <a:p>
              <a:pPr>
                <a:spcBef>
                  <a:spcPct val="50000"/>
                </a:spcBef>
              </a:pPr>
              <a:r>
                <a:rPr lang="zh-CN" altLang="en-US" sz="2395">
                  <a:solidFill>
                    <a:srgbClr val="FF0000"/>
                  </a:solidFill>
                  <a:latin typeface="Times New Roman" panose="02020603050405020304"/>
                  <a:ea typeface="宋体" panose="02010600030101010101" pitchFamily="2" charset="-122"/>
                </a:rPr>
                <a:t>干电池</a:t>
              </a:r>
              <a:endParaRPr lang="zh-CN" altLang="en-US" sz="2395">
                <a:solidFill>
                  <a:srgbClr val="FF0000"/>
                </a:solidFill>
                <a:latin typeface="Times New Roman" panose="02020603050405020304"/>
                <a:ea typeface="宋体" panose="02010600030101010101" pitchFamily="2" charset="-122"/>
              </a:endParaRPr>
            </a:p>
          </p:txBody>
        </p:sp>
        <p:sp>
          <p:nvSpPr>
            <p:cNvPr id="5131" name="左箭头 5131"/>
            <p:cNvSpPr/>
            <p:nvPr>
              <p:custDataLst>
                <p:tags r:id="rId21"/>
              </p:custDataLst>
            </p:nvPr>
          </p:nvSpPr>
          <p:spPr>
            <a:xfrm>
              <a:off x="680" y="91"/>
              <a:ext cx="635" cy="182"/>
            </a:xfrm>
            <a:prstGeom prst="leftArrow">
              <a:avLst>
                <a:gd name="adj1" fmla="val 50000"/>
                <a:gd name="adj2" fmla="val 87209"/>
              </a:avLst>
            </a:prstGeom>
            <a:solidFill>
              <a:srgbClr val="190E6C"/>
            </a:solidFill>
            <a:ln w="9525" cap="flat" cmpd="sng">
              <a:solidFill>
                <a:schemeClr val="tx1"/>
              </a:solidFill>
              <a:prstDash val="solid"/>
              <a:miter/>
              <a:headEnd type="none" w="med" len="med"/>
              <a:tailEnd type="none" w="med" len="med"/>
            </a:ln>
          </p:spPr>
          <p:txBody>
            <a:bodyPr anchor="t"/>
            <a:lstStyle/>
            <a:p>
              <a:endParaRPr lang="zh-CN" altLang="en-US" sz="135">
                <a:solidFill>
                  <a:srgbClr val="FF0000"/>
                </a:solidFill>
                <a:latin typeface="Times New Roman" panose="02020603050405020304"/>
                <a:ea typeface="宋体" panose="02010600030101010101" pitchFamily="2" charset="-122"/>
              </a:endParaRPr>
            </a:p>
          </p:txBody>
        </p:sp>
      </p:grpSp>
      <p:grpSp>
        <p:nvGrpSpPr>
          <p:cNvPr id="5132" name="组合 5132"/>
          <p:cNvGrpSpPr/>
          <p:nvPr>
            <p:custDataLst>
              <p:tags r:id="rId22"/>
            </p:custDataLst>
          </p:nvPr>
        </p:nvGrpSpPr>
        <p:grpSpPr>
          <a:xfrm>
            <a:off x="3083372" y="3524376"/>
            <a:ext cx="2156376" cy="682879"/>
            <a:chOff x="0" y="91"/>
            <a:chExt cx="1361" cy="431"/>
          </a:xfrm>
        </p:grpSpPr>
        <p:sp>
          <p:nvSpPr>
            <p:cNvPr id="5133" name="文本框 5133"/>
            <p:cNvSpPr txBox="1"/>
            <p:nvPr>
              <p:custDataLst>
                <p:tags r:id="rId23"/>
              </p:custDataLst>
            </p:nvPr>
          </p:nvSpPr>
          <p:spPr>
            <a:xfrm>
              <a:off x="423" y="91"/>
              <a:ext cx="938" cy="291"/>
            </a:xfrm>
            <a:prstGeom prst="rect">
              <a:avLst/>
            </a:prstGeom>
            <a:noFill/>
            <a:ln w="9525">
              <a:noFill/>
            </a:ln>
          </p:spPr>
          <p:txBody>
            <a:bodyPr wrap="square" anchor="t">
              <a:spAutoFit/>
            </a:bodyPr>
            <a:lstStyle/>
            <a:p>
              <a:pPr>
                <a:spcBef>
                  <a:spcPct val="50000"/>
                </a:spcBef>
              </a:pPr>
              <a:r>
                <a:rPr lang="zh-CN" altLang="en-US" sz="2395">
                  <a:solidFill>
                    <a:srgbClr val="FF0000"/>
                  </a:solidFill>
                  <a:latin typeface="Times New Roman" panose="02020603050405020304"/>
                  <a:ea typeface="宋体" panose="02010600030101010101" pitchFamily="2" charset="-122"/>
                </a:rPr>
                <a:t>铅蓄电池</a:t>
              </a:r>
              <a:endParaRPr lang="zh-CN" altLang="en-US" sz="2395">
                <a:solidFill>
                  <a:srgbClr val="FF0000"/>
                </a:solidFill>
                <a:latin typeface="Times New Roman" panose="02020603050405020304"/>
                <a:ea typeface="宋体" panose="02010600030101010101" pitchFamily="2" charset="-122"/>
              </a:endParaRPr>
            </a:p>
          </p:txBody>
        </p:sp>
        <p:sp>
          <p:nvSpPr>
            <p:cNvPr id="5134" name="任意多边形 5134"/>
            <p:cNvSpPr/>
            <p:nvPr>
              <p:custDataLst>
                <p:tags r:id="rId24"/>
              </p:custDataLst>
            </p:nvPr>
          </p:nvSpPr>
          <p:spPr>
            <a:xfrm>
              <a:off x="0" y="91"/>
              <a:ext cx="385" cy="431"/>
            </a:xfrm>
            <a:custGeom>
              <a:avLst/>
              <a:gdLst/>
              <a:ahLst/>
              <a:cxnLst>
                <a:cxn ang="270">
                  <a:pos x="12427" y="0"/>
                </a:cxn>
                <a:cxn ang="90">
                  <a:pos x="12427" y="12158"/>
                </a:cxn>
                <a:cxn ang="90">
                  <a:pos x="2553" y="21600"/>
                </a:cxn>
                <a:cxn ang="0">
                  <a:pos x="21600" y="6079"/>
                </a:cxn>
              </a:cxnLst>
              <a:rect l="l" t="t" r="r" b="b"/>
              <a:pathLst>
                <a:path w="21600" h="21600">
                  <a:moveTo>
                    <a:pt x="21600" y="6079"/>
                  </a:moveTo>
                  <a:lnTo>
                    <a:pt x="12427" y="0"/>
                  </a:lnTo>
                  <a:lnTo>
                    <a:pt x="12427" y="3581"/>
                  </a:lnTo>
                  <a:lnTo>
                    <a:pt x="12427" y="3581"/>
                  </a:lnTo>
                  <a:cubicBezTo>
                    <a:pt x="5564" y="3581"/>
                    <a:pt x="0" y="7421"/>
                    <a:pt x="0" y="12158"/>
                  </a:cubicBezTo>
                  <a:lnTo>
                    <a:pt x="0" y="21600"/>
                  </a:lnTo>
                  <a:lnTo>
                    <a:pt x="5106" y="21600"/>
                  </a:lnTo>
                  <a:lnTo>
                    <a:pt x="5106" y="12158"/>
                  </a:lnTo>
                  <a:cubicBezTo>
                    <a:pt x="5106" y="10180"/>
                    <a:pt x="8384" y="8577"/>
                    <a:pt x="12427" y="8577"/>
                  </a:cubicBezTo>
                  <a:lnTo>
                    <a:pt x="12427" y="8577"/>
                  </a:lnTo>
                  <a:lnTo>
                    <a:pt x="12427" y="12158"/>
                  </a:lnTo>
                  <a:close/>
                </a:path>
              </a:pathLst>
            </a:custGeom>
            <a:solidFill>
              <a:srgbClr val="190E6C"/>
            </a:solidFill>
            <a:ln w="9525" cap="flat" cmpd="sng">
              <a:solidFill>
                <a:schemeClr val="tx1"/>
              </a:solidFill>
              <a:prstDash val="solid"/>
              <a:miter/>
              <a:headEnd type="none" w="med" len="med"/>
              <a:tailEnd type="none" w="med" len="med"/>
            </a:ln>
          </p:spPr>
          <p:txBody>
            <a:bodyPr/>
            <a:lstStyle/>
            <a:p>
              <a:endParaRPr lang="zh-CN" altLang="en-US" sz="135">
                <a:solidFill>
                  <a:srgbClr val="FF0000"/>
                </a:solidFill>
              </a:endParaRPr>
            </a:p>
          </p:txBody>
        </p:sp>
      </p:grpSp>
      <p:grpSp>
        <p:nvGrpSpPr>
          <p:cNvPr id="5135" name="组合 5135"/>
          <p:cNvGrpSpPr/>
          <p:nvPr>
            <p:custDataLst>
              <p:tags r:id="rId25"/>
            </p:custDataLst>
          </p:nvPr>
        </p:nvGrpSpPr>
        <p:grpSpPr>
          <a:xfrm>
            <a:off x="7153833" y="3365779"/>
            <a:ext cx="1849001" cy="969655"/>
            <a:chOff x="13" y="0"/>
            <a:chExt cx="1167" cy="612"/>
          </a:xfrm>
        </p:grpSpPr>
        <p:sp>
          <p:nvSpPr>
            <p:cNvPr id="5136" name="文本框 5136"/>
            <p:cNvSpPr txBox="1"/>
            <p:nvPr>
              <p:custDataLst>
                <p:tags r:id="rId26"/>
              </p:custDataLst>
            </p:nvPr>
          </p:nvSpPr>
          <p:spPr>
            <a:xfrm>
              <a:off x="13" y="114"/>
              <a:ext cx="930" cy="291"/>
            </a:xfrm>
            <a:prstGeom prst="rect">
              <a:avLst/>
            </a:prstGeom>
            <a:noFill/>
            <a:ln w="9525">
              <a:noFill/>
            </a:ln>
          </p:spPr>
          <p:txBody>
            <a:bodyPr anchor="t">
              <a:spAutoFit/>
            </a:bodyPr>
            <a:lstStyle/>
            <a:p>
              <a:pPr>
                <a:spcBef>
                  <a:spcPct val="50000"/>
                </a:spcBef>
              </a:pPr>
              <a:r>
                <a:rPr lang="zh-CN" altLang="en-US" sz="2395">
                  <a:solidFill>
                    <a:srgbClr val="FF0000"/>
                  </a:solidFill>
                  <a:latin typeface="Times New Roman" panose="02020603050405020304"/>
                  <a:ea typeface="宋体" panose="02010600030101010101" pitchFamily="2" charset="-122"/>
                </a:rPr>
                <a:t>锂电池</a:t>
              </a:r>
              <a:endParaRPr lang="zh-CN" altLang="en-US" sz="2395">
                <a:solidFill>
                  <a:srgbClr val="FF0000"/>
                </a:solidFill>
                <a:latin typeface="Times New Roman" panose="02020603050405020304"/>
                <a:ea typeface="宋体" panose="02010600030101010101" pitchFamily="2" charset="-122"/>
              </a:endParaRPr>
            </a:p>
          </p:txBody>
        </p:sp>
        <p:sp>
          <p:nvSpPr>
            <p:cNvPr id="5137" name="任意多边形 5137"/>
            <p:cNvSpPr/>
            <p:nvPr>
              <p:custDataLst>
                <p:tags r:id="rId27"/>
              </p:custDataLst>
            </p:nvPr>
          </p:nvSpPr>
          <p:spPr>
            <a:xfrm flipH="1">
              <a:off x="817" y="0"/>
              <a:ext cx="363" cy="612"/>
            </a:xfrm>
            <a:custGeom>
              <a:avLst/>
              <a:gdLst/>
              <a:ahLst/>
              <a:cxnLst>
                <a:cxn ang="270">
                  <a:pos x="12427" y="0"/>
                </a:cxn>
                <a:cxn ang="90">
                  <a:pos x="12427" y="12158"/>
                </a:cxn>
                <a:cxn ang="90">
                  <a:pos x="2553" y="21600"/>
                </a:cxn>
                <a:cxn ang="0">
                  <a:pos x="21600" y="6079"/>
                </a:cxn>
              </a:cxnLst>
              <a:rect l="l" t="t" r="r" b="b"/>
              <a:pathLst>
                <a:path w="21600" h="21600">
                  <a:moveTo>
                    <a:pt x="21600" y="6079"/>
                  </a:moveTo>
                  <a:lnTo>
                    <a:pt x="12427" y="0"/>
                  </a:lnTo>
                  <a:lnTo>
                    <a:pt x="12427" y="3581"/>
                  </a:lnTo>
                  <a:lnTo>
                    <a:pt x="12427" y="3581"/>
                  </a:lnTo>
                  <a:cubicBezTo>
                    <a:pt x="5564" y="3581"/>
                    <a:pt x="0" y="7421"/>
                    <a:pt x="0" y="12158"/>
                  </a:cubicBezTo>
                  <a:lnTo>
                    <a:pt x="0" y="21600"/>
                  </a:lnTo>
                  <a:lnTo>
                    <a:pt x="5106" y="21600"/>
                  </a:lnTo>
                  <a:lnTo>
                    <a:pt x="5106" y="12158"/>
                  </a:lnTo>
                  <a:cubicBezTo>
                    <a:pt x="5106" y="10180"/>
                    <a:pt x="8384" y="8577"/>
                    <a:pt x="12427" y="8577"/>
                  </a:cubicBezTo>
                  <a:lnTo>
                    <a:pt x="12427" y="8577"/>
                  </a:lnTo>
                  <a:lnTo>
                    <a:pt x="12427" y="12158"/>
                  </a:lnTo>
                  <a:close/>
                </a:path>
              </a:pathLst>
            </a:custGeom>
            <a:solidFill>
              <a:srgbClr val="190E6C"/>
            </a:solidFill>
            <a:ln w="9525" cap="flat" cmpd="sng">
              <a:solidFill>
                <a:schemeClr val="tx1"/>
              </a:solidFill>
              <a:prstDash val="solid"/>
              <a:miter/>
              <a:headEnd type="none" w="med" len="med"/>
              <a:tailEnd type="none" w="med" len="med"/>
            </a:ln>
          </p:spPr>
          <p:txBody>
            <a:bodyPr/>
            <a:lstStyle/>
            <a:p>
              <a:endParaRPr lang="zh-CN" altLang="en-US" sz="135">
                <a:solidFill>
                  <a:srgbClr val="FF0000"/>
                </a:solidFill>
              </a:endParaRPr>
            </a:p>
          </p:txBody>
        </p:sp>
      </p:grpSp>
      <p:grpSp>
        <p:nvGrpSpPr>
          <p:cNvPr id="5138" name="组合 5138"/>
          <p:cNvGrpSpPr/>
          <p:nvPr>
            <p:custDataLst>
              <p:tags r:id="rId28"/>
            </p:custDataLst>
          </p:nvPr>
        </p:nvGrpSpPr>
        <p:grpSpPr>
          <a:xfrm>
            <a:off x="5239150" y="4037677"/>
            <a:ext cx="1473496" cy="789033"/>
            <a:chOff x="18" y="0"/>
            <a:chExt cx="930" cy="498"/>
          </a:xfrm>
        </p:grpSpPr>
        <p:sp>
          <p:nvSpPr>
            <p:cNvPr id="5139" name="文本框 5139"/>
            <p:cNvSpPr txBox="1"/>
            <p:nvPr>
              <p:custDataLst>
                <p:tags r:id="rId29"/>
              </p:custDataLst>
            </p:nvPr>
          </p:nvSpPr>
          <p:spPr>
            <a:xfrm>
              <a:off x="18" y="0"/>
              <a:ext cx="930" cy="291"/>
            </a:xfrm>
            <a:prstGeom prst="rect">
              <a:avLst/>
            </a:prstGeom>
            <a:noFill/>
            <a:ln w="9525">
              <a:noFill/>
            </a:ln>
          </p:spPr>
          <p:txBody>
            <a:bodyPr wrap="square" anchor="t">
              <a:spAutoFit/>
            </a:bodyPr>
            <a:lstStyle/>
            <a:p>
              <a:pPr>
                <a:spcBef>
                  <a:spcPct val="50000"/>
                </a:spcBef>
              </a:pPr>
              <a:r>
                <a:rPr lang="zh-CN" altLang="en-US" sz="2395">
                  <a:solidFill>
                    <a:srgbClr val="FF0000"/>
                  </a:solidFill>
                  <a:latin typeface="Times New Roman" panose="02020603050405020304"/>
                  <a:ea typeface="宋体" panose="02010600030101010101" pitchFamily="2" charset="-122"/>
                </a:rPr>
                <a:t>锌汞电池</a:t>
              </a:r>
              <a:endParaRPr lang="zh-CN" altLang="en-US" sz="2395">
                <a:solidFill>
                  <a:srgbClr val="FF0000"/>
                </a:solidFill>
                <a:latin typeface="Times New Roman" panose="02020603050405020304"/>
                <a:ea typeface="宋体" panose="02010600030101010101" pitchFamily="2" charset="-122"/>
              </a:endParaRPr>
            </a:p>
          </p:txBody>
        </p:sp>
        <p:sp>
          <p:nvSpPr>
            <p:cNvPr id="5140" name="上箭头 5140"/>
            <p:cNvSpPr/>
            <p:nvPr>
              <p:custDataLst>
                <p:tags r:id="rId30"/>
              </p:custDataLst>
            </p:nvPr>
          </p:nvSpPr>
          <p:spPr>
            <a:xfrm>
              <a:off x="431" y="294"/>
              <a:ext cx="181" cy="204"/>
            </a:xfrm>
            <a:prstGeom prst="upArrow">
              <a:avLst>
                <a:gd name="adj1" fmla="val 50000"/>
                <a:gd name="adj2" fmla="val 28171"/>
              </a:avLst>
            </a:prstGeom>
            <a:solidFill>
              <a:srgbClr val="190E6C"/>
            </a:solidFill>
            <a:ln w="9525" cap="flat" cmpd="sng">
              <a:solidFill>
                <a:schemeClr val="tx1"/>
              </a:solidFill>
              <a:prstDash val="solid"/>
              <a:miter/>
              <a:headEnd type="none" w="med" len="med"/>
              <a:tailEnd type="none" w="med" len="med"/>
            </a:ln>
          </p:spPr>
          <p:txBody>
            <a:bodyPr anchor="t"/>
            <a:lstStyle/>
            <a:p>
              <a:endParaRPr lang="zh-CN" altLang="en-US" sz="135">
                <a:solidFill>
                  <a:srgbClr val="FF0000"/>
                </a:solidFill>
                <a:latin typeface="Times New Roman" panose="02020603050405020304"/>
                <a:ea typeface="宋体" panose="02010600030101010101" pitchFamily="2" charset="-122"/>
              </a:endParaRPr>
            </a:p>
          </p:txBody>
        </p:sp>
      </p:grpSp>
      <p:sp>
        <p:nvSpPr>
          <p:cNvPr id="4" name="文本框 3"/>
          <p:cNvSpPr txBox="1"/>
          <p:nvPr>
            <p:custDataLst>
              <p:tags r:id="rId31"/>
            </p:custDataLst>
          </p:nvPr>
        </p:nvSpPr>
        <p:spPr>
          <a:xfrm>
            <a:off x="1038554" y="2392775"/>
            <a:ext cx="616694" cy="3046095"/>
          </a:xfrm>
          <a:prstGeom prst="rect">
            <a:avLst/>
          </a:prstGeom>
          <a:solidFill>
            <a:schemeClr val="accent5">
              <a:lumMod val="20000"/>
              <a:lumOff val="80000"/>
            </a:schemeClr>
          </a:solidFill>
          <a:ln>
            <a:solidFill>
              <a:schemeClr val="accent5">
                <a:lumMod val="90000"/>
              </a:schemeClr>
            </a:solidFill>
          </a:ln>
        </p:spPr>
        <p:txBody>
          <a:bodyPr wrap="square" rtlCol="0" anchor="t">
            <a:spAutoFit/>
          </a:bodyPr>
          <a:lstStyle/>
          <a:p>
            <a:r>
              <a:rPr lang="zh-CN" altLang="en-US" sz="3195" b="1">
                <a:solidFill>
                  <a:schemeClr val="tx1"/>
                </a:solidFill>
                <a:latin typeface="黑体" panose="02010609060101010101" pitchFamily="2" charset="-122"/>
                <a:ea typeface="黑体" panose="02010609060101010101" pitchFamily="2" charset="-122"/>
                <a:sym typeface="+mn-ea"/>
              </a:rPr>
              <a:t>生活中的电池</a:t>
            </a:r>
            <a:endParaRPr lang="zh-CN" altLang="en-US" sz="3195" b="1">
              <a:solidFill>
                <a:schemeClr val="tx1"/>
              </a:solidFill>
              <a:latin typeface="黑体" panose="02010609060101010101" pitchFamily="2" charset="-122"/>
              <a:ea typeface="黑体" panose="02010609060101010101" pitchFamily="2" charset="-122"/>
              <a:sym typeface="+mn-ea"/>
            </a:endParaRPr>
          </a:p>
        </p:txBody>
      </p:sp>
      <p:sp>
        <p:nvSpPr>
          <p:cNvPr id="5" name="文本框 4"/>
          <p:cNvSpPr txBox="1"/>
          <p:nvPr>
            <p:custDataLst>
              <p:tags r:id="rId32"/>
            </p:custDataLst>
          </p:nvPr>
        </p:nvSpPr>
        <p:spPr>
          <a:xfrm>
            <a:off x="8255" y="99060"/>
            <a:ext cx="265874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rPr>
              <a:t>电动势</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p:nvPr>
            <p:custDataLst>
              <p:tags r:id="rId1"/>
            </p:custDataLst>
          </p:nvPr>
        </p:nvSpPr>
        <p:spPr>
          <a:xfrm>
            <a:off x="542149" y="4066660"/>
            <a:ext cx="7213969" cy="1323340"/>
          </a:xfrm>
          <a:prstGeom prst="rect">
            <a:avLst/>
          </a:prstGeom>
          <a:noFill/>
          <a:ln w="9525">
            <a:noFill/>
          </a:ln>
        </p:spPr>
        <p:txBody>
          <a:bodyPr wrap="square" anchor="t">
            <a:spAutoFit/>
          </a:bodyPr>
          <a:lstStyle/>
          <a:p>
            <a:pPr>
              <a:lnSpc>
                <a:spcPct val="150000"/>
              </a:lnSpc>
            </a:pPr>
            <a:r>
              <a:rPr lang="en-US" altLang="zh-CN" sz="2670" b="1">
                <a:solidFill>
                  <a:schemeClr val="tx1"/>
                </a:solidFill>
                <a:latin typeface="宋体" panose="02010600030101010101" pitchFamily="2" charset="-122"/>
                <a:ea typeface="宋体" panose="02010600030101010101" pitchFamily="2" charset="-122"/>
                <a:cs typeface="宋体" panose="02010600030101010101" pitchFamily="2" charset="-122"/>
              </a:rPr>
              <a:t>3.</a:t>
            </a:r>
            <a:r>
              <a:rPr lang="zh-CN" altLang="en-US" sz="2670" b="1">
                <a:solidFill>
                  <a:schemeClr val="tx1"/>
                </a:solidFill>
                <a:latin typeface="宋体" panose="02010600030101010101" pitchFamily="2" charset="-122"/>
                <a:ea typeface="宋体" panose="02010600030101010101" pitchFamily="2" charset="-122"/>
                <a:cs typeface="宋体" panose="02010600030101010101" pitchFamily="2" charset="-122"/>
              </a:rPr>
              <a:t>电池的</a:t>
            </a:r>
            <a:r>
              <a:rPr lang="zh-CN" altLang="en-US" sz="2670" b="1">
                <a:solidFill>
                  <a:srgbClr val="FF0000"/>
                </a:solidFill>
                <a:latin typeface="宋体" panose="02010600030101010101" pitchFamily="2" charset="-122"/>
                <a:ea typeface="宋体" panose="02010600030101010101" pitchFamily="2" charset="-122"/>
                <a:cs typeface="宋体" panose="02010600030101010101" pitchFamily="2" charset="-122"/>
              </a:rPr>
              <a:t>容量</a:t>
            </a:r>
            <a:r>
              <a:rPr lang="en-US" altLang="zh-CN" sz="2670" b="1">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sz="2670" b="1">
                <a:solidFill>
                  <a:schemeClr val="tx1"/>
                </a:solidFill>
                <a:latin typeface="宋体" panose="02010600030101010101" pitchFamily="2" charset="-122"/>
                <a:ea typeface="宋体" panose="02010600030101010101" pitchFamily="2" charset="-122"/>
                <a:cs typeface="宋体" panose="02010600030101010101" pitchFamily="2" charset="-122"/>
              </a:rPr>
              <a:t>电池放电时能输出的总电荷量。</a:t>
            </a:r>
            <a:endParaRPr lang="zh-CN" altLang="en-US" sz="2670" b="1">
              <a:solidFill>
                <a:schemeClr val="tx1"/>
              </a:solidFill>
              <a:latin typeface="宋体" panose="02010600030101010101" pitchFamily="2" charset="-122"/>
              <a:ea typeface="宋体" panose="02010600030101010101" pitchFamily="2" charset="-122"/>
              <a:cs typeface="宋体" panose="02010600030101010101" pitchFamily="2" charset="-122"/>
            </a:endParaRPr>
          </a:p>
          <a:p>
            <a:pPr>
              <a:lnSpc>
                <a:spcPct val="150000"/>
              </a:lnSpc>
            </a:pPr>
            <a:r>
              <a:rPr lang="zh-CN" altLang="en-US" sz="2670" b="1">
                <a:solidFill>
                  <a:schemeClr val="tx1"/>
                </a:solidFill>
                <a:latin typeface="宋体" panose="02010600030101010101" pitchFamily="2" charset="-122"/>
                <a:ea typeface="宋体" panose="02010600030101010101" pitchFamily="2" charset="-122"/>
                <a:cs typeface="宋体" panose="02010600030101010101" pitchFamily="2" charset="-122"/>
              </a:rPr>
              <a:t>  单位：安</a:t>
            </a:r>
            <a:r>
              <a:rPr lang="en-US" altLang="zh-CN" sz="2670" b="1">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sz="2670" b="1">
                <a:solidFill>
                  <a:schemeClr val="tx1"/>
                </a:solidFill>
                <a:latin typeface="宋体" panose="02010600030101010101" pitchFamily="2" charset="-122"/>
                <a:ea typeface="宋体" panose="02010600030101010101" pitchFamily="2" charset="-122"/>
                <a:cs typeface="宋体" panose="02010600030101010101" pitchFamily="2" charset="-122"/>
              </a:rPr>
              <a:t>时</a:t>
            </a:r>
            <a:r>
              <a:rPr lang="en-US" altLang="zh-CN" sz="2670" b="1">
                <a:solidFill>
                  <a:schemeClr val="tx1"/>
                </a:solidFill>
                <a:latin typeface="宋体" panose="02010600030101010101" pitchFamily="2" charset="-122"/>
                <a:ea typeface="宋体" panose="02010600030101010101" pitchFamily="2" charset="-122"/>
                <a:cs typeface="宋体" panose="02010600030101010101" pitchFamily="2" charset="-122"/>
              </a:rPr>
              <a:t>(</a:t>
            </a:r>
            <a:r>
              <a:rPr lang="en-US" altLang="zh-CN" sz="2670" b="1">
                <a:solidFill>
                  <a:srgbClr val="0000FF"/>
                </a:solidFill>
                <a:latin typeface="宋体" panose="02010600030101010101" pitchFamily="2" charset="-122"/>
                <a:ea typeface="宋体" panose="02010600030101010101" pitchFamily="2" charset="-122"/>
                <a:cs typeface="宋体" panose="02010600030101010101" pitchFamily="2" charset="-122"/>
              </a:rPr>
              <a:t>A·h</a:t>
            </a:r>
            <a:r>
              <a:rPr lang="en-US" altLang="zh-CN" sz="2670" b="1">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altLang="en-US" sz="2670" b="1">
                <a:solidFill>
                  <a:schemeClr val="tx1"/>
                </a:solidFill>
                <a:latin typeface="宋体" panose="02010600030101010101" pitchFamily="2" charset="-122"/>
                <a:ea typeface="宋体" panose="02010600030101010101" pitchFamily="2" charset="-122"/>
                <a:cs typeface="宋体" panose="02010600030101010101" pitchFamily="2" charset="-122"/>
              </a:rPr>
              <a:t>毫安</a:t>
            </a:r>
            <a:r>
              <a:rPr lang="en-US" altLang="zh-CN" sz="2670" b="1">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sz="2670" b="1">
                <a:solidFill>
                  <a:schemeClr val="tx1"/>
                </a:solidFill>
                <a:latin typeface="宋体" panose="02010600030101010101" pitchFamily="2" charset="-122"/>
                <a:ea typeface="宋体" panose="02010600030101010101" pitchFamily="2" charset="-122"/>
                <a:cs typeface="宋体" panose="02010600030101010101" pitchFamily="2" charset="-122"/>
              </a:rPr>
              <a:t>时</a:t>
            </a:r>
            <a:r>
              <a:rPr lang="en-US" altLang="zh-CN" sz="2670" b="1">
                <a:solidFill>
                  <a:schemeClr val="tx1"/>
                </a:solidFill>
                <a:latin typeface="宋体" panose="02010600030101010101" pitchFamily="2" charset="-122"/>
                <a:ea typeface="宋体" panose="02010600030101010101" pitchFamily="2" charset="-122"/>
                <a:cs typeface="宋体" panose="02010600030101010101" pitchFamily="2" charset="-122"/>
              </a:rPr>
              <a:t>(</a:t>
            </a:r>
            <a:r>
              <a:rPr lang="en-US" altLang="zh-CN" sz="2670" b="1">
                <a:solidFill>
                  <a:srgbClr val="0000FF"/>
                </a:solidFill>
                <a:latin typeface="宋体" panose="02010600030101010101" pitchFamily="2" charset="-122"/>
                <a:ea typeface="宋体" panose="02010600030101010101" pitchFamily="2" charset="-122"/>
                <a:cs typeface="宋体" panose="02010600030101010101" pitchFamily="2" charset="-122"/>
              </a:rPr>
              <a:t>mA·h</a:t>
            </a:r>
            <a:r>
              <a:rPr lang="en-US" altLang="zh-CN" sz="2670" b="1">
                <a:solidFill>
                  <a:schemeClr val="tx1"/>
                </a:solidFill>
                <a:latin typeface="宋体" panose="02010600030101010101" pitchFamily="2" charset="-122"/>
                <a:ea typeface="宋体" panose="02010600030101010101" pitchFamily="2" charset="-122"/>
                <a:cs typeface="宋体" panose="02010600030101010101" pitchFamily="2" charset="-122"/>
              </a:rPr>
              <a:t>)</a:t>
            </a:r>
            <a:endParaRPr lang="en-US" altLang="zh-CN" sz="267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14341" name="Text Box 5"/>
          <p:cNvSpPr txBox="1"/>
          <p:nvPr>
            <p:custDataLst>
              <p:tags r:id="rId2"/>
            </p:custDataLst>
          </p:nvPr>
        </p:nvSpPr>
        <p:spPr>
          <a:xfrm>
            <a:off x="532116" y="1911322"/>
            <a:ext cx="4744147" cy="583565"/>
          </a:xfrm>
          <a:prstGeom prst="rect">
            <a:avLst/>
          </a:prstGeom>
          <a:noFill/>
          <a:ln w="9525">
            <a:noFill/>
          </a:ln>
        </p:spPr>
        <p:txBody>
          <a:bodyPr anchor="t">
            <a:spAutoFit/>
          </a:bodyPr>
          <a:lstStyle/>
          <a:p>
            <a:pPr>
              <a:lnSpc>
                <a:spcPct val="120000"/>
              </a:lnSpc>
            </a:pPr>
            <a:r>
              <a:rPr lang="en-US" altLang="zh-CN" sz="2670" b="1">
                <a:solidFill>
                  <a:schemeClr val="tx1"/>
                </a:solidFill>
                <a:latin typeface="宋体" panose="02010600030101010101" pitchFamily="2" charset="-122"/>
                <a:ea typeface="宋体" panose="02010600030101010101" pitchFamily="2" charset="-122"/>
                <a:cs typeface="宋体" panose="02010600030101010101" pitchFamily="2" charset="-122"/>
              </a:rPr>
              <a:t>1.</a:t>
            </a:r>
            <a:r>
              <a:rPr lang="zh-CN" altLang="en-US" sz="2670" b="1">
                <a:solidFill>
                  <a:schemeClr val="tx1"/>
                </a:solidFill>
                <a:latin typeface="宋体" panose="02010600030101010101" pitchFamily="2" charset="-122"/>
                <a:ea typeface="宋体" panose="02010600030101010101" pitchFamily="2" charset="-122"/>
                <a:cs typeface="宋体" panose="02010600030101010101" pitchFamily="2" charset="-122"/>
              </a:rPr>
              <a:t>电源的</a:t>
            </a:r>
            <a:r>
              <a:rPr lang="zh-CN" altLang="en-US" sz="2670" b="1">
                <a:solidFill>
                  <a:srgbClr val="FF0000"/>
                </a:solidFill>
                <a:latin typeface="宋体" panose="02010600030101010101" pitchFamily="2" charset="-122"/>
                <a:ea typeface="宋体" panose="02010600030101010101" pitchFamily="2" charset="-122"/>
                <a:cs typeface="宋体" panose="02010600030101010101" pitchFamily="2" charset="-122"/>
              </a:rPr>
              <a:t>电动势</a:t>
            </a:r>
            <a:r>
              <a:rPr lang="en-US" altLang="zh-CN" sz="2670" b="1">
                <a:solidFill>
                  <a:srgbClr val="0000FF"/>
                </a:solidFill>
                <a:latin typeface="宋体" panose="02010600030101010101" pitchFamily="2" charset="-122"/>
                <a:ea typeface="宋体" panose="02010600030101010101" pitchFamily="2" charset="-122"/>
                <a:cs typeface="宋体" panose="02010600030101010101" pitchFamily="2" charset="-122"/>
              </a:rPr>
              <a:t>E</a:t>
            </a:r>
            <a:r>
              <a:rPr lang="zh-CN" altLang="en-US" sz="2670" b="1">
                <a:solidFill>
                  <a:schemeClr val="tx1"/>
                </a:solidFill>
                <a:latin typeface="宋体" panose="02010600030101010101" pitchFamily="2" charset="-122"/>
                <a:ea typeface="宋体" panose="02010600030101010101" pitchFamily="2" charset="-122"/>
                <a:cs typeface="宋体" panose="02010600030101010101" pitchFamily="2" charset="-122"/>
              </a:rPr>
              <a:t>。</a:t>
            </a:r>
            <a:endParaRPr lang="zh-CN" altLang="en-US" sz="267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14342" name="Text Box 6"/>
          <p:cNvSpPr txBox="1"/>
          <p:nvPr>
            <p:custDataLst>
              <p:tags r:id="rId3"/>
            </p:custDataLst>
          </p:nvPr>
        </p:nvSpPr>
        <p:spPr>
          <a:xfrm>
            <a:off x="1249616" y="5651302"/>
            <a:ext cx="5469255" cy="501650"/>
          </a:xfrm>
          <a:prstGeom prst="rect">
            <a:avLst/>
          </a:prstGeom>
          <a:noFill/>
          <a:ln w="9525">
            <a:noFill/>
          </a:ln>
        </p:spPr>
        <p:txBody>
          <a:bodyPr wrap="none" anchor="t">
            <a:spAutoFit/>
          </a:bodyPr>
          <a:lstStyle/>
          <a:p>
            <a:r>
              <a:rPr lang="zh-CN" altLang="en-US" sz="2670" b="1">
                <a:solidFill>
                  <a:srgbClr val="00B0F0"/>
                </a:solidFill>
                <a:latin typeface="楷体" panose="02010609060101010101" charset="-122"/>
                <a:ea typeface="楷体" panose="02010609060101010101" charset="-122"/>
                <a:cs typeface="楷体" panose="02010609060101010101" charset="-122"/>
              </a:rPr>
              <a:t>手机待机时间长短和哪个参数有关</a:t>
            </a:r>
            <a:r>
              <a:rPr lang="en-US" altLang="zh-CN" sz="2670" b="1">
                <a:solidFill>
                  <a:srgbClr val="00B0F0"/>
                </a:solidFill>
                <a:latin typeface="楷体" panose="02010609060101010101" charset="-122"/>
                <a:ea typeface="楷体" panose="02010609060101010101" charset="-122"/>
                <a:cs typeface="楷体" panose="02010609060101010101" charset="-122"/>
              </a:rPr>
              <a:t>?</a:t>
            </a:r>
            <a:endParaRPr lang="en-US" altLang="zh-CN" sz="2670" b="1">
              <a:solidFill>
                <a:srgbClr val="00B0F0"/>
              </a:solidFill>
              <a:latin typeface="楷体" panose="02010609060101010101" charset="-122"/>
              <a:ea typeface="楷体" panose="02010609060101010101" charset="-122"/>
              <a:cs typeface="楷体" panose="02010609060101010101" charset="-122"/>
            </a:endParaRPr>
          </a:p>
        </p:txBody>
      </p:sp>
      <p:sp>
        <p:nvSpPr>
          <p:cNvPr id="36868" name="Text Box 7"/>
          <p:cNvSpPr txBox="1"/>
          <p:nvPr>
            <p:custDataLst>
              <p:tags r:id="rId4"/>
            </p:custDataLst>
          </p:nvPr>
        </p:nvSpPr>
        <p:spPr>
          <a:xfrm>
            <a:off x="531984" y="1205130"/>
            <a:ext cx="2732769" cy="501650"/>
          </a:xfrm>
          <a:prstGeom prst="rect">
            <a:avLst/>
          </a:prstGeom>
          <a:noFill/>
          <a:ln w="9525">
            <a:noFill/>
          </a:ln>
        </p:spPr>
        <p:txBody>
          <a:bodyPr wrap="square" anchor="t">
            <a:spAutoFit/>
          </a:bodyPr>
          <a:lstStyle/>
          <a:p>
            <a:r>
              <a:rPr lang="zh-CN" altLang="en-US" sz="2670" b="1">
                <a:solidFill>
                  <a:srgbClr val="0000FF"/>
                </a:solidFill>
                <a:latin typeface="汉仪锐智W" panose="00020600040101010101" charset="-122"/>
                <a:ea typeface="汉仪锐智W" panose="00020600040101010101" charset="-122"/>
              </a:rPr>
              <a:t>电源的重要参数</a:t>
            </a:r>
            <a:endParaRPr lang="zh-CN" altLang="en-US" sz="2670" b="1">
              <a:solidFill>
                <a:srgbClr val="0000FF"/>
              </a:solidFill>
              <a:latin typeface="汉仪锐智W" panose="00020600040101010101" charset="-122"/>
              <a:ea typeface="汉仪锐智W" panose="00020600040101010101" charset="-122"/>
            </a:endParaRPr>
          </a:p>
        </p:txBody>
      </p:sp>
      <p:sp>
        <p:nvSpPr>
          <p:cNvPr id="14344" name="Text Box 8"/>
          <p:cNvSpPr txBox="1"/>
          <p:nvPr>
            <p:custDataLst>
              <p:tags r:id="rId5"/>
            </p:custDataLst>
          </p:nvPr>
        </p:nvSpPr>
        <p:spPr>
          <a:xfrm>
            <a:off x="598190" y="2619504"/>
            <a:ext cx="6826249" cy="1323340"/>
          </a:xfrm>
          <a:prstGeom prst="rect">
            <a:avLst/>
          </a:prstGeom>
          <a:noFill/>
          <a:ln w="9525">
            <a:noFill/>
          </a:ln>
        </p:spPr>
        <p:txBody>
          <a:bodyPr anchor="t">
            <a:spAutoFit/>
          </a:bodyPr>
          <a:lstStyle/>
          <a:p>
            <a:pPr>
              <a:lnSpc>
                <a:spcPct val="150000"/>
              </a:lnSpc>
            </a:pPr>
            <a:r>
              <a:rPr lang="en-US" altLang="zh-CN" sz="2670" b="1">
                <a:solidFill>
                  <a:schemeClr val="tx1"/>
                </a:solidFill>
                <a:latin typeface="宋体" panose="02010600030101010101" pitchFamily="2" charset="-122"/>
                <a:ea typeface="宋体" panose="02010600030101010101" pitchFamily="2" charset="-122"/>
                <a:cs typeface="宋体" panose="02010600030101010101" pitchFamily="2" charset="-122"/>
              </a:rPr>
              <a:t>2.</a:t>
            </a:r>
            <a:r>
              <a:rPr lang="zh-CN" altLang="en-US" sz="2670" b="1">
                <a:solidFill>
                  <a:schemeClr val="tx1"/>
                </a:solidFill>
                <a:latin typeface="宋体" panose="02010600030101010101" pitchFamily="2" charset="-122"/>
                <a:ea typeface="宋体" panose="02010600030101010101" pitchFamily="2" charset="-122"/>
                <a:cs typeface="宋体" panose="02010600030101010101" pitchFamily="2" charset="-122"/>
              </a:rPr>
              <a:t>电源的</a:t>
            </a:r>
            <a:r>
              <a:rPr lang="zh-CN" altLang="en-US" sz="2670" b="1">
                <a:solidFill>
                  <a:srgbClr val="FF0000"/>
                </a:solidFill>
                <a:latin typeface="宋体" panose="02010600030101010101" pitchFamily="2" charset="-122"/>
                <a:ea typeface="宋体" panose="02010600030101010101" pitchFamily="2" charset="-122"/>
                <a:cs typeface="宋体" panose="02010600030101010101" pitchFamily="2" charset="-122"/>
              </a:rPr>
              <a:t>内阻</a:t>
            </a:r>
            <a:r>
              <a:rPr lang="en-US" altLang="zh-CN" sz="2670" b="1">
                <a:solidFill>
                  <a:schemeClr val="tx1"/>
                </a:solidFill>
                <a:latin typeface="宋体" panose="02010600030101010101" pitchFamily="2" charset="-122"/>
                <a:ea typeface="宋体" panose="02010600030101010101" pitchFamily="2" charset="-122"/>
                <a:cs typeface="宋体" panose="02010600030101010101" pitchFamily="2" charset="-122"/>
              </a:rPr>
              <a:t>:</a:t>
            </a:r>
            <a:r>
              <a:rPr sz="2670" b="1">
                <a:latin typeface="宋体" panose="02010600030101010101" pitchFamily="2" charset="-122"/>
                <a:ea typeface="宋体" panose="02010600030101010101" pitchFamily="2" charset="-122"/>
                <a:cs typeface="宋体" panose="02010600030101010101" pitchFamily="2" charset="-122"/>
                <a:sym typeface="+mn-ea"/>
              </a:rPr>
              <a:t>电源的内部也是由导体组成的，所以也有电阻</a:t>
            </a:r>
            <a:r>
              <a:rPr lang="en-US" sz="2670" b="1">
                <a:latin typeface="宋体" panose="02010600030101010101" pitchFamily="2" charset="-122"/>
                <a:ea typeface="宋体" panose="02010600030101010101" pitchFamily="2" charset="-122"/>
                <a:cs typeface="宋体" panose="02010600030101010101" pitchFamily="2" charset="-122"/>
                <a:sym typeface="+mn-ea"/>
              </a:rPr>
              <a:t>,</a:t>
            </a:r>
            <a:r>
              <a:rPr sz="2670" b="1">
                <a:latin typeface="宋体" panose="02010600030101010101" pitchFamily="2" charset="-122"/>
                <a:ea typeface="宋体" panose="02010600030101010101" pitchFamily="2" charset="-122"/>
                <a:cs typeface="宋体" panose="02010600030101010101" pitchFamily="2" charset="-122"/>
                <a:sym typeface="+mn-ea"/>
              </a:rPr>
              <a:t>用符号</a:t>
            </a:r>
            <a:r>
              <a:rPr sz="2670" b="1">
                <a:solidFill>
                  <a:srgbClr val="0000FF"/>
                </a:solidFill>
                <a:latin typeface="宋体" panose="02010600030101010101" pitchFamily="2" charset="-122"/>
                <a:ea typeface="宋体" panose="02010600030101010101" pitchFamily="2" charset="-122"/>
                <a:cs typeface="宋体" panose="02010600030101010101" pitchFamily="2" charset="-122"/>
                <a:sym typeface="+mn-ea"/>
              </a:rPr>
              <a:t>r</a:t>
            </a:r>
            <a:r>
              <a:rPr sz="2670" b="1">
                <a:latin typeface="宋体" panose="02010600030101010101" pitchFamily="2" charset="-122"/>
                <a:ea typeface="宋体" panose="02010600030101010101" pitchFamily="2" charset="-122"/>
                <a:cs typeface="宋体" panose="02010600030101010101" pitchFamily="2" charset="-122"/>
                <a:sym typeface="+mn-ea"/>
              </a:rPr>
              <a:t>表示。</a:t>
            </a:r>
            <a:endParaRPr lang="en-US" altLang="zh-CN" sz="267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38914" name="Picture 2"/>
          <p:cNvPicPr>
            <a:picLocks noChangeAspect="1"/>
          </p:cNvPicPr>
          <p:nvPr>
            <p:custDataLst>
              <p:tags r:id="rId6"/>
            </p:custDataLst>
          </p:nvPr>
        </p:nvPicPr>
        <p:blipFill>
          <a:blip r:embed="rId7"/>
          <a:srcRect l="23082" t="2435" r="28378" b="6177"/>
          <a:stretch>
            <a:fillRect/>
          </a:stretch>
        </p:blipFill>
        <p:spPr>
          <a:xfrm>
            <a:off x="7544341" y="1205130"/>
            <a:ext cx="2895414" cy="4784464"/>
          </a:xfrm>
          <a:prstGeom prst="rect">
            <a:avLst/>
          </a:prstGeom>
          <a:noFill/>
          <a:ln w="9525">
            <a:noFill/>
          </a:ln>
        </p:spPr>
      </p:pic>
      <p:sp>
        <p:nvSpPr>
          <p:cNvPr id="7" name="文本框 6"/>
          <p:cNvSpPr txBox="1"/>
          <p:nvPr>
            <p:custDataLst>
              <p:tags r:id="rId8"/>
            </p:custDataLst>
          </p:nvPr>
        </p:nvSpPr>
        <p:spPr>
          <a:xfrm>
            <a:off x="8255" y="99060"/>
            <a:ext cx="265874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rPr>
              <a:t>电动势</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3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34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8914"/>
                                        </p:tgtEl>
                                        <p:attrNameLst>
                                          <p:attrName>style.visibility</p:attrName>
                                        </p:attrNameLst>
                                      </p:cBhvr>
                                      <p:to>
                                        <p:strVal val="visible"/>
                                      </p:to>
                                    </p:set>
                                    <p:anim calcmode="lin" valueType="num">
                                      <p:cBhvr additive="base">
                                        <p:cTn id="19" dur="500" fill="hold"/>
                                        <p:tgtEl>
                                          <p:spTgt spid="38914"/>
                                        </p:tgtEl>
                                        <p:attrNameLst>
                                          <p:attrName>ppt_x</p:attrName>
                                        </p:attrNameLst>
                                      </p:cBhvr>
                                      <p:tavLst>
                                        <p:tav tm="0">
                                          <p:val>
                                            <p:strVal val="#ppt_x"/>
                                          </p:val>
                                        </p:tav>
                                        <p:tav tm="100000">
                                          <p:val>
                                            <p:strVal val="#ppt_x"/>
                                          </p:val>
                                        </p:tav>
                                      </p:tavLst>
                                    </p:anim>
                                    <p:anim calcmode="lin" valueType="num">
                                      <p:cBhvr additive="base">
                                        <p:cTn id="20" dur="500" fill="hold"/>
                                        <p:tgtEl>
                                          <p:spTgt spid="3891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3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p:bldP spid="14341" grpId="0"/>
      <p:bldP spid="14342" grpId="0"/>
      <p:bldP spid="1434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293" name="Group 69"/>
          <p:cNvGraphicFramePr>
            <a:graphicFrameLocks noGrp="1"/>
          </p:cNvGraphicFramePr>
          <p:nvPr>
            <p:ph sz="half" idx="1"/>
            <p:custDataLst>
              <p:tags r:id="rId1"/>
            </p:custDataLst>
          </p:nvPr>
        </p:nvGraphicFramePr>
        <p:xfrm>
          <a:off x="1897483" y="1208424"/>
          <a:ext cx="8344535" cy="5014849"/>
        </p:xfrm>
        <a:graphic>
          <a:graphicData uri="http://schemas.openxmlformats.org/drawingml/2006/table">
            <a:tbl>
              <a:tblPr/>
              <a:tblGrid>
                <a:gridCol w="2050415"/>
                <a:gridCol w="6294120"/>
              </a:tblGrid>
              <a:tr h="655955">
                <a:tc>
                  <a:txBody>
                    <a:bodyPr wrap="square"/>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rPr>
                        <a:t>定义</a:t>
                      </a:r>
                      <a:endParaRPr kumimoji="0" lang="zh-CN" altLang="en-US"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endParaRPr>
                    </a:p>
                  </a:txBody>
                  <a:tcPr marL="0" marR="0" marT="0" marB="0" vert="horz"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wrap="square"/>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endParaRPr>
                    </a:p>
                  </a:txBody>
                  <a:tcPr marL="0" marR="0" marT="0" marB="0" vert="horz"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1510">
                <a:tc>
                  <a:txBody>
                    <a:bodyPr wrap="square"/>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rPr>
                        <a:t>符号</a:t>
                      </a:r>
                      <a:endParaRPr kumimoji="0" lang="zh-CN" altLang="en-US"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endParaRPr>
                    </a:p>
                  </a:txBody>
                  <a:tcPr marL="0" marR="0" marT="0" marB="0" vert="horz"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tc>
                  <a:txBody>
                    <a:bodyPr wrap="square"/>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endParaRPr>
                    </a:p>
                  </a:txBody>
                  <a:tcPr marL="0" marR="0" marT="0" marB="0" vert="horz"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tr>
              <a:tr h="646430">
                <a:tc>
                  <a:txBody>
                    <a:bodyPr wrap="square"/>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rPr>
                        <a:t>单位</a:t>
                      </a:r>
                      <a:endParaRPr kumimoji="0" lang="zh-CN" altLang="en-US"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endParaRPr>
                    </a:p>
                  </a:txBody>
                  <a:tcPr marL="0" marR="0" marT="0" marB="0" vert="horz"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20000"/>
                        <a:lumOff val="80000"/>
                      </a:schemeClr>
                    </a:solidFill>
                  </a:tcPr>
                </a:tc>
                <a:tc>
                  <a:txBody>
                    <a:bodyPr wrap="square"/>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endParaRPr>
                    </a:p>
                  </a:txBody>
                  <a:tcPr marL="0" marR="0" marT="0" marB="0" vert="horz"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20000"/>
                        <a:lumOff val="80000"/>
                      </a:schemeClr>
                    </a:solidFill>
                  </a:tcPr>
                </a:tc>
              </a:tr>
              <a:tr h="804545">
                <a:tc>
                  <a:txBody>
                    <a:bodyPr wrap="square"/>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rPr>
                        <a:t>作用</a:t>
                      </a:r>
                      <a:endParaRPr kumimoji="0" lang="zh-CN" altLang="en-US"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endParaRPr>
                    </a:p>
                  </a:txBody>
                  <a:tcPr marL="0" marR="0" marT="0" marB="0" vert="horz"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20000"/>
                        <a:lumOff val="80000"/>
                      </a:schemeClr>
                    </a:solidFill>
                  </a:tcPr>
                </a:tc>
                <a:tc>
                  <a:txBody>
                    <a:bodyPr wrap="square"/>
                    <a:lstStyle/>
                    <a:p>
                      <a:pPr marL="0" marR="0" lvl="0" indent="0" algn="l" defTabSz="914400" rtl="0" eaLnBrk="1" fontAlgn="base" latinLnBrk="0" hangingPunct="1">
                        <a:lnSpc>
                          <a:spcPct val="100000"/>
                        </a:lnSpc>
                        <a:spcBef>
                          <a:spcPct val="20000"/>
                        </a:spcBef>
                        <a:spcAft>
                          <a:spcPct val="0"/>
                        </a:spcAft>
                        <a:buClrTx/>
                        <a:buSzTx/>
                        <a:buFontTx/>
                        <a:buNone/>
                      </a:pPr>
                      <a:endParaRPr kumimoji="0" lang="en-US" altLang="zh-CN"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endParaRPr>
                    </a:p>
                    <a:p>
                      <a:pPr marL="0" marR="0" lvl="0" indent="0" algn="l" defTabSz="914400" rtl="0" eaLnBrk="1" fontAlgn="base" latinLnBrk="0" hangingPunct="1">
                        <a:lnSpc>
                          <a:spcPct val="100000"/>
                        </a:lnSpc>
                        <a:spcBef>
                          <a:spcPct val="20000"/>
                        </a:spcBef>
                        <a:spcAft>
                          <a:spcPct val="0"/>
                        </a:spcAft>
                        <a:buClrTx/>
                        <a:buSzTx/>
                        <a:buFontTx/>
                        <a:buNone/>
                      </a:pPr>
                      <a:endParaRPr kumimoji="0" lang="en-US" altLang="zh-CN"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endParaRPr>
                    </a:p>
                  </a:txBody>
                  <a:tcPr marL="0" marR="0" marT="0" marB="0" vert="horz"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20000"/>
                        <a:lumOff val="80000"/>
                      </a:schemeClr>
                    </a:solidFill>
                  </a:tcPr>
                </a:tc>
              </a:tr>
              <a:tr h="646430">
                <a:tc>
                  <a:txBody>
                    <a:bodyPr wrap="square"/>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rPr>
                        <a:t>数值</a:t>
                      </a:r>
                      <a:endParaRPr kumimoji="0" lang="zh-CN" altLang="en-US"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endParaRPr>
                    </a:p>
                  </a:txBody>
                  <a:tcPr marL="0" marR="0" marT="0" marB="0" vert="horz"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40000"/>
                        <a:lumOff val="60000"/>
                      </a:schemeClr>
                    </a:solidFill>
                  </a:tcPr>
                </a:tc>
                <a:tc>
                  <a:txBody>
                    <a:bodyPr wrap="square"/>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endParaRPr>
                    </a:p>
                  </a:txBody>
                  <a:tcPr marL="0" marR="0" marT="0" marB="0" vert="horz"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40000"/>
                        <a:lumOff val="60000"/>
                      </a:schemeClr>
                    </a:solidFill>
                  </a:tcPr>
                </a:tc>
              </a:tr>
              <a:tr h="805180">
                <a:tc>
                  <a:txBody>
                    <a:bodyPr wrap="square"/>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rPr>
                        <a:t>物理意义</a:t>
                      </a:r>
                      <a:endParaRPr kumimoji="0" lang="zh-CN" altLang="en-US"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endParaRPr>
                    </a:p>
                  </a:txBody>
                  <a:tcPr marL="0" marR="0" marT="0" marB="0" vert="horz"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wrap="square"/>
                    <a:lstStyle/>
                    <a:p>
                      <a:pPr marL="0" marR="0" lvl="0" indent="0" algn="l" defTabSz="914400" rtl="0" eaLnBrk="1" fontAlgn="base" latinLnBrk="0" hangingPunct="1">
                        <a:lnSpc>
                          <a:spcPct val="100000"/>
                        </a:lnSpc>
                        <a:spcBef>
                          <a:spcPct val="20000"/>
                        </a:spcBef>
                        <a:spcAft>
                          <a:spcPct val="0"/>
                        </a:spcAft>
                        <a:buClrTx/>
                        <a:buSzTx/>
                        <a:buFontTx/>
                        <a:buNone/>
                      </a:pPr>
                      <a:endParaRPr kumimoji="0" lang="en-US" altLang="zh-CN"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endParaRPr>
                    </a:p>
                    <a:p>
                      <a:pPr marL="0" marR="0" lvl="0" indent="0" algn="l" defTabSz="914400" rtl="0" eaLnBrk="1" fontAlgn="base" latinLnBrk="0" hangingPunct="1">
                        <a:lnSpc>
                          <a:spcPct val="100000"/>
                        </a:lnSpc>
                        <a:spcBef>
                          <a:spcPct val="20000"/>
                        </a:spcBef>
                        <a:spcAft>
                          <a:spcPct val="0"/>
                        </a:spcAft>
                        <a:buClrTx/>
                        <a:buSzTx/>
                        <a:buFontTx/>
                        <a:buNone/>
                      </a:pPr>
                      <a:endParaRPr kumimoji="0" lang="en-US" altLang="zh-CN"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endParaRPr>
                    </a:p>
                  </a:txBody>
                  <a:tcPr marL="0" marR="0" marT="0" marB="0" vert="horz"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804545">
                <a:tc>
                  <a:txBody>
                    <a:bodyPr wrap="square"/>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rPr>
                        <a:t>注意点</a:t>
                      </a:r>
                      <a:endParaRPr kumimoji="0" lang="zh-CN" altLang="en-US"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endParaRPr>
                    </a:p>
                  </a:txBody>
                  <a:tcPr marL="0" marR="0" marT="0" marB="0" vert="horz"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tc>
                  <a:txBody>
                    <a:bodyPr wrap="square"/>
                    <a:lstStyle/>
                    <a:p>
                      <a:pPr marL="0" marR="0" lvl="0" indent="0" algn="l" defTabSz="914400" rtl="0" eaLnBrk="1" fontAlgn="base" latinLnBrk="0" hangingPunct="1">
                        <a:lnSpc>
                          <a:spcPct val="100000"/>
                        </a:lnSpc>
                        <a:spcBef>
                          <a:spcPct val="20000"/>
                        </a:spcBef>
                        <a:spcAft>
                          <a:spcPct val="0"/>
                        </a:spcAft>
                        <a:buClrTx/>
                        <a:buSzTx/>
                        <a:buFontTx/>
                        <a:buNone/>
                      </a:pPr>
                      <a:endParaRPr kumimoji="0" lang="en-US" altLang="zh-CN"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endParaRPr>
                    </a:p>
                    <a:p>
                      <a:pPr marL="0" marR="0" lvl="0" indent="0" algn="l" defTabSz="914400" rtl="0" eaLnBrk="1" fontAlgn="base" latinLnBrk="0" hangingPunct="1">
                        <a:lnSpc>
                          <a:spcPct val="100000"/>
                        </a:lnSpc>
                        <a:spcBef>
                          <a:spcPct val="20000"/>
                        </a:spcBef>
                        <a:spcAft>
                          <a:spcPct val="0"/>
                        </a:spcAft>
                        <a:buClrTx/>
                        <a:buSzTx/>
                        <a:buFontTx/>
                        <a:buNone/>
                      </a:pPr>
                      <a:endParaRPr kumimoji="0" lang="en-US" altLang="zh-CN" sz="2400" b="1" i="0" u="none" strike="noStrike" cap="none" normalizeH="0" baseline="0" smtClean="0">
                        <a:ln>
                          <a:noFill/>
                        </a:ln>
                        <a:solidFill>
                          <a:srgbClr val="0000FF"/>
                        </a:solidFill>
                        <a:effectLst/>
                        <a:latin typeface="宋体" panose="02010600030101010101" pitchFamily="2" charset="-122"/>
                        <a:ea typeface="宋体" panose="02010600030101010101" pitchFamily="2" charset="-122"/>
                      </a:endParaRPr>
                    </a:p>
                  </a:txBody>
                  <a:tcPr marL="0" marR="0" marT="0" marB="0" vert="horz"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tr>
            </a:tbl>
          </a:graphicData>
        </a:graphic>
      </p:graphicFrame>
      <p:sp>
        <p:nvSpPr>
          <p:cNvPr id="52253" name="Text Box 29"/>
          <p:cNvSpPr txBox="1"/>
          <p:nvPr>
            <p:custDataLst>
              <p:tags r:id="rId2"/>
            </p:custDataLst>
          </p:nvPr>
        </p:nvSpPr>
        <p:spPr>
          <a:xfrm>
            <a:off x="4166651" y="3333089"/>
            <a:ext cx="6254899" cy="460375"/>
          </a:xfrm>
          <a:prstGeom prst="rect">
            <a:avLst/>
          </a:prstGeom>
          <a:noFill/>
          <a:ln w="9525">
            <a:noFill/>
          </a:ln>
        </p:spPr>
        <p:txBody>
          <a:bodyPr anchor="t">
            <a:spAutoFit/>
          </a:bodyPr>
          <a:lstStyle/>
          <a:p>
            <a:pPr>
              <a:spcBef>
                <a:spcPct val="20000"/>
              </a:spcBef>
              <a:buClr>
                <a:schemeClr val="hlink"/>
              </a:buClr>
              <a:buSzPct val="80000"/>
            </a:pPr>
            <a:r>
              <a:rPr lang="zh-CN" altLang="en-US" sz="2400" b="1">
                <a:solidFill>
                  <a:srgbClr val="FF0000"/>
                </a:solidFill>
                <a:latin typeface="Arial" panose="020B0604020202020204" pitchFamily="34" charset="0"/>
                <a:ea typeface="微软雅黑" panose="020B0503020204020204" charset="-122"/>
              </a:rPr>
              <a:t>提高电荷的电势能，维持电路两端电压不变</a:t>
            </a:r>
            <a:endParaRPr lang="zh-CN" altLang="en-US" sz="2400" b="1">
              <a:solidFill>
                <a:srgbClr val="FF0000"/>
              </a:solidFill>
              <a:latin typeface="Arial" panose="020B0604020202020204" pitchFamily="34" charset="0"/>
              <a:ea typeface="微软雅黑" panose="020B0503020204020204" charset="-122"/>
            </a:endParaRPr>
          </a:p>
        </p:txBody>
      </p:sp>
      <p:sp>
        <p:nvSpPr>
          <p:cNvPr id="39964" name="Text Box 30"/>
          <p:cNvSpPr txBox="1"/>
          <p:nvPr>
            <p:custDataLst>
              <p:tags r:id="rId3"/>
            </p:custDataLst>
          </p:nvPr>
        </p:nvSpPr>
        <p:spPr>
          <a:xfrm>
            <a:off x="2000700" y="-26994"/>
            <a:ext cx="309880" cy="491490"/>
          </a:xfrm>
          <a:prstGeom prst="rect">
            <a:avLst/>
          </a:prstGeom>
          <a:noFill/>
          <a:ln w="9525">
            <a:noFill/>
          </a:ln>
        </p:spPr>
        <p:txBody>
          <a:bodyPr wrap="none" anchor="t">
            <a:spAutoFit/>
          </a:bodyPr>
          <a:lstStyle/>
          <a:p>
            <a:endParaRPr lang="zh-CN" altLang="zh-CN">
              <a:latin typeface="Arial" panose="020B0604020202020204" pitchFamily="34" charset="0"/>
              <a:ea typeface="微软雅黑" panose="020B0503020204020204" charset="-122"/>
            </a:endParaRPr>
          </a:p>
        </p:txBody>
      </p:sp>
      <p:sp>
        <p:nvSpPr>
          <p:cNvPr id="52255" name="Text Box 31"/>
          <p:cNvSpPr txBox="1"/>
          <p:nvPr>
            <p:custDataLst>
              <p:tags r:id="rId4"/>
            </p:custDataLst>
          </p:nvPr>
        </p:nvSpPr>
        <p:spPr>
          <a:xfrm>
            <a:off x="4168239" y="4052425"/>
            <a:ext cx="4145280" cy="460375"/>
          </a:xfrm>
          <a:prstGeom prst="rect">
            <a:avLst/>
          </a:prstGeom>
          <a:noFill/>
          <a:ln w="9525">
            <a:noFill/>
          </a:ln>
        </p:spPr>
        <p:txBody>
          <a:bodyPr wrap="none" anchor="t">
            <a:spAutoFit/>
          </a:bodyPr>
          <a:lstStyle/>
          <a:p>
            <a:r>
              <a:rPr lang="zh-CN" altLang="en-US" sz="2400" b="1">
                <a:solidFill>
                  <a:srgbClr val="FF0000"/>
                </a:solidFill>
                <a:latin typeface="Arial" panose="020B0604020202020204" pitchFamily="34" charset="0"/>
                <a:ea typeface="微软雅黑" panose="020B0503020204020204" charset="-122"/>
              </a:rPr>
              <a:t>不接用电器时电源两端的电压</a:t>
            </a:r>
            <a:endParaRPr lang="zh-CN" altLang="en-US" sz="2400" b="1">
              <a:solidFill>
                <a:srgbClr val="FF0000"/>
              </a:solidFill>
              <a:latin typeface="Arial" panose="020B0604020202020204" pitchFamily="34" charset="0"/>
              <a:ea typeface="微软雅黑" panose="020B0503020204020204" charset="-122"/>
            </a:endParaRPr>
          </a:p>
        </p:txBody>
      </p:sp>
      <p:sp>
        <p:nvSpPr>
          <p:cNvPr id="52256" name="Text Box 32"/>
          <p:cNvSpPr txBox="1"/>
          <p:nvPr>
            <p:custDataLst>
              <p:tags r:id="rId5"/>
            </p:custDataLst>
          </p:nvPr>
        </p:nvSpPr>
        <p:spPr>
          <a:xfrm>
            <a:off x="4114249" y="4624084"/>
            <a:ext cx="6162799" cy="829945"/>
          </a:xfrm>
          <a:prstGeom prst="rect">
            <a:avLst/>
          </a:prstGeom>
          <a:noFill/>
          <a:ln w="9525">
            <a:noFill/>
          </a:ln>
        </p:spPr>
        <p:txBody>
          <a:bodyPr anchor="t">
            <a:spAutoFit/>
          </a:bodyPr>
          <a:lstStyle/>
          <a:p>
            <a:r>
              <a:rPr lang="zh-CN" altLang="en-US" sz="2400" b="1">
                <a:solidFill>
                  <a:srgbClr val="FF0000"/>
                </a:solidFill>
                <a:latin typeface="Arial" panose="020B0604020202020204" pitchFamily="34" charset="0"/>
                <a:ea typeface="微软雅黑" panose="020B0503020204020204" charset="-122"/>
              </a:rPr>
              <a:t>描述电源将其他形式能量转化为电能的本领强弱</a:t>
            </a:r>
            <a:endParaRPr lang="zh-CN" altLang="en-US" sz="2400" b="1">
              <a:solidFill>
                <a:srgbClr val="FF0000"/>
              </a:solidFill>
              <a:latin typeface="Arial" panose="020B0604020202020204" pitchFamily="34" charset="0"/>
              <a:ea typeface="微软雅黑" panose="020B0503020204020204" charset="-122"/>
            </a:endParaRPr>
          </a:p>
        </p:txBody>
      </p:sp>
      <p:sp>
        <p:nvSpPr>
          <p:cNvPr id="52257" name="Text Box 33"/>
          <p:cNvSpPr txBox="1"/>
          <p:nvPr>
            <p:custDataLst>
              <p:tags r:id="rId6"/>
            </p:custDataLst>
          </p:nvPr>
        </p:nvSpPr>
        <p:spPr>
          <a:xfrm>
            <a:off x="4065023" y="5565734"/>
            <a:ext cx="6356527" cy="460375"/>
          </a:xfrm>
          <a:prstGeom prst="rect">
            <a:avLst/>
          </a:prstGeom>
          <a:noFill/>
          <a:ln w="9525">
            <a:noFill/>
          </a:ln>
        </p:spPr>
        <p:txBody>
          <a:bodyPr anchor="t">
            <a:spAutoFit/>
          </a:bodyPr>
          <a:lstStyle/>
          <a:p>
            <a:pPr>
              <a:spcBef>
                <a:spcPct val="20000"/>
              </a:spcBef>
              <a:buClr>
                <a:schemeClr val="hlink"/>
              </a:buClr>
              <a:buSzPct val="80000"/>
            </a:pPr>
            <a:r>
              <a:rPr lang="zh-CN" altLang="en-US" sz="2400" b="1">
                <a:solidFill>
                  <a:srgbClr val="FF0000"/>
                </a:solidFill>
                <a:latin typeface="Arial" panose="020B0604020202020204" pitchFamily="34" charset="0"/>
                <a:ea typeface="微软雅黑" panose="020B0503020204020204" charset="-122"/>
              </a:rPr>
              <a:t>由电源本身性质决定，与外界条件无关</a:t>
            </a:r>
            <a:endParaRPr lang="zh-CN" altLang="en-US" sz="2400" b="1">
              <a:solidFill>
                <a:srgbClr val="FF0000"/>
              </a:solidFill>
              <a:latin typeface="Arial" panose="020B0604020202020204" pitchFamily="34" charset="0"/>
              <a:ea typeface="微软雅黑" panose="020B0503020204020204" charset="-122"/>
            </a:endParaRPr>
          </a:p>
        </p:txBody>
      </p:sp>
      <p:sp>
        <p:nvSpPr>
          <p:cNvPr id="52283" name="Text Box 59"/>
          <p:cNvSpPr txBox="1"/>
          <p:nvPr>
            <p:custDataLst>
              <p:tags r:id="rId7"/>
            </p:custDataLst>
          </p:nvPr>
        </p:nvSpPr>
        <p:spPr>
          <a:xfrm>
            <a:off x="6318311" y="2035740"/>
            <a:ext cx="738393" cy="460375"/>
          </a:xfrm>
          <a:prstGeom prst="rect">
            <a:avLst/>
          </a:prstGeom>
          <a:noFill/>
          <a:ln w="9525">
            <a:noFill/>
          </a:ln>
        </p:spPr>
        <p:txBody>
          <a:bodyPr anchor="t">
            <a:spAutoFit/>
          </a:bodyPr>
          <a:lstStyle/>
          <a:p>
            <a:r>
              <a:rPr lang="en-US" altLang="zh-CN" sz="2400" b="1" i="1">
                <a:solidFill>
                  <a:srgbClr val="FF0000"/>
                </a:solidFill>
                <a:latin typeface="Times New Roman" panose="02020603050405020304" pitchFamily="18" charset="0"/>
                <a:ea typeface="微软雅黑" panose="020B0503020204020204" charset="-122"/>
              </a:rPr>
              <a:t>E</a:t>
            </a:r>
            <a:endParaRPr lang="en-US" altLang="zh-CN" sz="2400" b="1" i="1">
              <a:solidFill>
                <a:srgbClr val="FF0000"/>
              </a:solidFill>
              <a:latin typeface="Times New Roman" panose="02020603050405020304" pitchFamily="18" charset="0"/>
              <a:ea typeface="微软雅黑" panose="020B0503020204020204" charset="-122"/>
            </a:endParaRPr>
          </a:p>
        </p:txBody>
      </p:sp>
      <p:sp>
        <p:nvSpPr>
          <p:cNvPr id="52284" name="Text Box 60"/>
          <p:cNvSpPr txBox="1"/>
          <p:nvPr>
            <p:custDataLst>
              <p:tags r:id="rId8"/>
            </p:custDataLst>
          </p:nvPr>
        </p:nvSpPr>
        <p:spPr>
          <a:xfrm>
            <a:off x="6259558" y="2685209"/>
            <a:ext cx="563719" cy="460375"/>
          </a:xfrm>
          <a:prstGeom prst="rect">
            <a:avLst/>
          </a:prstGeom>
          <a:noFill/>
          <a:ln w="9525">
            <a:noFill/>
          </a:ln>
        </p:spPr>
        <p:txBody>
          <a:bodyPr anchor="t">
            <a:spAutoFit/>
          </a:bodyPr>
          <a:lstStyle/>
          <a:p>
            <a:r>
              <a:rPr lang="en-US" altLang="zh-CN" sz="2400" b="1">
                <a:solidFill>
                  <a:srgbClr val="FF0000"/>
                </a:solidFill>
                <a:latin typeface="Times New Roman" panose="02020603050405020304" pitchFamily="18" charset="0"/>
                <a:ea typeface="微软雅黑" panose="020B0503020204020204" charset="-122"/>
              </a:rPr>
              <a:t>V</a:t>
            </a:r>
            <a:endParaRPr lang="en-US" altLang="zh-CN" sz="2400" b="1">
              <a:solidFill>
                <a:srgbClr val="FF0000"/>
              </a:solidFill>
              <a:latin typeface="Times New Roman" panose="02020603050405020304" pitchFamily="18" charset="0"/>
              <a:ea typeface="微软雅黑" panose="020B0503020204020204" charset="-122"/>
            </a:endParaRPr>
          </a:p>
        </p:txBody>
      </p:sp>
      <p:graphicFrame>
        <p:nvGraphicFramePr>
          <p:cNvPr id="2" name="对象 1"/>
          <p:cNvGraphicFramePr>
            <a:graphicFrameLocks noGrp="1" noChangeAspect="1"/>
          </p:cNvGraphicFramePr>
          <p:nvPr>
            <p:custDataLst>
              <p:tags r:id="rId9"/>
            </p:custDataLst>
          </p:nvPr>
        </p:nvGraphicFramePr>
        <p:xfrm>
          <a:off x="6048361" y="1173489"/>
          <a:ext cx="806674" cy="719337"/>
        </p:xfrm>
        <a:graphic>
          <a:graphicData uri="http://schemas.openxmlformats.org/presentationml/2006/ole">
            <mc:AlternateContent xmlns:mc="http://schemas.openxmlformats.org/markup-compatibility/2006">
              <mc:Choice xmlns:v="urn:schemas-microsoft-com:vml" Requires="v">
                <p:oleObj spid="_x0000_s1049" name="" r:id="rId10" imgW="469900" imgH="419100" progId="Equation.DSMT4">
                  <p:embed/>
                </p:oleObj>
              </mc:Choice>
              <mc:Fallback>
                <p:oleObj name="" r:id="rId10" imgW="469900" imgH="419100" progId="Equation.DSMT4">
                  <p:embed/>
                  <p:pic>
                    <p:nvPicPr>
                      <p:cNvPr id="0" name="OLE substitute image"/>
                      <p:cNvPicPr/>
                      <p:nvPr/>
                    </p:nvPicPr>
                    <p:blipFill>
                      <a:blip r:embed="rId11"/>
                      <a:stretch>
                        <a:fillRect/>
                      </a:stretch>
                    </p:blipFill>
                    <p:spPr>
                      <a:xfrm>
                        <a:off x="6048361" y="1173489"/>
                        <a:ext cx="806674" cy="719337"/>
                      </a:xfrm>
                      <a:prstGeom prst="rect">
                        <a:avLst/>
                      </a:prstGeom>
                      <a:noFill/>
                      <a:ln w="38100">
                        <a:noFill/>
                        <a:miter/>
                      </a:ln>
                    </p:spPr>
                  </p:pic>
                </p:oleObj>
              </mc:Fallback>
            </mc:AlternateContent>
          </a:graphicData>
        </a:graphic>
      </p:graphicFrame>
      <p:sp>
        <p:nvSpPr>
          <p:cNvPr id="7" name="文本框 6"/>
          <p:cNvSpPr txBox="1"/>
          <p:nvPr>
            <p:custDataLst>
              <p:tags r:id="rId12"/>
            </p:custDataLst>
          </p:nvPr>
        </p:nvSpPr>
        <p:spPr>
          <a:xfrm>
            <a:off x="8255" y="99060"/>
            <a:ext cx="265874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rPr>
              <a:t>电动势</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
        <p:nvSpPr>
          <p:cNvPr id="3" name="文本框 2"/>
          <p:cNvSpPr txBox="1"/>
          <p:nvPr>
            <p:custDataLst>
              <p:tags r:id="rId13"/>
            </p:custDataLst>
          </p:nvPr>
        </p:nvSpPr>
        <p:spPr>
          <a:xfrm>
            <a:off x="1148715" y="728980"/>
            <a:ext cx="2404745" cy="521970"/>
          </a:xfrm>
          <a:prstGeom prst="rect">
            <a:avLst/>
          </a:prstGeom>
          <a:noFill/>
        </p:spPr>
        <p:txBody>
          <a:bodyPr wrap="square" rtlCol="0" anchor="t">
            <a:spAutoFit/>
          </a:bodyPr>
          <a:lstStyle/>
          <a:p>
            <a:r>
              <a:rPr lang="zh-CN" altLang="en-US" sz="2800" spc="150">
                <a:solidFill>
                  <a:schemeClr val="accent1">
                    <a:lumMod val="75000"/>
                  </a:schemeClr>
                </a:solidFill>
                <a:uFillTx/>
                <a:latin typeface="宋体" panose="02010600030101010101" pitchFamily="2" charset="-122"/>
                <a:ea typeface="微软雅黑" panose="020B0503020204020204" charset="-122"/>
                <a:sym typeface="+mn-ea"/>
              </a:rPr>
              <a:t>【小结】</a:t>
            </a:r>
            <a:endParaRPr lang="zh-CN" altLang="en-US" sz="2800" spc="150">
              <a:solidFill>
                <a:schemeClr val="accent1">
                  <a:lumMod val="75000"/>
                </a:schemeClr>
              </a:solidFill>
              <a:uFillTx/>
              <a:latin typeface="宋体" panose="02010600030101010101" pitchFamily="2" charset="-122"/>
              <a:ea typeface="微软雅黑" panose="020B0503020204020204" charset="-122"/>
              <a:sym typeface="+mn-ea"/>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52283"/>
                                        </p:tgtEl>
                                        <p:attrNameLst>
                                          <p:attrName>style.visibility</p:attrName>
                                        </p:attrNameLst>
                                      </p:cBhvr>
                                      <p:to>
                                        <p:strVal val="visible"/>
                                      </p:to>
                                    </p:set>
                                    <p:animEffect transition="in" filter="blinds(horizontal)">
                                      <p:cBhvr>
                                        <p:cTn id="11" dur="500"/>
                                        <p:tgtEl>
                                          <p:spTgt spid="52283"/>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52284"/>
                                        </p:tgtEl>
                                        <p:attrNameLst>
                                          <p:attrName>style.visibility</p:attrName>
                                        </p:attrNameLst>
                                      </p:cBhvr>
                                      <p:to>
                                        <p:strVal val="visible"/>
                                      </p:to>
                                    </p:set>
                                    <p:animEffect transition="in" filter="blinds(horizontal)">
                                      <p:cBhvr>
                                        <p:cTn id="16" dur="500"/>
                                        <p:tgtEl>
                                          <p:spTgt spid="52284"/>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52253"/>
                                        </p:tgtEl>
                                        <p:attrNameLst>
                                          <p:attrName>style.visibility</p:attrName>
                                        </p:attrNameLst>
                                      </p:cBhvr>
                                      <p:to>
                                        <p:strVal val="visible"/>
                                      </p:to>
                                    </p:set>
                                    <p:animEffect transition="in" filter="blinds(horizontal)">
                                      <p:cBhvr>
                                        <p:cTn id="21" dur="500"/>
                                        <p:tgtEl>
                                          <p:spTgt spid="52253"/>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52255"/>
                                        </p:tgtEl>
                                        <p:attrNameLst>
                                          <p:attrName>style.visibility</p:attrName>
                                        </p:attrNameLst>
                                      </p:cBhvr>
                                      <p:to>
                                        <p:strVal val="visible"/>
                                      </p:to>
                                    </p:set>
                                    <p:animEffect transition="in" filter="blinds(horizontal)">
                                      <p:cBhvr>
                                        <p:cTn id="26" dur="500"/>
                                        <p:tgtEl>
                                          <p:spTgt spid="52255"/>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52256"/>
                                        </p:tgtEl>
                                        <p:attrNameLst>
                                          <p:attrName>style.visibility</p:attrName>
                                        </p:attrNameLst>
                                      </p:cBhvr>
                                      <p:to>
                                        <p:strVal val="visible"/>
                                      </p:to>
                                    </p:set>
                                    <p:animEffect transition="in" filter="blinds(horizontal)">
                                      <p:cBhvr>
                                        <p:cTn id="31" dur="500"/>
                                        <p:tgtEl>
                                          <p:spTgt spid="52256"/>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52257"/>
                                        </p:tgtEl>
                                        <p:attrNameLst>
                                          <p:attrName>style.visibility</p:attrName>
                                        </p:attrNameLst>
                                      </p:cBhvr>
                                      <p:to>
                                        <p:strVal val="visible"/>
                                      </p:to>
                                    </p:set>
                                    <p:animEffect transition="in" filter="blinds(horizontal)">
                                      <p:cBhvr>
                                        <p:cTn id="36" dur="500"/>
                                        <p:tgtEl>
                                          <p:spTgt spid="522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53" grpId="0"/>
      <p:bldP spid="52255" grpId="0"/>
      <p:bldP spid="52256" grpId="0"/>
      <p:bldP spid="52257" grpId="0"/>
      <p:bldP spid="52283" grpId="0"/>
      <p:bldP spid="5228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384175" y="954405"/>
            <a:ext cx="1927225" cy="521970"/>
          </a:xfrm>
          <a:prstGeom prst="rect">
            <a:avLst/>
          </a:prstGeom>
          <a:noFill/>
        </p:spPr>
        <p:txBody>
          <a:bodyPr wrap="square" rtlCol="0" anchor="t">
            <a:spAutoFit/>
          </a:bodyPr>
          <a:lstStyle/>
          <a:p>
            <a:r>
              <a:rPr lang="zh-CN" altLang="en-US" sz="2800" b="1" spc="150">
                <a:solidFill>
                  <a:srgbClr val="0000FF"/>
                </a:solidFill>
                <a:uFillTx/>
                <a:latin typeface="宋体" panose="02010600030101010101" pitchFamily="2" charset="-122"/>
                <a:ea typeface="微软雅黑" panose="020B0503020204020204" charset="-122"/>
                <a:sym typeface="+mn-ea"/>
              </a:rPr>
              <a:t>【练习1】</a:t>
            </a:r>
            <a:endParaRPr lang="zh-CN" altLang="en-US" sz="2800" b="1" spc="150">
              <a:solidFill>
                <a:srgbClr val="0000FF"/>
              </a:solidFill>
              <a:uFillTx/>
              <a:latin typeface="宋体" panose="02010600030101010101" pitchFamily="2" charset="-122"/>
              <a:ea typeface="微软雅黑" panose="020B0503020204020204" charset="-122"/>
              <a:sym typeface="+mn-ea"/>
            </a:endParaRPr>
          </a:p>
        </p:txBody>
      </p:sp>
      <p:sp>
        <p:nvSpPr>
          <p:cNvPr id="7" name="文本框 6"/>
          <p:cNvSpPr txBox="1"/>
          <p:nvPr>
            <p:custDataLst>
              <p:tags r:id="rId2"/>
            </p:custDataLst>
          </p:nvPr>
        </p:nvSpPr>
        <p:spPr>
          <a:xfrm>
            <a:off x="8255" y="99060"/>
            <a:ext cx="265874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rPr>
              <a:t>随堂练习</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
        <p:nvSpPr>
          <p:cNvPr id="62466" name="Rectangle 2"/>
          <p:cNvSpPr>
            <a:spLocks noGrp="1" noChangeArrowheads="1"/>
          </p:cNvSpPr>
          <p:nvPr>
            <p:custDataLst>
              <p:tags r:id="rId3"/>
            </p:custDataLst>
          </p:nvPr>
        </p:nvSpPr>
        <p:spPr>
          <a:xfrm>
            <a:off x="654050" y="1494790"/>
            <a:ext cx="10952480" cy="4760595"/>
          </a:xfrm>
          <a:prstGeom prst="rect">
            <a:avLst/>
          </a:prstGeom>
          <a:noFill/>
          <a:ln w="9525">
            <a:noFill/>
          </a:ln>
        </p:spPr>
        <p:txBody>
          <a:bodyPr vert="horz" lIns="90000" tIns="46800" rIns="90000" bIns="46800" anchor="t">
            <a:normAutofit fontScale="90000"/>
          </a:bodyPr>
          <a:lstStyle>
            <a:lvl1pPr marL="228600" indent="-228600" algn="l" defTabSz="914400" rtl="0" eaLnBrk="1" fontAlgn="auto" latinLnBrk="0" hangingPunct="1">
              <a:lnSpc>
                <a:spcPct val="130000"/>
              </a:lnSpc>
              <a:spcBef>
                <a:spcPct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20000"/>
              </a:lnSpc>
              <a:spcBef>
                <a:spcPct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20000"/>
              </a:lnSpc>
              <a:spcBef>
                <a:spcPct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4pPr>
            <a:lvl5pPr marL="2058035" indent="-228600" algn="l" defTabSz="914400" rtl="0" eaLnBrk="1" fontAlgn="auto" latinLnBrk="0" hangingPunct="1">
              <a:lnSpc>
                <a:spcPct val="120000"/>
              </a:lnSpc>
              <a:spcBef>
                <a:spcPct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5pPr>
            <a:lvl6pPr marL="25152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4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6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1450" marR="0" indent="-171450" algn="l" defTabSz="685800" rtl="0" eaLnBrk="1" fontAlgn="auto" latinLnBrk="0" hangingPunct="1">
              <a:lnSpc>
                <a:spcPct val="130000"/>
              </a:lnSpc>
              <a:spcBef>
                <a:spcPct val="0"/>
              </a:spcBef>
              <a:spcAft>
                <a:spcPts val="1000"/>
              </a:spcAft>
              <a:buClrTx/>
              <a:buSzTx/>
              <a:buFontTx/>
              <a:buNone/>
            </a:pPr>
            <a:r>
              <a:rPr kumimoji="0" lang="zh-CN" altLang="en-US" sz="2800" b="1" i="0" u="none" strike="noStrike" kern="1200" cap="none" spc="150" normalizeH="0" baseline="0" noProof="1">
                <a:solidFill>
                  <a:srgbClr val="7030A0"/>
                </a:solidFill>
                <a:uFillTx/>
                <a:latin typeface="宋体" panose="02010600030101010101" pitchFamily="2" charset="-122"/>
                <a:ea typeface="微软雅黑" panose="020B0503020204020204" charset="-122"/>
                <a:cs typeface="Times New Roman" panose="02020603050405020304" pitchFamily="18" charset="0"/>
              </a:rPr>
              <a:t>关于电动势下列说法中正确的是</a:t>
            </a:r>
            <a:r>
              <a:rPr kumimoji="0" lang="en-US" altLang="zh-CN" sz="2800" b="1" i="0" u="none" strike="noStrike" kern="1200" cap="none" spc="150" normalizeH="0" baseline="0" noProof="1">
                <a:solidFill>
                  <a:srgbClr val="7030A0"/>
                </a:solidFill>
                <a:uFillTx/>
                <a:latin typeface="宋体" panose="02010600030101010101" pitchFamily="2" charset="-122"/>
                <a:ea typeface="微软雅黑" panose="020B0503020204020204" charset="-122"/>
                <a:cs typeface="Times New Roman" panose="02020603050405020304" pitchFamily="18" charset="0"/>
              </a:rPr>
              <a:t>(</a:t>
            </a:r>
            <a:r>
              <a:rPr kumimoji="0" lang="zh-CN" altLang="en-US" sz="2800" b="1" i="0" u="none" strike="noStrike" kern="1200" cap="none" spc="150" normalizeH="0" baseline="0" noProof="1">
                <a:solidFill>
                  <a:srgbClr val="7030A0"/>
                </a:solidFill>
                <a:uFillTx/>
                <a:latin typeface="宋体" panose="02010600030101010101" pitchFamily="2" charset="-122"/>
                <a:ea typeface="微软雅黑" panose="020B0503020204020204" charset="-122"/>
                <a:cs typeface="Times New Roman" panose="02020603050405020304" pitchFamily="18" charset="0"/>
              </a:rPr>
              <a:t>　</a:t>
            </a:r>
            <a:r>
              <a:rPr kumimoji="0" lang="en-US" altLang="zh-CN" sz="2800" b="1" i="0" u="none" strike="noStrike" kern="1200" cap="none" spc="150" normalizeH="0" baseline="0" noProof="1">
                <a:solidFill>
                  <a:srgbClr val="7030A0"/>
                </a:solidFill>
                <a:uFillTx/>
                <a:latin typeface="宋体" panose="02010600030101010101" pitchFamily="2" charset="-122"/>
                <a:ea typeface="微软雅黑" panose="020B0503020204020204" charset="-122"/>
                <a:cs typeface="Times New Roman" panose="02020603050405020304" pitchFamily="18" charset="0"/>
              </a:rPr>
              <a:t>      </a:t>
            </a:r>
            <a:r>
              <a:rPr kumimoji="0" lang="zh-CN" altLang="en-US" sz="2800" b="1" i="0" u="none" strike="noStrike" kern="1200" cap="none" spc="150" normalizeH="0" baseline="0" noProof="1">
                <a:solidFill>
                  <a:srgbClr val="7030A0"/>
                </a:solidFill>
                <a:uFillTx/>
                <a:latin typeface="宋体" panose="02010600030101010101" pitchFamily="2" charset="-122"/>
                <a:ea typeface="微软雅黑" panose="020B0503020204020204" charset="-122"/>
                <a:cs typeface="Times New Roman" panose="02020603050405020304" pitchFamily="18" charset="0"/>
              </a:rPr>
              <a:t>　</a:t>
            </a:r>
            <a:r>
              <a:rPr kumimoji="0" lang="en-US" altLang="zh-CN" sz="2800" b="1" i="0" u="none" strike="noStrike" kern="1200" cap="none" spc="150" normalizeH="0" baseline="0" noProof="1">
                <a:solidFill>
                  <a:srgbClr val="7030A0"/>
                </a:solidFill>
                <a:uFillTx/>
                <a:latin typeface="宋体" panose="02010600030101010101" pitchFamily="2" charset="-122"/>
                <a:ea typeface="微软雅黑" panose="020B0503020204020204" charset="-122"/>
                <a:cs typeface="Times New Roman" panose="02020603050405020304" pitchFamily="18" charset="0"/>
              </a:rPr>
              <a:t>)</a:t>
            </a:r>
            <a:endParaRPr kumimoji="0" lang="en-US" altLang="zh-CN" sz="2800" b="1" i="0" u="none" strike="noStrike" kern="1200" cap="none" spc="150" normalizeH="0" baseline="0" noProof="1">
              <a:solidFill>
                <a:srgbClr val="7030A0"/>
              </a:solidFill>
              <a:uFillTx/>
              <a:latin typeface="宋体" panose="02010600030101010101" pitchFamily="2" charset="-122"/>
              <a:ea typeface="微软雅黑" panose="020B0503020204020204" charset="-122"/>
              <a:cs typeface="Times New Roman" panose="02020603050405020304" pitchFamily="18" charset="0"/>
            </a:endParaRPr>
          </a:p>
          <a:p>
            <a:pPr marL="171450" marR="0" indent="-171450" algn="l" defTabSz="685800" rtl="0" eaLnBrk="1" fontAlgn="auto" latinLnBrk="0" hangingPunct="1">
              <a:lnSpc>
                <a:spcPct val="120000"/>
              </a:lnSpc>
              <a:spcBef>
                <a:spcPct val="0"/>
              </a:spcBef>
              <a:spcAft>
                <a:spcPts val="1000"/>
              </a:spcAft>
              <a:buClrTx/>
              <a:buSzTx/>
              <a:buFontTx/>
              <a:buNone/>
            </a:pPr>
            <a:r>
              <a:rPr kumimoji="0" lang="en-US" altLang="zh-CN" sz="2800" b="1" i="0" u="none" strike="noStrike" kern="1200" cap="none" spc="150" normalizeH="0" baseline="0" noProof="1">
                <a:solidFill>
                  <a:srgbClr val="7030A0"/>
                </a:solidFill>
                <a:uFillTx/>
                <a:latin typeface="Times New Roman" panose="02020603050405020304" pitchFamily="18" charset="0"/>
                <a:ea typeface="微软雅黑" panose="020B0503020204020204" charset="-122"/>
                <a:cs typeface="Times New Roman" panose="02020603050405020304" pitchFamily="18" charset="0"/>
              </a:rPr>
              <a:t>A</a:t>
            </a:r>
            <a:r>
              <a:rPr kumimoji="0" lang="zh-CN" altLang="en-US" sz="2800" b="1" i="0" u="none" strike="noStrike" kern="1200" cap="none" spc="150" normalizeH="0" baseline="0" noProof="1">
                <a:solidFill>
                  <a:srgbClr val="7030A0"/>
                </a:solidFill>
                <a:uFillTx/>
                <a:latin typeface="宋体" panose="02010600030101010101" pitchFamily="2" charset="-122"/>
                <a:ea typeface="微软雅黑" panose="020B0503020204020204" charset="-122"/>
                <a:cs typeface="Times New Roman" panose="02020603050405020304" pitchFamily="18" charset="0"/>
              </a:rPr>
              <a:t>．在电源内部把正电荷从负极移到正极，非静电力做功，电能增加</a:t>
            </a:r>
            <a:endParaRPr kumimoji="0" lang="zh-CN" altLang="en-US" sz="2800" b="1" i="0" u="none" strike="noStrike" kern="1200" cap="none" spc="150" normalizeH="0" baseline="0" noProof="1">
              <a:solidFill>
                <a:srgbClr val="7030A0"/>
              </a:solidFill>
              <a:uFillTx/>
              <a:latin typeface="宋体" panose="02010600030101010101" pitchFamily="2" charset="-122"/>
              <a:ea typeface="微软雅黑" panose="020B0503020204020204" charset="-122"/>
              <a:cs typeface="Times New Roman" panose="02020603050405020304" pitchFamily="18" charset="0"/>
            </a:endParaRPr>
          </a:p>
          <a:p>
            <a:pPr marL="171450" marR="0" indent="-171450" algn="l" defTabSz="685800" rtl="0" eaLnBrk="1" fontAlgn="auto" latinLnBrk="0" hangingPunct="1">
              <a:lnSpc>
                <a:spcPct val="120000"/>
              </a:lnSpc>
              <a:spcBef>
                <a:spcPct val="0"/>
              </a:spcBef>
              <a:spcAft>
                <a:spcPts val="1000"/>
              </a:spcAft>
              <a:buClrTx/>
              <a:buSzTx/>
              <a:buFontTx/>
              <a:buNone/>
            </a:pPr>
            <a:r>
              <a:rPr kumimoji="0" lang="en-US" altLang="zh-CN" sz="2800" b="1" i="0" u="none" strike="noStrike" kern="1200" cap="none" spc="150" normalizeH="0" baseline="0" noProof="1">
                <a:solidFill>
                  <a:srgbClr val="7030A0"/>
                </a:solidFill>
                <a:uFillTx/>
                <a:latin typeface="Times New Roman" panose="02020603050405020304" pitchFamily="18" charset="0"/>
                <a:ea typeface="微软雅黑" panose="020B0503020204020204" charset="-122"/>
                <a:cs typeface="Times New Roman" panose="02020603050405020304" pitchFamily="18" charset="0"/>
              </a:rPr>
              <a:t>B</a:t>
            </a:r>
            <a:r>
              <a:rPr kumimoji="0" lang="zh-CN" altLang="en-US" sz="2800" b="1" i="0" u="none" strike="noStrike" kern="1200" cap="none" spc="150" normalizeH="0" baseline="0" noProof="1">
                <a:solidFill>
                  <a:srgbClr val="7030A0"/>
                </a:solidFill>
                <a:uFillTx/>
                <a:latin typeface="宋体" panose="02010600030101010101" pitchFamily="2" charset="-122"/>
                <a:ea typeface="微软雅黑" panose="020B0503020204020204" charset="-122"/>
                <a:cs typeface="Times New Roman" panose="02020603050405020304" pitchFamily="18" charset="0"/>
              </a:rPr>
              <a:t>．对于给定的电源，移动正电荷，非静电力做功越多，电动势就越大</a:t>
            </a:r>
            <a:endParaRPr kumimoji="0" lang="zh-CN" altLang="en-US" sz="2800" b="1" i="0" u="none" strike="noStrike" kern="1200" cap="none" spc="150" normalizeH="0" baseline="0" noProof="1">
              <a:solidFill>
                <a:srgbClr val="7030A0"/>
              </a:solidFill>
              <a:uFillTx/>
              <a:latin typeface="宋体" panose="02010600030101010101" pitchFamily="2" charset="-122"/>
              <a:ea typeface="微软雅黑" panose="020B0503020204020204" charset="-122"/>
              <a:cs typeface="Times New Roman" panose="02020603050405020304" pitchFamily="18" charset="0"/>
            </a:endParaRPr>
          </a:p>
          <a:p>
            <a:pPr marL="171450" marR="0" indent="-171450" algn="l" defTabSz="685800" rtl="0" eaLnBrk="1" fontAlgn="auto" latinLnBrk="0" hangingPunct="1">
              <a:lnSpc>
                <a:spcPct val="120000"/>
              </a:lnSpc>
              <a:spcBef>
                <a:spcPct val="0"/>
              </a:spcBef>
              <a:spcAft>
                <a:spcPts val="1000"/>
              </a:spcAft>
              <a:buClrTx/>
              <a:buSzTx/>
              <a:buFontTx/>
              <a:buNone/>
            </a:pPr>
            <a:r>
              <a:rPr kumimoji="0" lang="en-US" altLang="zh-CN" sz="2800" b="1" i="0" u="none" strike="noStrike" kern="1200" cap="none" spc="150" normalizeH="0" baseline="0" noProof="1">
                <a:solidFill>
                  <a:srgbClr val="7030A0"/>
                </a:solidFill>
                <a:uFillTx/>
                <a:latin typeface="Times New Roman" panose="02020603050405020304" pitchFamily="18" charset="0"/>
                <a:ea typeface="微软雅黑" panose="020B0503020204020204" charset="-122"/>
                <a:cs typeface="Times New Roman" panose="02020603050405020304" pitchFamily="18" charset="0"/>
              </a:rPr>
              <a:t>C</a:t>
            </a:r>
            <a:r>
              <a:rPr kumimoji="0" lang="zh-CN" altLang="en-US" sz="2800" b="1" i="0" u="none" strike="noStrike" kern="1200" cap="none" spc="150" normalizeH="0" baseline="0" noProof="1">
                <a:solidFill>
                  <a:srgbClr val="7030A0"/>
                </a:solidFill>
                <a:uFillTx/>
                <a:latin typeface="宋体" panose="02010600030101010101" pitchFamily="2" charset="-122"/>
                <a:ea typeface="微软雅黑" panose="020B0503020204020204" charset="-122"/>
                <a:cs typeface="Times New Roman" panose="02020603050405020304" pitchFamily="18" charset="0"/>
              </a:rPr>
              <a:t>．电动势越大，说明非静电力在电源内部把正电荷从负极向正极移送单位电荷量做功越多</a:t>
            </a:r>
            <a:endParaRPr kumimoji="0" lang="zh-CN" altLang="en-US" sz="2800" b="1" i="0" u="none" strike="noStrike" kern="1200" cap="none" spc="150" normalizeH="0" baseline="0" noProof="1">
              <a:solidFill>
                <a:srgbClr val="7030A0"/>
              </a:solidFill>
              <a:uFillTx/>
              <a:latin typeface="宋体" panose="02010600030101010101" pitchFamily="2" charset="-122"/>
              <a:ea typeface="微软雅黑" panose="020B0503020204020204" charset="-122"/>
              <a:cs typeface="Times New Roman" panose="02020603050405020304" pitchFamily="18" charset="0"/>
            </a:endParaRPr>
          </a:p>
          <a:p>
            <a:pPr marL="171450" marR="0" indent="-171450" algn="l" defTabSz="685800" rtl="0" eaLnBrk="1" fontAlgn="auto" latinLnBrk="0" hangingPunct="1">
              <a:lnSpc>
                <a:spcPct val="120000"/>
              </a:lnSpc>
              <a:spcBef>
                <a:spcPct val="0"/>
              </a:spcBef>
              <a:spcAft>
                <a:spcPts val="1000"/>
              </a:spcAft>
              <a:buClrTx/>
              <a:buSzTx/>
              <a:buFontTx/>
              <a:buNone/>
            </a:pPr>
            <a:r>
              <a:rPr kumimoji="0" lang="en-US" altLang="zh-CN" sz="2800" b="1" i="0" u="none" strike="noStrike" kern="1200" cap="none" spc="150" normalizeH="0" baseline="0" noProof="1">
                <a:solidFill>
                  <a:srgbClr val="7030A0"/>
                </a:solidFill>
                <a:uFillTx/>
                <a:latin typeface="Times New Roman" panose="02020603050405020304" pitchFamily="18" charset="0"/>
                <a:ea typeface="微软雅黑" panose="020B0503020204020204" charset="-122"/>
                <a:cs typeface="Times New Roman" panose="02020603050405020304" pitchFamily="18" charset="0"/>
              </a:rPr>
              <a:t>D</a:t>
            </a:r>
            <a:r>
              <a:rPr kumimoji="0" lang="zh-CN" altLang="en-US" sz="2800" b="1" i="0" u="none" strike="noStrike" kern="1200" cap="none" spc="150" normalizeH="0" baseline="0" noProof="1">
                <a:solidFill>
                  <a:srgbClr val="7030A0"/>
                </a:solidFill>
                <a:uFillTx/>
                <a:latin typeface="宋体" panose="02010600030101010101" pitchFamily="2" charset="-122"/>
                <a:ea typeface="微软雅黑" panose="020B0503020204020204" charset="-122"/>
                <a:cs typeface="Times New Roman" panose="02020603050405020304" pitchFamily="18" charset="0"/>
              </a:rPr>
              <a:t>．电动势越大，说明非静电力在电源内部把正电荷从负极向正极移送电荷量越多</a:t>
            </a:r>
            <a:endParaRPr kumimoji="0" lang="zh-CN" altLang="en-US" sz="2800" b="1" i="0" u="none" strike="noStrike" kern="1200" cap="none" spc="150" normalizeH="0" baseline="0" noProof="1">
              <a:solidFill>
                <a:srgbClr val="7030A0"/>
              </a:solidFill>
              <a:uFillTx/>
              <a:latin typeface="宋体" panose="02010600030101010101" pitchFamily="2" charset="-122"/>
              <a:ea typeface="微软雅黑" panose="020B0503020204020204" charset="-122"/>
              <a:cs typeface="Times New Roman" panose="02020603050405020304" pitchFamily="18" charset="0"/>
            </a:endParaRPr>
          </a:p>
        </p:txBody>
      </p:sp>
      <p:sp>
        <p:nvSpPr>
          <p:cNvPr id="3" name="文本框 2"/>
          <p:cNvSpPr txBox="1"/>
          <p:nvPr>
            <p:custDataLst>
              <p:tags r:id="rId4"/>
            </p:custDataLst>
          </p:nvPr>
        </p:nvSpPr>
        <p:spPr>
          <a:xfrm>
            <a:off x="5919470" y="1494790"/>
            <a:ext cx="1002030" cy="645160"/>
          </a:xfrm>
          <a:prstGeom prst="rect">
            <a:avLst/>
          </a:prstGeom>
          <a:noFill/>
          <a:ln w="9525">
            <a:noFill/>
          </a:ln>
        </p:spPr>
        <p:txBody>
          <a:bodyPr wrap="square" anchor="t">
            <a:spAutoFit/>
          </a:bodyPr>
          <a:lstStyle/>
          <a:p>
            <a:r>
              <a:rPr lang="en-US" altLang="zh-CN" sz="3600" b="1">
                <a:solidFill>
                  <a:srgbClr val="FF0000"/>
                </a:solidFill>
                <a:latin typeface="Times New Roman" panose="02020603050405020304" pitchFamily="18" charset="0"/>
                <a:ea typeface="楷体_GB2312" panose="02010609030101010101" pitchFamily="49" charset="-122"/>
              </a:rPr>
              <a:t>AC</a:t>
            </a:r>
            <a:endParaRPr lang="en-US" altLang="zh-CN" sz="3600" b="1">
              <a:solidFill>
                <a:srgbClr val="FF0000"/>
              </a:solidFill>
              <a:latin typeface="Times New Roman" panose="02020603050405020304" pitchFamily="18" charset="0"/>
              <a:ea typeface="楷体_GB2312" panose="0201060903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3"/>
          <p:cNvSpPr>
            <a:spLocks noGrp="1"/>
          </p:cNvSpPr>
          <p:nvPr>
            <p:ph idx="1"/>
            <p:custDataLst>
              <p:tags r:id="rId1"/>
            </p:custDataLst>
          </p:nvPr>
        </p:nvSpPr>
        <p:spPr>
          <a:xfrm>
            <a:off x="740410" y="782955"/>
            <a:ext cx="11115040" cy="3161665"/>
          </a:xfrm>
          <a:noFill/>
          <a:ln>
            <a:noFill/>
          </a:ln>
        </p:spPr>
        <p:txBody>
          <a:bodyPr anchor="t"/>
          <a:lstStyle/>
          <a:p>
            <a:pPr>
              <a:lnSpc>
                <a:spcPct val="150000"/>
              </a:lnSpc>
              <a:buFontTx/>
              <a:buNone/>
            </a:pPr>
            <a:r>
              <a:rPr lang="zh-CN" altLang="en-US" sz="2800" b="1">
                <a:solidFill>
                  <a:srgbClr val="0000FF"/>
                </a:solidFill>
                <a:latin typeface="宋体" panose="02010600030101010101" pitchFamily="2" charset="-122"/>
                <a:sym typeface="+mn-ea"/>
              </a:rPr>
              <a:t>【练习</a:t>
            </a:r>
            <a:r>
              <a:rPr lang="en-US" altLang="zh-CN" sz="2800" b="1">
                <a:solidFill>
                  <a:srgbClr val="0000FF"/>
                </a:solidFill>
                <a:latin typeface="宋体" panose="02010600030101010101" pitchFamily="2" charset="-122"/>
                <a:sym typeface="+mn-ea"/>
              </a:rPr>
              <a:t>2</a:t>
            </a:r>
            <a:r>
              <a:rPr lang="zh-CN" altLang="en-US" sz="2800" b="1">
                <a:solidFill>
                  <a:srgbClr val="0000FF"/>
                </a:solidFill>
                <a:latin typeface="宋体" panose="02010600030101010101" pitchFamily="2" charset="-122"/>
                <a:sym typeface="+mn-ea"/>
              </a:rPr>
              <a:t>】</a:t>
            </a:r>
            <a:r>
              <a:rPr lang="zh-CN" altLang="en-US" sz="2800" b="1">
                <a:solidFill>
                  <a:srgbClr val="0000FF"/>
                </a:solidFill>
                <a:latin typeface="宋体" panose="02010600030101010101" pitchFamily="2" charset="-122"/>
              </a:rPr>
              <a:t>将电动势为</a:t>
            </a:r>
            <a:r>
              <a:rPr lang="en-US" altLang="zh-CN" sz="2800" b="1">
                <a:solidFill>
                  <a:srgbClr val="0000FF"/>
                </a:solidFill>
                <a:latin typeface="Times New Roman" panose="02020603050405020304" pitchFamily="18" charset="0"/>
              </a:rPr>
              <a:t>3.0</a:t>
            </a:r>
            <a:r>
              <a:rPr lang="en-US" altLang="zh-CN" sz="2800" b="1">
                <a:solidFill>
                  <a:srgbClr val="0000FF"/>
                </a:solidFill>
                <a:latin typeface="宋体" panose="02010600030101010101" pitchFamily="2" charset="-122"/>
              </a:rPr>
              <a:t> </a:t>
            </a:r>
            <a:r>
              <a:rPr lang="en-US" altLang="zh-CN" sz="2800" b="1">
                <a:solidFill>
                  <a:srgbClr val="0000FF"/>
                </a:solidFill>
                <a:latin typeface="Times New Roman" panose="02020603050405020304" pitchFamily="18" charset="0"/>
              </a:rPr>
              <a:t>V</a:t>
            </a:r>
            <a:r>
              <a:rPr lang="zh-CN" altLang="en-US" sz="2800" b="1">
                <a:solidFill>
                  <a:srgbClr val="0000FF"/>
                </a:solidFill>
                <a:latin typeface="宋体" panose="02010600030101010101" pitchFamily="2" charset="-122"/>
              </a:rPr>
              <a:t>的电源接入电路中，测得电源两极间的电压为</a:t>
            </a:r>
            <a:r>
              <a:rPr lang="en-US" altLang="zh-CN" sz="2800" b="1">
                <a:solidFill>
                  <a:srgbClr val="0000FF"/>
                </a:solidFill>
                <a:latin typeface="Times New Roman" panose="02020603050405020304" pitchFamily="18" charset="0"/>
              </a:rPr>
              <a:t>2.4 V</a:t>
            </a:r>
            <a:r>
              <a:rPr lang="zh-CN" altLang="en-US" sz="2800" b="1">
                <a:solidFill>
                  <a:srgbClr val="0000FF"/>
                </a:solidFill>
                <a:latin typeface="宋体" panose="02010600030101010101" pitchFamily="2" charset="-122"/>
              </a:rPr>
              <a:t>，当电路中有</a:t>
            </a:r>
            <a:r>
              <a:rPr lang="en-US" altLang="zh-CN" sz="2800" b="1">
                <a:solidFill>
                  <a:srgbClr val="0000FF"/>
                </a:solidFill>
                <a:latin typeface="Times New Roman" panose="02020603050405020304" pitchFamily="18" charset="0"/>
              </a:rPr>
              <a:t>6 C</a:t>
            </a:r>
            <a:r>
              <a:rPr lang="zh-CN" altLang="en-US" sz="2800" b="1">
                <a:solidFill>
                  <a:srgbClr val="0000FF"/>
                </a:solidFill>
                <a:latin typeface="宋体" panose="02010600030101010101" pitchFamily="2" charset="-122"/>
              </a:rPr>
              <a:t>的电荷流过时，</a:t>
            </a:r>
            <a:endParaRPr lang="zh-CN" altLang="en-US" sz="2800" b="1">
              <a:solidFill>
                <a:srgbClr val="0000FF"/>
              </a:solidFill>
              <a:latin typeface="宋体" panose="02010600030101010101" pitchFamily="2" charset="-122"/>
            </a:endParaRPr>
          </a:p>
          <a:p>
            <a:pPr>
              <a:lnSpc>
                <a:spcPct val="150000"/>
              </a:lnSpc>
              <a:buFontTx/>
              <a:buNone/>
            </a:pPr>
            <a:r>
              <a:rPr lang="zh-CN" altLang="en-US" sz="2800" b="1">
                <a:solidFill>
                  <a:srgbClr val="0000FF"/>
                </a:solidFill>
                <a:latin typeface="宋体" panose="02010600030101010101" pitchFamily="2" charset="-122"/>
              </a:rPr>
              <a:t>    求：</a:t>
            </a:r>
            <a:r>
              <a:rPr lang="en-US" altLang="zh-CN" sz="2800" b="1">
                <a:solidFill>
                  <a:srgbClr val="0000FF"/>
                </a:solidFill>
                <a:latin typeface="宋体" panose="02010600030101010101" pitchFamily="2" charset="-122"/>
              </a:rPr>
              <a:t>(1)</a:t>
            </a:r>
            <a:r>
              <a:rPr lang="zh-CN" altLang="en-US" sz="2800" b="1">
                <a:solidFill>
                  <a:srgbClr val="0000FF"/>
                </a:solidFill>
                <a:latin typeface="宋体" panose="02010600030101010101" pitchFamily="2" charset="-122"/>
              </a:rPr>
              <a:t>有多少其他形式的能转化为电能</a:t>
            </a:r>
            <a:r>
              <a:rPr lang="en-US" altLang="zh-CN" sz="2800" b="1">
                <a:solidFill>
                  <a:srgbClr val="0000FF"/>
                </a:solidFill>
                <a:latin typeface="宋体" panose="02010600030101010101" pitchFamily="2" charset="-122"/>
              </a:rPr>
              <a:t>.</a:t>
            </a:r>
            <a:endParaRPr lang="zh-CN" altLang="en-US" sz="2800" b="1">
              <a:solidFill>
                <a:srgbClr val="0000FF"/>
              </a:solidFill>
              <a:latin typeface="宋体" panose="02010600030101010101" pitchFamily="2" charset="-122"/>
            </a:endParaRPr>
          </a:p>
          <a:p>
            <a:pPr>
              <a:lnSpc>
                <a:spcPct val="150000"/>
              </a:lnSpc>
              <a:buFontTx/>
              <a:buNone/>
            </a:pPr>
            <a:r>
              <a:rPr lang="en-US" altLang="zh-CN" sz="2800" b="1">
                <a:solidFill>
                  <a:srgbClr val="0000FF"/>
                </a:solidFill>
                <a:latin typeface="宋体" panose="02010600030101010101" pitchFamily="2" charset="-122"/>
              </a:rPr>
              <a:t>        (2)</a:t>
            </a:r>
            <a:r>
              <a:rPr lang="zh-CN" altLang="en-US" sz="2800" b="1">
                <a:solidFill>
                  <a:srgbClr val="0000FF"/>
                </a:solidFill>
                <a:latin typeface="宋体" panose="02010600030101010101" pitchFamily="2" charset="-122"/>
              </a:rPr>
              <a:t>外电路中有多少电能转化为其他形式的能</a:t>
            </a:r>
            <a:r>
              <a:rPr lang="en-US" altLang="zh-CN" sz="2800" b="1">
                <a:solidFill>
                  <a:srgbClr val="0000FF"/>
                </a:solidFill>
                <a:latin typeface="宋体" panose="02010600030101010101" pitchFamily="2" charset="-122"/>
              </a:rPr>
              <a:t>.</a:t>
            </a:r>
            <a:endParaRPr lang="zh-CN" altLang="en-US" sz="2800" b="1">
              <a:solidFill>
                <a:srgbClr val="0000FF"/>
              </a:solidFill>
              <a:latin typeface="宋体" panose="02010600030101010101" pitchFamily="2" charset="-122"/>
            </a:endParaRPr>
          </a:p>
        </p:txBody>
      </p:sp>
      <p:sp>
        <p:nvSpPr>
          <p:cNvPr id="65539" name="Rectangle 3"/>
          <p:cNvSpPr>
            <a:spLocks noGrp="1"/>
          </p:cNvSpPr>
          <p:nvPr>
            <p:custDataLst>
              <p:tags r:id="rId2"/>
            </p:custDataLst>
          </p:nvPr>
        </p:nvSpPr>
        <p:spPr>
          <a:xfrm>
            <a:off x="2183627" y="3609637"/>
            <a:ext cx="8228710" cy="3161591"/>
          </a:xfrm>
          <a:prstGeom prst="rect">
            <a:avLst/>
          </a:prstGeom>
          <a:noFill/>
          <a:ln w="9525">
            <a:noFill/>
          </a:ln>
        </p:spPr>
        <p:txBody>
          <a:bodyPr lIns="90024" tIns="46812" rIns="90024" bIns="46812" anchor="t"/>
          <a:lstStyle/>
          <a:p>
            <a:pPr marL="171450" indent="-171450">
              <a:lnSpc>
                <a:spcPct val="150000"/>
              </a:lnSpc>
              <a:spcAft>
                <a:spcPts val="1000"/>
              </a:spcAft>
            </a:pPr>
            <a:r>
              <a:rPr lang="zh-CN" altLang="en-US" sz="2800" b="1" baseline="0">
                <a:solidFill>
                  <a:srgbClr val="0000FF"/>
                </a:solidFill>
                <a:latin typeface="楷体_GB2312" panose="02010609030101010101" pitchFamily="49" charset="-122"/>
                <a:ea typeface="楷体_GB2312" panose="02010609030101010101" pitchFamily="49" charset="-122"/>
              </a:rPr>
              <a:t>解析：</a:t>
            </a:r>
            <a:r>
              <a:rPr lang="en-US" altLang="zh-CN" sz="2800" b="1" baseline="0">
                <a:solidFill>
                  <a:srgbClr val="FF0000"/>
                </a:solidFill>
                <a:latin typeface="Times New Roman" panose="02020603050405020304" pitchFamily="18" charset="0"/>
                <a:ea typeface="微软雅黑" panose="020B0503020204020204" charset="-122"/>
              </a:rPr>
              <a:t>(1)</a:t>
            </a:r>
            <a:r>
              <a:rPr lang="en-US" altLang="zh-CN" sz="2800" b="1" i="1" baseline="0">
                <a:solidFill>
                  <a:srgbClr val="FF0000"/>
                </a:solidFill>
                <a:latin typeface="Times New Roman" panose="02020603050405020304" pitchFamily="18" charset="0"/>
                <a:ea typeface="微软雅黑" panose="020B0503020204020204" charset="-122"/>
              </a:rPr>
              <a:t>W</a:t>
            </a:r>
            <a:r>
              <a:rPr lang="zh-CN" altLang="en-US" sz="2800" b="1" baseline="0">
                <a:solidFill>
                  <a:srgbClr val="FF0000"/>
                </a:solidFill>
                <a:latin typeface="Times New Roman" panose="02020603050405020304" pitchFamily="18" charset="0"/>
                <a:ea typeface="微软雅黑" panose="020B0503020204020204" charset="-122"/>
              </a:rPr>
              <a:t>＝</a:t>
            </a:r>
            <a:r>
              <a:rPr lang="en-US" altLang="zh-CN" sz="2800" b="1" i="1" baseline="0" err="1">
                <a:solidFill>
                  <a:srgbClr val="FF0000"/>
                </a:solidFill>
                <a:latin typeface="Times New Roman" panose="02020603050405020304" pitchFamily="18" charset="0"/>
                <a:ea typeface="微软雅黑" panose="020B0503020204020204" charset="-122"/>
              </a:rPr>
              <a:t>Eq</a:t>
            </a:r>
            <a:r>
              <a:rPr lang="zh-CN" altLang="en-US" sz="2800" b="1" baseline="0">
                <a:solidFill>
                  <a:srgbClr val="FF0000"/>
                </a:solidFill>
                <a:latin typeface="Times New Roman" panose="02020603050405020304" pitchFamily="18" charset="0"/>
                <a:ea typeface="微软雅黑" panose="020B0503020204020204" charset="-122"/>
              </a:rPr>
              <a:t>＝</a:t>
            </a:r>
            <a:r>
              <a:rPr lang="en-US" altLang="zh-CN" sz="2800" b="1" baseline="0">
                <a:solidFill>
                  <a:srgbClr val="FF0000"/>
                </a:solidFill>
                <a:latin typeface="Times New Roman" panose="02020603050405020304" pitchFamily="18" charset="0"/>
                <a:ea typeface="微软雅黑" panose="020B0503020204020204" charset="-122"/>
              </a:rPr>
              <a:t>3×6 J</a:t>
            </a:r>
            <a:r>
              <a:rPr lang="zh-CN" altLang="en-US" sz="2800" b="1" baseline="0">
                <a:solidFill>
                  <a:srgbClr val="FF0000"/>
                </a:solidFill>
                <a:latin typeface="Times New Roman" panose="02020603050405020304" pitchFamily="18" charset="0"/>
                <a:ea typeface="微软雅黑" panose="020B0503020204020204" charset="-122"/>
              </a:rPr>
              <a:t>＝</a:t>
            </a:r>
            <a:r>
              <a:rPr lang="en-US" altLang="zh-CN" sz="2800" b="1" baseline="0">
                <a:solidFill>
                  <a:srgbClr val="FF0000"/>
                </a:solidFill>
                <a:latin typeface="Times New Roman" panose="02020603050405020304" pitchFamily="18" charset="0"/>
                <a:ea typeface="微软雅黑" panose="020B0503020204020204" charset="-122"/>
              </a:rPr>
              <a:t>18 J</a:t>
            </a:r>
            <a:endParaRPr lang="en-US" altLang="zh-CN" sz="2800" b="1" baseline="0">
              <a:solidFill>
                <a:srgbClr val="FF0000"/>
              </a:solidFill>
              <a:latin typeface="Times New Roman" panose="02020603050405020304" pitchFamily="18" charset="0"/>
              <a:ea typeface="微软雅黑" panose="020B0503020204020204" charset="-122"/>
            </a:endParaRPr>
          </a:p>
          <a:p>
            <a:pPr marL="171450" indent="-171450">
              <a:lnSpc>
                <a:spcPct val="150000"/>
              </a:lnSpc>
              <a:spcAft>
                <a:spcPts val="1000"/>
              </a:spcAft>
            </a:pPr>
            <a:r>
              <a:rPr lang="zh-CN" altLang="en-US" sz="2800" b="1" baseline="0">
                <a:solidFill>
                  <a:srgbClr val="FF0000"/>
                </a:solidFill>
                <a:latin typeface="楷体_GB2312" panose="02010609030101010101" pitchFamily="49" charset="-122"/>
                <a:ea typeface="楷体_GB2312" panose="02010609030101010101" pitchFamily="49" charset="-122"/>
              </a:rPr>
              <a:t>电源中共有</a:t>
            </a:r>
            <a:r>
              <a:rPr lang="en-US" altLang="zh-CN" sz="2800" b="1" baseline="0">
                <a:solidFill>
                  <a:srgbClr val="FF0000"/>
                </a:solidFill>
                <a:latin typeface="Times New Roman" panose="02020603050405020304" pitchFamily="18" charset="0"/>
                <a:ea typeface="微软雅黑" panose="020B0503020204020204" charset="-122"/>
              </a:rPr>
              <a:t>18</a:t>
            </a:r>
            <a:r>
              <a:rPr lang="en-US" altLang="zh-CN" sz="2800" b="1" baseline="0">
                <a:solidFill>
                  <a:srgbClr val="FF0000"/>
                </a:solidFill>
                <a:latin typeface="楷体_GB2312" panose="02010609030101010101" pitchFamily="49" charset="-122"/>
                <a:ea typeface="楷体_GB2312" panose="02010609030101010101" pitchFamily="49" charset="-122"/>
              </a:rPr>
              <a:t> </a:t>
            </a:r>
            <a:r>
              <a:rPr lang="en-US" altLang="zh-CN" sz="2800" b="1" baseline="0">
                <a:solidFill>
                  <a:srgbClr val="FF0000"/>
                </a:solidFill>
                <a:latin typeface="Times New Roman" panose="02020603050405020304" pitchFamily="18" charset="0"/>
                <a:ea typeface="微软雅黑" panose="020B0503020204020204" charset="-122"/>
              </a:rPr>
              <a:t>J</a:t>
            </a:r>
            <a:r>
              <a:rPr lang="zh-CN" altLang="en-US" sz="2800" b="1" baseline="0">
                <a:solidFill>
                  <a:srgbClr val="FF0000"/>
                </a:solidFill>
                <a:latin typeface="楷体_GB2312" panose="02010609030101010101" pitchFamily="49" charset="-122"/>
                <a:ea typeface="楷体_GB2312" panose="02010609030101010101" pitchFamily="49" charset="-122"/>
              </a:rPr>
              <a:t>其他形式的能转化为电能</a:t>
            </a:r>
            <a:r>
              <a:rPr lang="en-US" altLang="zh-CN" sz="2800" b="1" baseline="0">
                <a:solidFill>
                  <a:srgbClr val="FF0000"/>
                </a:solidFill>
                <a:latin typeface="楷体_GB2312" panose="02010609030101010101" pitchFamily="49" charset="-122"/>
                <a:ea typeface="楷体_GB2312" panose="02010609030101010101" pitchFamily="49" charset="-122"/>
              </a:rPr>
              <a:t>.</a:t>
            </a:r>
            <a:endParaRPr lang="zh-CN" altLang="en-US" sz="2800" b="1" baseline="0">
              <a:solidFill>
                <a:srgbClr val="FF0000"/>
              </a:solidFill>
              <a:latin typeface="楷体_GB2312" panose="02010609030101010101" pitchFamily="49" charset="-122"/>
              <a:ea typeface="楷体_GB2312" panose="02010609030101010101" pitchFamily="49" charset="-122"/>
            </a:endParaRPr>
          </a:p>
          <a:p>
            <a:pPr marL="171450" indent="-171450">
              <a:lnSpc>
                <a:spcPct val="150000"/>
              </a:lnSpc>
              <a:spcAft>
                <a:spcPts val="1000"/>
              </a:spcAft>
            </a:pPr>
            <a:r>
              <a:rPr lang="en-US" altLang="zh-CN" sz="2800" b="1" baseline="0">
                <a:solidFill>
                  <a:srgbClr val="FF0000"/>
                </a:solidFill>
                <a:latin typeface="Times New Roman" panose="02020603050405020304" pitchFamily="18" charset="0"/>
                <a:ea typeface="微软雅黑" panose="020B0503020204020204" charset="-122"/>
              </a:rPr>
              <a:t>(2)</a:t>
            </a:r>
            <a:r>
              <a:rPr lang="en-US" altLang="zh-CN" sz="2800" b="1" i="1" baseline="0">
                <a:solidFill>
                  <a:srgbClr val="FF0000"/>
                </a:solidFill>
                <a:latin typeface="Times New Roman" panose="02020603050405020304" pitchFamily="18" charset="0"/>
                <a:ea typeface="微软雅黑" panose="020B0503020204020204" charset="-122"/>
              </a:rPr>
              <a:t>W</a:t>
            </a:r>
            <a:r>
              <a:rPr lang="en-US" altLang="zh-CN" sz="2800" b="1" baseline="-25000">
                <a:solidFill>
                  <a:srgbClr val="FF0000"/>
                </a:solidFill>
                <a:latin typeface="Times New Roman" panose="02020603050405020304" pitchFamily="18" charset="0"/>
                <a:ea typeface="微软雅黑" panose="020B0503020204020204" charset="-122"/>
              </a:rPr>
              <a:t>1</a:t>
            </a:r>
            <a:r>
              <a:rPr lang="zh-CN" altLang="en-US" sz="2800" b="1" baseline="0">
                <a:solidFill>
                  <a:srgbClr val="FF0000"/>
                </a:solidFill>
                <a:latin typeface="Times New Roman" panose="02020603050405020304" pitchFamily="18" charset="0"/>
                <a:ea typeface="微软雅黑" panose="020B0503020204020204" charset="-122"/>
              </a:rPr>
              <a:t>＝</a:t>
            </a:r>
            <a:r>
              <a:rPr lang="en-US" altLang="zh-CN" sz="2800" b="1" i="1" baseline="0">
                <a:solidFill>
                  <a:srgbClr val="FF0000"/>
                </a:solidFill>
                <a:latin typeface="Times New Roman" panose="02020603050405020304" pitchFamily="18" charset="0"/>
                <a:ea typeface="微软雅黑" panose="020B0503020204020204" charset="-122"/>
              </a:rPr>
              <a:t>U</a:t>
            </a:r>
            <a:r>
              <a:rPr lang="en-US" altLang="zh-CN" sz="2800" b="1" baseline="-25000">
                <a:solidFill>
                  <a:srgbClr val="FF0000"/>
                </a:solidFill>
                <a:latin typeface="Times New Roman" panose="02020603050405020304" pitchFamily="18" charset="0"/>
                <a:ea typeface="微软雅黑" panose="020B0503020204020204" charset="-122"/>
              </a:rPr>
              <a:t>1</a:t>
            </a:r>
            <a:r>
              <a:rPr lang="en-US" altLang="zh-CN" sz="2800" b="1" i="1" baseline="0">
                <a:solidFill>
                  <a:srgbClr val="FF0000"/>
                </a:solidFill>
                <a:latin typeface="Times New Roman" panose="02020603050405020304" pitchFamily="18" charset="0"/>
                <a:ea typeface="微软雅黑" panose="020B0503020204020204" charset="-122"/>
              </a:rPr>
              <a:t>q</a:t>
            </a:r>
            <a:r>
              <a:rPr lang="zh-CN" altLang="en-US" sz="2800" b="1" baseline="0">
                <a:solidFill>
                  <a:srgbClr val="FF0000"/>
                </a:solidFill>
                <a:latin typeface="Times New Roman" panose="02020603050405020304" pitchFamily="18" charset="0"/>
                <a:ea typeface="微软雅黑" panose="020B0503020204020204" charset="-122"/>
              </a:rPr>
              <a:t>＝</a:t>
            </a:r>
            <a:r>
              <a:rPr lang="en-US" altLang="zh-CN" sz="2800" b="1" baseline="0">
                <a:solidFill>
                  <a:srgbClr val="FF0000"/>
                </a:solidFill>
                <a:latin typeface="Times New Roman" panose="02020603050405020304" pitchFamily="18" charset="0"/>
                <a:ea typeface="微软雅黑" panose="020B0503020204020204" charset="-122"/>
              </a:rPr>
              <a:t>2.4×6 J</a:t>
            </a:r>
            <a:r>
              <a:rPr lang="zh-CN" altLang="en-US" sz="2800" b="1" baseline="0">
                <a:solidFill>
                  <a:srgbClr val="FF0000"/>
                </a:solidFill>
                <a:latin typeface="Times New Roman" panose="02020603050405020304" pitchFamily="18" charset="0"/>
                <a:ea typeface="微软雅黑" panose="020B0503020204020204" charset="-122"/>
              </a:rPr>
              <a:t>＝</a:t>
            </a:r>
            <a:r>
              <a:rPr lang="en-US" altLang="zh-CN" sz="2800" b="1" baseline="0">
                <a:solidFill>
                  <a:srgbClr val="FF0000"/>
                </a:solidFill>
                <a:latin typeface="Times New Roman" panose="02020603050405020304" pitchFamily="18" charset="0"/>
                <a:ea typeface="微软雅黑" panose="020B0503020204020204" charset="-122"/>
              </a:rPr>
              <a:t>14.4 J</a:t>
            </a:r>
            <a:endParaRPr lang="en-US" altLang="zh-CN" sz="2800" b="1" baseline="0">
              <a:solidFill>
                <a:srgbClr val="FF0000"/>
              </a:solidFill>
              <a:latin typeface="Times New Roman" panose="02020603050405020304" pitchFamily="18" charset="0"/>
              <a:ea typeface="微软雅黑" panose="020B0503020204020204" charset="-122"/>
            </a:endParaRPr>
          </a:p>
          <a:p>
            <a:pPr marL="171450" indent="-171450">
              <a:lnSpc>
                <a:spcPct val="150000"/>
              </a:lnSpc>
              <a:spcAft>
                <a:spcPts val="1000"/>
              </a:spcAft>
            </a:pPr>
            <a:r>
              <a:rPr lang="zh-CN" altLang="en-US" sz="2800" b="1" baseline="0">
                <a:solidFill>
                  <a:srgbClr val="FF0000"/>
                </a:solidFill>
                <a:latin typeface="楷体_GB2312" panose="02010609030101010101" pitchFamily="49" charset="-122"/>
                <a:ea typeface="楷体_GB2312" panose="02010609030101010101" pitchFamily="49" charset="-122"/>
              </a:rPr>
              <a:t>外电路中共有</a:t>
            </a:r>
            <a:r>
              <a:rPr lang="en-US" altLang="zh-CN" sz="2800" b="1" baseline="0">
                <a:solidFill>
                  <a:srgbClr val="FF0000"/>
                </a:solidFill>
                <a:latin typeface="Times New Roman" panose="02020603050405020304" pitchFamily="18" charset="0"/>
                <a:ea typeface="微软雅黑" panose="020B0503020204020204" charset="-122"/>
              </a:rPr>
              <a:t>14.4 J</a:t>
            </a:r>
            <a:r>
              <a:rPr lang="zh-CN" altLang="en-US" sz="2800" b="1" baseline="0">
                <a:solidFill>
                  <a:srgbClr val="FF0000"/>
                </a:solidFill>
                <a:latin typeface="楷体_GB2312" panose="02010609030101010101" pitchFamily="49" charset="-122"/>
                <a:ea typeface="楷体_GB2312" panose="02010609030101010101" pitchFamily="49" charset="-122"/>
              </a:rPr>
              <a:t>电能转化为其他形式的能</a:t>
            </a:r>
            <a:r>
              <a:rPr lang="en-US" altLang="zh-CN" sz="2800" b="1" baseline="0">
                <a:solidFill>
                  <a:srgbClr val="FF0000"/>
                </a:solidFill>
                <a:latin typeface="楷体_GB2312" panose="02010609030101010101" pitchFamily="49" charset="-122"/>
                <a:ea typeface="楷体_GB2312" panose="02010609030101010101" pitchFamily="49" charset="-122"/>
              </a:rPr>
              <a:t>.</a:t>
            </a:r>
            <a:endParaRPr lang="zh-CN" altLang="en-US" sz="2800" b="1" baseline="0">
              <a:solidFill>
                <a:srgbClr val="FF0000"/>
              </a:solidFill>
              <a:latin typeface="楷体_GB2312" panose="02010609030101010101" pitchFamily="49" charset="-122"/>
              <a:ea typeface="楷体_GB2312" panose="02010609030101010101" pitchFamily="49" charset="-122"/>
            </a:endParaRPr>
          </a:p>
        </p:txBody>
      </p:sp>
      <p:sp>
        <p:nvSpPr>
          <p:cNvPr id="29" name="TextBox 14">
            <a:hlinkClick r:id=""/>
          </p:cNvPr>
          <p:cNvSpPr txBox="1">
            <a:spLocks noChangeArrowheads="1"/>
          </p:cNvSpPr>
          <p:nvPr>
            <p:custDataLst>
              <p:tags r:id="rId3"/>
            </p:custDataLst>
          </p:nvPr>
        </p:nvSpPr>
        <p:spPr bwMode="auto">
          <a:xfrm>
            <a:off x="160103" y="201308"/>
            <a:ext cx="2859835" cy="581660"/>
          </a:xfrm>
          <a:prstGeom prst="rect">
            <a:avLst/>
          </a:prstGeom>
          <a:noFill/>
          <a:ln w="9525">
            <a:noFill/>
            <a:miter lim="800000"/>
          </a:ln>
        </p:spPr>
        <p:txBody>
          <a:bodyPr wrap="square">
            <a:spAutoFit/>
          </a:bodyPr>
          <a:lstStyle/>
          <a:p>
            <a:r>
              <a:rPr lang="zh-CN" altLang="en-US" sz="3190" b="1" smtClean="0">
                <a:solidFill>
                  <a:schemeClr val="bg1"/>
                </a:solidFill>
                <a:latin typeface="宋体" panose="02010600030101010101" pitchFamily="2" charset="-122"/>
                <a:ea typeface="宋体" panose="02010600030101010101" pitchFamily="2" charset="-122"/>
                <a:sym typeface="+mn-ea"/>
              </a:rPr>
              <a:t>练习</a:t>
            </a:r>
            <a:endParaRPr lang="zh-CN" altLang="en-US" sz="3190" b="1" smtClean="0">
              <a:solidFill>
                <a:schemeClr val="bg1"/>
              </a:solidFill>
              <a:latin typeface="宋体" panose="02010600030101010101" pitchFamily="2" charset="-122"/>
              <a:ea typeface="宋体" panose="02010600030101010101" pitchFamily="2" charset="-122"/>
              <a:sym typeface="+mn-ea"/>
            </a:endParaRPr>
          </a:p>
        </p:txBody>
      </p:sp>
      <p:sp>
        <p:nvSpPr>
          <p:cNvPr id="7" name="文本框 6"/>
          <p:cNvSpPr txBox="1"/>
          <p:nvPr>
            <p:custDataLst>
              <p:tags r:id="rId4"/>
            </p:custDataLst>
          </p:nvPr>
        </p:nvSpPr>
        <p:spPr>
          <a:xfrm>
            <a:off x="8255" y="99060"/>
            <a:ext cx="265874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rPr>
              <a:t>随堂练习</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65539">
                                            <p:txEl>
                                              <p:pRg st="1" end="1"/>
                                            </p:txEl>
                                          </p:spTgt>
                                        </p:tgtEl>
                                        <p:attrNameLst>
                                          <p:attrName>style.visibility</p:attrName>
                                        </p:attrNameLst>
                                      </p:cBhvr>
                                      <p:to>
                                        <p:strVal val="visible"/>
                                      </p:to>
                                    </p:set>
                                    <p:animEffect transition="in" filter="blinds(horizontal)">
                                      <p:cBhvr>
                                        <p:cTn id="7" dur="500"/>
                                        <p:tgtEl>
                                          <p:spTgt spid="6553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5539">
                                            <p:txEl>
                                              <p:pRg st="2" end="2"/>
                                            </p:txEl>
                                          </p:spTgt>
                                        </p:tgtEl>
                                        <p:attrNameLst>
                                          <p:attrName>style.visibility</p:attrName>
                                        </p:attrNameLst>
                                      </p:cBhvr>
                                      <p:to>
                                        <p:strVal val="visible"/>
                                      </p:to>
                                    </p:set>
                                    <p:animEffect transition="in" filter="blinds(horizontal)">
                                      <p:cBhvr>
                                        <p:cTn id="12" dur="500"/>
                                        <p:tgtEl>
                                          <p:spTgt spid="65539">
                                            <p:txEl>
                                              <p:pRg st="2" end="2"/>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65539">
                                            <p:txEl>
                                              <p:pRg st="3" end="3"/>
                                            </p:txEl>
                                          </p:spTgt>
                                        </p:tgtEl>
                                        <p:attrNameLst>
                                          <p:attrName>style.visibility</p:attrName>
                                        </p:attrNameLst>
                                      </p:cBhvr>
                                      <p:to>
                                        <p:strVal val="visible"/>
                                      </p:to>
                                    </p:set>
                                    <p:animEffect transition="in" filter="blinds(horizontal)">
                                      <p:cBhvr>
                                        <p:cTn id="15" dur="500"/>
                                        <p:tgtEl>
                                          <p:spTgt spid="6553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对象 494661"/>
          <p:cNvGraphicFramePr>
            <a:graphicFrameLocks noChangeAspect="1"/>
          </p:cNvGraphicFramePr>
          <p:nvPr>
            <p:custDataLst>
              <p:tags r:id="rId1"/>
            </p:custDataLst>
          </p:nvPr>
        </p:nvGraphicFramePr>
        <p:xfrm>
          <a:off x="1473967" y="2042920"/>
          <a:ext cx="1342666" cy="1030930"/>
        </p:xfrm>
        <a:graphic>
          <a:graphicData uri="http://schemas.openxmlformats.org/presentationml/2006/ole">
            <mc:AlternateContent xmlns:mc="http://schemas.openxmlformats.org/markup-compatibility/2006">
              <mc:Choice xmlns:v="urn:schemas-microsoft-com:vml" Requires="v">
                <p:oleObj spid="_x0000_s1050" name="" r:id="rId2" imgW="431800" imgH="393700" progId="Equation.DSMT4">
                  <p:embed/>
                </p:oleObj>
              </mc:Choice>
              <mc:Fallback>
                <p:oleObj name="" r:id="rId2" imgW="431800" imgH="393700" progId="Equation.DSMT4">
                  <p:embed/>
                  <p:pic>
                    <p:nvPicPr>
                      <p:cNvPr id="0" name="OLE substitute image"/>
                      <p:cNvPicPr/>
                      <p:nvPr/>
                    </p:nvPicPr>
                    <p:blipFill>
                      <a:blip r:embed="rId3"/>
                      <a:stretch>
                        <a:fillRect/>
                      </a:stretch>
                    </p:blipFill>
                    <p:spPr>
                      <a:xfrm>
                        <a:off x="1473967" y="2042920"/>
                        <a:ext cx="1342666" cy="1030930"/>
                      </a:xfrm>
                      <a:prstGeom prst="rect">
                        <a:avLst/>
                      </a:prstGeom>
                      <a:noFill/>
                      <a:ln w="38100">
                        <a:solidFill>
                          <a:srgbClr val="FF0000"/>
                        </a:solidFill>
                        <a:miter/>
                      </a:ln>
                    </p:spPr>
                  </p:pic>
                </p:oleObj>
              </mc:Fallback>
            </mc:AlternateContent>
          </a:graphicData>
        </a:graphic>
      </p:graphicFrame>
      <p:sp>
        <p:nvSpPr>
          <p:cNvPr id="2" name="Text Box 2"/>
          <p:cNvSpPr txBox="1"/>
          <p:nvPr>
            <p:custDataLst>
              <p:tags r:id="rId4"/>
            </p:custDataLst>
          </p:nvPr>
        </p:nvSpPr>
        <p:spPr>
          <a:xfrm>
            <a:off x="244814" y="4017528"/>
            <a:ext cx="11225023" cy="1939925"/>
          </a:xfrm>
          <a:prstGeom prst="rect">
            <a:avLst/>
          </a:prstGeom>
          <a:noFill/>
          <a:ln w="9525">
            <a:noFill/>
          </a:ln>
        </p:spPr>
        <p:txBody>
          <a:bodyPr wrap="square">
            <a:spAutoFit/>
          </a:bodyPr>
          <a:lstStyle/>
          <a:p>
            <a:pPr fontAlgn="auto">
              <a:lnSpc>
                <a:spcPct val="150000"/>
              </a:lnSpc>
            </a:pPr>
            <a:r>
              <a:rPr lang="en-US" altLang="zh-CN" sz="2670" b="1">
                <a:solidFill>
                  <a:schemeClr val="tx1"/>
                </a:solidFill>
                <a:latin typeface="宋体" panose="02010600030101010101" pitchFamily="2" charset="-122"/>
              </a:rPr>
              <a:t>   </a:t>
            </a:r>
            <a:r>
              <a:rPr lang="zh-CN" altLang="en-US" sz="2670" b="1">
                <a:solidFill>
                  <a:schemeClr val="tx1"/>
                </a:solidFill>
                <a:latin typeface="宋体" panose="02010600030101010101" pitchFamily="2" charset="-122"/>
              </a:rPr>
              <a:t>在外电路中，电流方向由</a:t>
            </a:r>
            <a:r>
              <a:rPr lang="zh-CN" altLang="en-US" sz="2670" b="1">
                <a:solidFill>
                  <a:srgbClr val="FF0000"/>
                </a:solidFill>
                <a:latin typeface="宋体" panose="02010600030101010101" pitchFamily="2" charset="-122"/>
              </a:rPr>
              <a:t>正极流向负极</a:t>
            </a:r>
            <a:r>
              <a:rPr lang="zh-CN" altLang="en-US" sz="2670" b="1">
                <a:solidFill>
                  <a:schemeClr val="tx1"/>
                </a:solidFill>
                <a:latin typeface="宋体" panose="02010600030101010101" pitchFamily="2" charset="-122"/>
              </a:rPr>
              <a:t>。</a:t>
            </a:r>
            <a:endParaRPr lang="zh-CN" altLang="en-US" sz="2670" b="1">
              <a:solidFill>
                <a:schemeClr val="tx1"/>
              </a:solidFill>
              <a:latin typeface="宋体" panose="02010600030101010101" pitchFamily="2" charset="-122"/>
            </a:endParaRPr>
          </a:p>
          <a:p>
            <a:pPr fontAlgn="auto">
              <a:lnSpc>
                <a:spcPct val="150000"/>
              </a:lnSpc>
            </a:pPr>
            <a:r>
              <a:rPr lang="zh-CN" altLang="en-US" sz="2670" b="1">
                <a:solidFill>
                  <a:schemeClr val="tx1"/>
                </a:solidFill>
                <a:latin typeface="宋体" panose="02010600030101010101" pitchFamily="2" charset="-122"/>
              </a:rPr>
              <a:t>   在内电路中，通过非静电力做功使正电荷由负极移到正极，所以电流方向</a:t>
            </a:r>
            <a:r>
              <a:rPr lang="zh-CN" altLang="en-US" sz="2670" b="1">
                <a:solidFill>
                  <a:srgbClr val="FF0000"/>
                </a:solidFill>
                <a:latin typeface="宋体" panose="02010600030101010101" pitchFamily="2" charset="-122"/>
              </a:rPr>
              <a:t>由负极流向正极</a:t>
            </a:r>
            <a:r>
              <a:rPr lang="zh-CN" altLang="en-US" sz="2670" b="1">
                <a:solidFill>
                  <a:schemeClr val="tx1"/>
                </a:solidFill>
                <a:latin typeface="宋体" panose="02010600030101010101" pitchFamily="2" charset="-122"/>
              </a:rPr>
              <a:t>。</a:t>
            </a:r>
            <a:endParaRPr lang="zh-CN" altLang="en-US" sz="2670" b="1">
              <a:solidFill>
                <a:schemeClr val="tx1"/>
              </a:solidFill>
              <a:latin typeface="宋体" panose="02010600030101010101" pitchFamily="2" charset="-122"/>
            </a:endParaRPr>
          </a:p>
        </p:txBody>
      </p:sp>
      <p:sp>
        <p:nvSpPr>
          <p:cNvPr id="3" name="Text Box 3"/>
          <p:cNvSpPr txBox="1"/>
          <p:nvPr>
            <p:custDataLst>
              <p:tags r:id="rId5"/>
            </p:custDataLst>
          </p:nvPr>
        </p:nvSpPr>
        <p:spPr>
          <a:xfrm>
            <a:off x="617855" y="3421380"/>
            <a:ext cx="3608070" cy="501650"/>
          </a:xfrm>
          <a:prstGeom prst="rect">
            <a:avLst/>
          </a:prstGeom>
          <a:noFill/>
          <a:ln w="9525">
            <a:noFill/>
          </a:ln>
        </p:spPr>
        <p:txBody>
          <a:bodyPr wrap="square">
            <a:spAutoFit/>
          </a:bodyPr>
          <a:lstStyle/>
          <a:p>
            <a:r>
              <a:rPr lang="zh-CN" altLang="en-US" sz="2670" b="1">
                <a:solidFill>
                  <a:schemeClr val="tx1"/>
                </a:solidFill>
                <a:latin typeface="宋体" panose="02010600030101010101" pitchFamily="2" charset="-122"/>
              </a:rPr>
              <a:t>（二）闭合回路的</a:t>
            </a:r>
            <a:r>
              <a:rPr lang="zh-CN" altLang="en-US" sz="2670" b="1">
                <a:solidFill>
                  <a:srgbClr val="FF0000"/>
                </a:solidFill>
                <a:latin typeface="宋体" panose="02010600030101010101" pitchFamily="2" charset="-122"/>
              </a:rPr>
              <a:t>电流</a:t>
            </a:r>
            <a:endParaRPr lang="zh-CN" altLang="en-US" sz="2670" b="1">
              <a:solidFill>
                <a:srgbClr val="FF0000"/>
              </a:solidFill>
              <a:latin typeface="宋体" panose="02010600030101010101" pitchFamily="2" charset="-122"/>
            </a:endParaRPr>
          </a:p>
        </p:txBody>
      </p:sp>
      <p:sp>
        <p:nvSpPr>
          <p:cNvPr id="5" name="Text Box 3"/>
          <p:cNvSpPr txBox="1"/>
          <p:nvPr>
            <p:custDataLst>
              <p:tags r:id="rId6"/>
            </p:custDataLst>
          </p:nvPr>
        </p:nvSpPr>
        <p:spPr>
          <a:xfrm>
            <a:off x="472802" y="1300456"/>
            <a:ext cx="8202992" cy="501650"/>
          </a:xfrm>
          <a:prstGeom prst="rect">
            <a:avLst/>
          </a:prstGeom>
          <a:noFill/>
          <a:ln w="9525">
            <a:noFill/>
          </a:ln>
        </p:spPr>
        <p:txBody>
          <a:bodyPr>
            <a:spAutoFit/>
          </a:bodyPr>
          <a:lstStyle/>
          <a:p>
            <a:r>
              <a:rPr lang="zh-CN" altLang="en-US" sz="2670" b="1">
                <a:solidFill>
                  <a:schemeClr val="tx1"/>
                </a:solidFill>
                <a:latin typeface="宋体" panose="02010600030101010101" pitchFamily="2" charset="-122"/>
              </a:rPr>
              <a:t>（一）</a:t>
            </a:r>
            <a:r>
              <a:rPr lang="zh-CN" altLang="en-US" sz="2670" b="1">
                <a:solidFill>
                  <a:schemeClr val="tx1"/>
                </a:solidFill>
                <a:latin typeface="宋体" panose="02010600030101010101" pitchFamily="2" charset="-122"/>
                <a:ea typeface="宋体" panose="02010600030101010101" pitchFamily="2" charset="-122"/>
              </a:rPr>
              <a:t>部分电路</a:t>
            </a:r>
            <a:r>
              <a:rPr lang="zh-CN" altLang="en-US" sz="2670" b="1">
                <a:solidFill>
                  <a:schemeClr val="tx1"/>
                </a:solidFill>
                <a:latin typeface="宋体" panose="02010600030101010101" pitchFamily="2" charset="-122"/>
                <a:sym typeface="+mn-ea"/>
              </a:rPr>
              <a:t>的</a:t>
            </a:r>
            <a:r>
              <a:rPr lang="zh-CN" altLang="en-US" sz="2670" b="1">
                <a:solidFill>
                  <a:srgbClr val="FF0000"/>
                </a:solidFill>
                <a:latin typeface="宋体" panose="02010600030101010101" pitchFamily="2" charset="-122"/>
                <a:sym typeface="+mn-ea"/>
              </a:rPr>
              <a:t>电流</a:t>
            </a:r>
            <a:endParaRPr lang="zh-CN" altLang="en-US" sz="2670" b="1">
              <a:solidFill>
                <a:srgbClr val="FF0000"/>
              </a:solidFill>
              <a:latin typeface="宋体" panose="02010600030101010101" pitchFamily="2" charset="-122"/>
              <a:ea typeface="宋体" panose="02010600030101010101" pitchFamily="2" charset="-122"/>
              <a:sym typeface="+mn-ea"/>
            </a:endParaRPr>
          </a:p>
        </p:txBody>
      </p:sp>
      <p:sp>
        <p:nvSpPr>
          <p:cNvPr id="75" name="文本框 497739"/>
          <p:cNvSpPr txBox="1"/>
          <p:nvPr>
            <p:custDataLst>
              <p:tags r:id="rId7"/>
            </p:custDataLst>
          </p:nvPr>
        </p:nvSpPr>
        <p:spPr>
          <a:xfrm>
            <a:off x="3740827" y="5383065"/>
            <a:ext cx="6067832" cy="501650"/>
          </a:xfrm>
          <a:prstGeom prst="rect">
            <a:avLst/>
          </a:prstGeom>
          <a:noFill/>
          <a:ln w="28575">
            <a:noFill/>
          </a:ln>
        </p:spPr>
        <p:txBody>
          <a:bodyPr wrap="square">
            <a:spAutoFit/>
          </a:bodyPr>
          <a:lstStyle/>
          <a:p>
            <a:r>
              <a:rPr lang="zh-CN" altLang="en-US" sz="2670" b="1">
                <a:solidFill>
                  <a:srgbClr val="7030A0"/>
                </a:solidFill>
                <a:latin typeface="宋体" panose="02010600030101010101" pitchFamily="2" charset="-122"/>
              </a:rPr>
              <a:t>内电路与外电路中的总电流是相同的。</a:t>
            </a:r>
            <a:endParaRPr lang="zh-CN" altLang="en-US" sz="2670" b="1">
              <a:solidFill>
                <a:srgbClr val="7030A0"/>
              </a:solidFill>
              <a:latin typeface="宋体" panose="02010600030101010101" pitchFamily="2" charset="-122"/>
            </a:endParaRPr>
          </a:p>
        </p:txBody>
      </p:sp>
      <p:grpSp>
        <p:nvGrpSpPr>
          <p:cNvPr id="40" name="组合 39"/>
          <p:cNvGrpSpPr/>
          <p:nvPr>
            <p:custDataLst>
              <p:tags r:id="rId8"/>
            </p:custDataLst>
          </p:nvPr>
        </p:nvGrpSpPr>
        <p:grpSpPr>
          <a:xfrm>
            <a:off x="6595580" y="1523060"/>
            <a:ext cx="3547687" cy="3075024"/>
            <a:chOff x="8556" y="1542"/>
            <a:chExt cx="4188" cy="3630"/>
          </a:xfrm>
        </p:grpSpPr>
        <p:sp>
          <p:nvSpPr>
            <p:cNvPr id="22" name="Rectangle 8"/>
            <p:cNvSpPr/>
            <p:nvPr>
              <p:custDataLst>
                <p:tags r:id="rId9"/>
              </p:custDataLst>
            </p:nvPr>
          </p:nvSpPr>
          <p:spPr>
            <a:xfrm>
              <a:off x="8948" y="3749"/>
              <a:ext cx="3116" cy="1313"/>
            </a:xfrm>
            <a:prstGeom prst="rect">
              <a:avLst/>
            </a:prstGeom>
            <a:gradFill>
              <a:gsLst>
                <a:gs pos="50000">
                  <a:srgbClr val="E9DED3"/>
                </a:gs>
                <a:gs pos="0">
                  <a:srgbClr val="F0E9E2"/>
                </a:gs>
                <a:gs pos="100000">
                  <a:srgbClr val="E1D3C4"/>
                </a:gs>
              </a:gsLst>
              <a:lin scaled="1"/>
            </a:gradFill>
            <a:ln w="25400" cap="flat" cmpd="sng">
              <a:solidFill>
                <a:srgbClr val="FF0000"/>
              </a:solidFill>
              <a:prstDash val="dash"/>
              <a:miter/>
              <a:headEnd type="none" w="med" len="med"/>
              <a:tailEnd type="none" w="med" len="med"/>
            </a:ln>
          </p:spPr>
          <p:txBody>
            <a:bodyPr wrap="none" anchor="ctr"/>
            <a:lstStyle/>
            <a:p>
              <a:endParaRPr lang="zh-CN" altLang="en-US" sz="3470">
                <a:latin typeface="Arial" panose="020B0604020202020204" pitchFamily="34" charset="0"/>
                <a:ea typeface="宋体" panose="02010600030101010101" pitchFamily="2" charset="-122"/>
              </a:endParaRPr>
            </a:p>
          </p:txBody>
        </p:sp>
        <p:sp>
          <p:nvSpPr>
            <p:cNvPr id="23" name="Rectangle 9"/>
            <p:cNvSpPr/>
            <p:nvPr>
              <p:custDataLst>
                <p:tags r:id="rId10"/>
              </p:custDataLst>
            </p:nvPr>
          </p:nvSpPr>
          <p:spPr>
            <a:xfrm>
              <a:off x="8999" y="1693"/>
              <a:ext cx="3116" cy="1312"/>
            </a:xfrm>
            <a:prstGeom prst="rect">
              <a:avLst/>
            </a:prstGeom>
            <a:solidFill>
              <a:schemeClr val="accent1">
                <a:alpha val="40000"/>
              </a:schemeClr>
            </a:solidFill>
            <a:ln w="25400" cap="flat" cmpd="sng">
              <a:solidFill>
                <a:srgbClr val="FF0000"/>
              </a:solidFill>
              <a:prstDash val="dash"/>
              <a:miter/>
              <a:headEnd type="none" w="med" len="med"/>
              <a:tailEnd type="none" w="med" len="med"/>
            </a:ln>
          </p:spPr>
          <p:txBody>
            <a:bodyPr wrap="none" anchor="ctr"/>
            <a:lstStyle/>
            <a:p>
              <a:endParaRPr lang="zh-CN" altLang="en-US" sz="3470">
                <a:latin typeface="Arial" panose="020B0604020202020204" pitchFamily="34" charset="0"/>
                <a:ea typeface="宋体" panose="02010600030101010101" pitchFamily="2" charset="-122"/>
              </a:endParaRPr>
            </a:p>
          </p:txBody>
        </p:sp>
        <p:grpSp>
          <p:nvGrpSpPr>
            <p:cNvPr id="24" name="Group 10"/>
            <p:cNvGrpSpPr/>
            <p:nvPr>
              <p:custDataLst>
                <p:tags r:id="rId11"/>
              </p:custDataLst>
            </p:nvPr>
          </p:nvGrpSpPr>
          <p:grpSpPr>
            <a:xfrm>
              <a:off x="8557" y="1542"/>
              <a:ext cx="4187" cy="3630"/>
              <a:chOff x="1585" y="2184"/>
              <a:chExt cx="1567" cy="1635"/>
            </a:xfrm>
          </p:grpSpPr>
          <p:sp>
            <p:nvSpPr>
              <p:cNvPr id="25" name="Line 11"/>
              <p:cNvSpPr/>
              <p:nvPr>
                <p:custDataLst>
                  <p:tags r:id="rId12"/>
                </p:custDataLst>
              </p:nvPr>
            </p:nvSpPr>
            <p:spPr>
              <a:xfrm flipH="1">
                <a:off x="3082" y="2564"/>
                <a:ext cx="0" cy="912"/>
              </a:xfrm>
              <a:prstGeom prst="line">
                <a:avLst/>
              </a:prstGeom>
              <a:ln w="38100" cap="flat" cmpd="sng">
                <a:solidFill>
                  <a:schemeClr val="tx1"/>
                </a:solidFill>
                <a:prstDash val="solid"/>
                <a:round/>
                <a:headEnd type="none" w="med" len="med"/>
                <a:tailEnd type="none" w="med" len="med"/>
              </a:ln>
            </p:spPr>
            <p:txBody>
              <a:bodyPr/>
              <a:lstStyle/>
              <a:p>
                <a:endParaRPr sz="3470"/>
              </a:p>
            </p:txBody>
          </p:sp>
          <p:sp>
            <p:nvSpPr>
              <p:cNvPr id="26" name="Text Box 12"/>
              <p:cNvSpPr txBox="1"/>
              <p:nvPr>
                <p:custDataLst>
                  <p:tags r:id="rId13"/>
                </p:custDataLst>
              </p:nvPr>
            </p:nvSpPr>
            <p:spPr>
              <a:xfrm>
                <a:off x="2388" y="3452"/>
                <a:ext cx="246" cy="354"/>
              </a:xfrm>
              <a:prstGeom prst="rect">
                <a:avLst/>
              </a:prstGeom>
              <a:noFill/>
              <a:ln w="9525">
                <a:noFill/>
              </a:ln>
            </p:spPr>
            <p:txBody>
              <a:bodyPr wrap="square" anchor="t">
                <a:spAutoFit/>
              </a:bodyPr>
              <a:lstStyle/>
              <a:p>
                <a:pPr>
                  <a:spcBef>
                    <a:spcPct val="50000"/>
                  </a:spcBef>
                </a:pPr>
                <a:r>
                  <a:rPr lang="en-US" altLang="zh-CN" sz="3735" b="1">
                    <a:latin typeface="Times New Roman" panose="02020603050405020304"/>
                    <a:ea typeface="宋体" panose="02010600030101010101" pitchFamily="2" charset="-122"/>
                  </a:rPr>
                  <a:t>r</a:t>
                </a:r>
                <a:endParaRPr lang="en-US" altLang="zh-CN" sz="3735" b="1">
                  <a:latin typeface="Times New Roman" panose="02020603050405020304"/>
                  <a:ea typeface="宋体" panose="02010600030101010101" pitchFamily="2" charset="-122"/>
                </a:endParaRPr>
              </a:p>
            </p:txBody>
          </p:sp>
          <p:sp>
            <p:nvSpPr>
              <p:cNvPr id="27" name="Line 13"/>
              <p:cNvSpPr/>
              <p:nvPr>
                <p:custDataLst>
                  <p:tags r:id="rId14"/>
                </p:custDataLst>
              </p:nvPr>
            </p:nvSpPr>
            <p:spPr>
              <a:xfrm flipH="1">
                <a:off x="2100" y="3273"/>
                <a:ext cx="0" cy="384"/>
              </a:xfrm>
              <a:prstGeom prst="line">
                <a:avLst/>
              </a:prstGeom>
              <a:ln w="57150" cap="flat" cmpd="sng">
                <a:solidFill>
                  <a:schemeClr val="tx1"/>
                </a:solidFill>
                <a:prstDash val="solid"/>
                <a:round/>
                <a:headEnd type="none" w="med" len="med"/>
                <a:tailEnd type="none" w="med" len="med"/>
              </a:ln>
            </p:spPr>
            <p:txBody>
              <a:bodyPr/>
              <a:lstStyle/>
              <a:p>
                <a:endParaRPr sz="3470"/>
              </a:p>
            </p:txBody>
          </p:sp>
          <p:sp>
            <p:nvSpPr>
              <p:cNvPr id="28" name="Line 14"/>
              <p:cNvSpPr/>
              <p:nvPr>
                <p:custDataLst>
                  <p:tags r:id="rId15"/>
                </p:custDataLst>
              </p:nvPr>
            </p:nvSpPr>
            <p:spPr>
              <a:xfrm flipH="1">
                <a:off x="2223" y="3372"/>
                <a:ext cx="0" cy="192"/>
              </a:xfrm>
              <a:prstGeom prst="line">
                <a:avLst/>
              </a:prstGeom>
              <a:ln w="76200" cap="flat" cmpd="sng">
                <a:solidFill>
                  <a:schemeClr val="tx1"/>
                </a:solidFill>
                <a:prstDash val="solid"/>
                <a:round/>
                <a:headEnd type="none" w="med" len="med"/>
                <a:tailEnd type="none" w="med" len="med"/>
              </a:ln>
            </p:spPr>
            <p:txBody>
              <a:bodyPr/>
              <a:lstStyle/>
              <a:p>
                <a:endParaRPr sz="3470"/>
              </a:p>
            </p:txBody>
          </p:sp>
          <p:sp>
            <p:nvSpPr>
              <p:cNvPr id="29" name="Line 15"/>
              <p:cNvSpPr/>
              <p:nvPr>
                <p:custDataLst>
                  <p:tags r:id="rId16"/>
                </p:custDataLst>
              </p:nvPr>
            </p:nvSpPr>
            <p:spPr>
              <a:xfrm>
                <a:off x="2220" y="3475"/>
                <a:ext cx="861" cy="0"/>
              </a:xfrm>
              <a:prstGeom prst="line">
                <a:avLst/>
              </a:prstGeom>
              <a:ln w="38100" cap="flat" cmpd="sng">
                <a:solidFill>
                  <a:schemeClr val="tx1"/>
                </a:solidFill>
                <a:prstDash val="solid"/>
                <a:round/>
                <a:headEnd type="none" w="med" len="med"/>
                <a:tailEnd type="none" w="med" len="med"/>
              </a:ln>
            </p:spPr>
            <p:txBody>
              <a:bodyPr/>
              <a:lstStyle/>
              <a:p>
                <a:endParaRPr sz="3470"/>
              </a:p>
            </p:txBody>
          </p:sp>
          <p:sp>
            <p:nvSpPr>
              <p:cNvPr id="30" name="Text Box 16"/>
              <p:cNvSpPr txBox="1"/>
              <p:nvPr>
                <p:custDataLst>
                  <p:tags r:id="rId17"/>
                </p:custDataLst>
              </p:nvPr>
            </p:nvSpPr>
            <p:spPr>
              <a:xfrm>
                <a:off x="1756" y="3465"/>
                <a:ext cx="336" cy="354"/>
              </a:xfrm>
              <a:prstGeom prst="rect">
                <a:avLst/>
              </a:prstGeom>
              <a:noFill/>
              <a:ln w="9525">
                <a:noFill/>
              </a:ln>
            </p:spPr>
            <p:txBody>
              <a:bodyPr anchor="t">
                <a:spAutoFit/>
              </a:bodyPr>
              <a:lstStyle/>
              <a:p>
                <a:pPr>
                  <a:spcBef>
                    <a:spcPct val="50000"/>
                  </a:spcBef>
                </a:pPr>
                <a:r>
                  <a:rPr lang="en-US" altLang="zh-CN" sz="3735" b="1">
                    <a:solidFill>
                      <a:srgbClr val="663300"/>
                    </a:solidFill>
                    <a:latin typeface="Times New Roman" panose="02020603050405020304"/>
                    <a:ea typeface="宋体" panose="02010600030101010101" pitchFamily="2" charset="-122"/>
                  </a:rPr>
                  <a:t>E</a:t>
                </a:r>
                <a:endParaRPr lang="en-US" altLang="zh-CN" sz="3735" b="1">
                  <a:solidFill>
                    <a:srgbClr val="663300"/>
                  </a:solidFill>
                  <a:latin typeface="Times New Roman" panose="02020603050405020304"/>
                  <a:ea typeface="宋体" panose="02010600030101010101" pitchFamily="2" charset="-122"/>
                </a:endParaRPr>
              </a:p>
            </p:txBody>
          </p:sp>
          <p:sp>
            <p:nvSpPr>
              <p:cNvPr id="31" name="Text Box 17"/>
              <p:cNvSpPr txBox="1"/>
              <p:nvPr>
                <p:custDataLst>
                  <p:tags r:id="rId18"/>
                </p:custDataLst>
              </p:nvPr>
            </p:nvSpPr>
            <p:spPr>
              <a:xfrm>
                <a:off x="2084" y="2228"/>
                <a:ext cx="299" cy="354"/>
              </a:xfrm>
              <a:prstGeom prst="rect">
                <a:avLst/>
              </a:prstGeom>
              <a:noFill/>
              <a:ln w="9525">
                <a:noFill/>
              </a:ln>
            </p:spPr>
            <p:txBody>
              <a:bodyPr anchor="t">
                <a:spAutoFit/>
              </a:bodyPr>
              <a:lstStyle/>
              <a:p>
                <a:pPr>
                  <a:spcBef>
                    <a:spcPct val="50000"/>
                  </a:spcBef>
                </a:pPr>
                <a:r>
                  <a:rPr lang="en-US" altLang="zh-CN" sz="3735" b="1">
                    <a:solidFill>
                      <a:srgbClr val="663300"/>
                    </a:solidFill>
                    <a:latin typeface="Times New Roman" panose="02020603050405020304"/>
                    <a:ea typeface="宋体" panose="02010600030101010101" pitchFamily="2" charset="-122"/>
                  </a:rPr>
                  <a:t>R</a:t>
                </a:r>
                <a:endParaRPr lang="en-US" altLang="zh-CN" sz="3735" b="1">
                  <a:solidFill>
                    <a:srgbClr val="663300"/>
                  </a:solidFill>
                  <a:latin typeface="Times New Roman" panose="02020603050405020304"/>
                  <a:ea typeface="宋体" panose="02010600030101010101" pitchFamily="2" charset="-122"/>
                </a:endParaRPr>
              </a:p>
            </p:txBody>
          </p:sp>
          <p:sp>
            <p:nvSpPr>
              <p:cNvPr id="32" name="Line 18"/>
              <p:cNvSpPr/>
              <p:nvPr>
                <p:custDataLst>
                  <p:tags r:id="rId19"/>
                </p:custDataLst>
              </p:nvPr>
            </p:nvSpPr>
            <p:spPr>
              <a:xfrm flipV="1">
                <a:off x="2497" y="2428"/>
                <a:ext cx="177" cy="136"/>
              </a:xfrm>
              <a:prstGeom prst="line">
                <a:avLst/>
              </a:prstGeom>
              <a:ln w="38100" cap="flat" cmpd="sng">
                <a:solidFill>
                  <a:schemeClr val="tx1"/>
                </a:solidFill>
                <a:prstDash val="solid"/>
                <a:round/>
                <a:headEnd type="oval" w="med" len="med"/>
                <a:tailEnd type="none" w="med" len="med"/>
              </a:ln>
            </p:spPr>
            <p:txBody>
              <a:bodyPr/>
              <a:lstStyle/>
              <a:p>
                <a:endParaRPr sz="3470"/>
              </a:p>
            </p:txBody>
          </p:sp>
          <p:sp>
            <p:nvSpPr>
              <p:cNvPr id="33" name="Line 19"/>
              <p:cNvSpPr/>
              <p:nvPr>
                <p:custDataLst>
                  <p:tags r:id="rId20"/>
                </p:custDataLst>
              </p:nvPr>
            </p:nvSpPr>
            <p:spPr>
              <a:xfrm flipH="1">
                <a:off x="2674" y="2564"/>
                <a:ext cx="408" cy="0"/>
              </a:xfrm>
              <a:prstGeom prst="line">
                <a:avLst/>
              </a:prstGeom>
              <a:ln w="38100" cap="flat" cmpd="sng">
                <a:solidFill>
                  <a:schemeClr val="tx1"/>
                </a:solidFill>
                <a:prstDash val="solid"/>
                <a:round/>
                <a:headEnd type="none" w="med" len="med"/>
                <a:tailEnd type="none" w="med" len="med"/>
              </a:ln>
            </p:spPr>
            <p:txBody>
              <a:bodyPr/>
              <a:lstStyle/>
              <a:p>
                <a:endParaRPr sz="3470"/>
              </a:p>
            </p:txBody>
          </p:sp>
          <p:sp>
            <p:nvSpPr>
              <p:cNvPr id="34" name="Text Box 20"/>
              <p:cNvSpPr txBox="1"/>
              <p:nvPr>
                <p:custDataLst>
                  <p:tags r:id="rId21"/>
                </p:custDataLst>
              </p:nvPr>
            </p:nvSpPr>
            <p:spPr>
              <a:xfrm>
                <a:off x="2672" y="2184"/>
                <a:ext cx="480" cy="442"/>
              </a:xfrm>
              <a:prstGeom prst="rect">
                <a:avLst/>
              </a:prstGeom>
              <a:noFill/>
              <a:ln w="9525">
                <a:noFill/>
              </a:ln>
            </p:spPr>
            <p:txBody>
              <a:bodyPr anchor="t">
                <a:spAutoFit/>
              </a:bodyPr>
              <a:lstStyle/>
              <a:p>
                <a:pPr>
                  <a:spcBef>
                    <a:spcPct val="50000"/>
                  </a:spcBef>
                </a:pPr>
                <a:r>
                  <a:rPr lang="en-US" altLang="zh-CN" sz="4805" b="1">
                    <a:solidFill>
                      <a:srgbClr val="663300"/>
                    </a:solidFill>
                    <a:latin typeface="Times New Roman" panose="02020603050405020304"/>
                    <a:ea typeface="宋体" panose="02010600030101010101" pitchFamily="2" charset="-122"/>
                  </a:rPr>
                  <a:t>s</a:t>
                </a:r>
                <a:endParaRPr lang="en-US" altLang="zh-CN" sz="4805" b="1">
                  <a:solidFill>
                    <a:srgbClr val="663300"/>
                  </a:solidFill>
                  <a:latin typeface="Times New Roman" panose="02020603050405020304"/>
                  <a:ea typeface="宋体" panose="02010600030101010101" pitchFamily="2" charset="-122"/>
                </a:endParaRPr>
              </a:p>
            </p:txBody>
          </p:sp>
          <p:sp>
            <p:nvSpPr>
              <p:cNvPr id="35" name="Line 21"/>
              <p:cNvSpPr/>
              <p:nvPr>
                <p:custDataLst>
                  <p:tags r:id="rId22"/>
                </p:custDataLst>
              </p:nvPr>
            </p:nvSpPr>
            <p:spPr>
              <a:xfrm flipH="1">
                <a:off x="1585" y="2564"/>
                <a:ext cx="907" cy="0"/>
              </a:xfrm>
              <a:prstGeom prst="line">
                <a:avLst/>
              </a:prstGeom>
              <a:ln w="38100" cap="flat" cmpd="sng">
                <a:solidFill>
                  <a:schemeClr val="tx1"/>
                </a:solidFill>
                <a:prstDash val="solid"/>
                <a:round/>
                <a:headEnd type="none" w="med" len="med"/>
                <a:tailEnd type="none" w="med" len="med"/>
              </a:ln>
            </p:spPr>
            <p:txBody>
              <a:bodyPr/>
              <a:lstStyle/>
              <a:p>
                <a:endParaRPr sz="3470"/>
              </a:p>
            </p:txBody>
          </p:sp>
          <p:sp>
            <p:nvSpPr>
              <p:cNvPr id="36" name="Line 22"/>
              <p:cNvSpPr/>
              <p:nvPr>
                <p:custDataLst>
                  <p:tags r:id="rId23"/>
                </p:custDataLst>
              </p:nvPr>
            </p:nvSpPr>
            <p:spPr>
              <a:xfrm flipH="1">
                <a:off x="1585" y="2564"/>
                <a:ext cx="0" cy="912"/>
              </a:xfrm>
              <a:prstGeom prst="line">
                <a:avLst/>
              </a:prstGeom>
              <a:ln w="38100" cap="flat" cmpd="sng">
                <a:solidFill>
                  <a:schemeClr val="tx1"/>
                </a:solidFill>
                <a:prstDash val="solid"/>
                <a:round/>
                <a:headEnd type="none" w="med" len="med"/>
                <a:tailEnd type="none" w="med" len="med"/>
              </a:ln>
            </p:spPr>
            <p:txBody>
              <a:bodyPr/>
              <a:lstStyle/>
              <a:p>
                <a:endParaRPr sz="3470"/>
              </a:p>
            </p:txBody>
          </p:sp>
          <p:sp>
            <p:nvSpPr>
              <p:cNvPr id="37" name="Rectangle 23"/>
              <p:cNvSpPr/>
              <p:nvPr>
                <p:custDataLst>
                  <p:tags r:id="rId24"/>
                </p:custDataLst>
              </p:nvPr>
            </p:nvSpPr>
            <p:spPr>
              <a:xfrm>
                <a:off x="1996" y="2496"/>
                <a:ext cx="384" cy="137"/>
              </a:xfrm>
              <a:prstGeom prst="rect">
                <a:avLst/>
              </a:prstGeom>
              <a:solidFill>
                <a:srgbClr val="FFC000"/>
              </a:solidFill>
              <a:ln w="38100" cap="flat" cmpd="sng">
                <a:solidFill>
                  <a:schemeClr val="tx1"/>
                </a:solidFill>
                <a:prstDash val="solid"/>
                <a:miter/>
                <a:headEnd type="none" w="med" len="med"/>
                <a:tailEnd type="none" w="med" len="med"/>
              </a:ln>
            </p:spPr>
            <p:txBody>
              <a:bodyPr wrap="none" anchor="ctr"/>
              <a:lstStyle/>
              <a:p>
                <a:endParaRPr lang="zh-CN" altLang="en-US" sz="3470">
                  <a:latin typeface="Arial" panose="020B0604020202020204" pitchFamily="34" charset="0"/>
                  <a:ea typeface="宋体" panose="02010600030101010101" pitchFamily="2" charset="-122"/>
                </a:endParaRPr>
              </a:p>
            </p:txBody>
          </p:sp>
          <p:sp>
            <p:nvSpPr>
              <p:cNvPr id="38" name="Line 24"/>
              <p:cNvSpPr/>
              <p:nvPr>
                <p:custDataLst>
                  <p:tags r:id="rId25"/>
                </p:custDataLst>
              </p:nvPr>
            </p:nvSpPr>
            <p:spPr>
              <a:xfrm>
                <a:off x="1585" y="3475"/>
                <a:ext cx="498" cy="0"/>
              </a:xfrm>
              <a:prstGeom prst="line">
                <a:avLst/>
              </a:prstGeom>
              <a:ln w="38100" cap="flat" cmpd="sng">
                <a:solidFill>
                  <a:schemeClr val="tx1"/>
                </a:solidFill>
                <a:prstDash val="solid"/>
                <a:round/>
                <a:headEnd type="none" w="med" len="med"/>
                <a:tailEnd type="none" w="med" len="med"/>
              </a:ln>
            </p:spPr>
            <p:txBody>
              <a:bodyPr/>
              <a:lstStyle/>
              <a:p>
                <a:endParaRPr sz="3470"/>
              </a:p>
            </p:txBody>
          </p:sp>
          <p:sp>
            <p:nvSpPr>
              <p:cNvPr id="39" name="Rectangle 25"/>
              <p:cNvSpPr/>
              <p:nvPr>
                <p:custDataLst>
                  <p:tags r:id="rId26"/>
                </p:custDataLst>
              </p:nvPr>
            </p:nvSpPr>
            <p:spPr>
              <a:xfrm>
                <a:off x="2340" y="3430"/>
                <a:ext cx="288" cy="95"/>
              </a:xfrm>
              <a:prstGeom prst="rect">
                <a:avLst/>
              </a:prstGeom>
              <a:solidFill>
                <a:schemeClr val="bg1"/>
              </a:solidFill>
              <a:ln w="38100" cap="flat" cmpd="sng">
                <a:solidFill>
                  <a:schemeClr val="tx1"/>
                </a:solidFill>
                <a:prstDash val="solid"/>
                <a:miter/>
                <a:headEnd type="none" w="med" len="med"/>
                <a:tailEnd type="none" w="med" len="med"/>
              </a:ln>
            </p:spPr>
            <p:txBody>
              <a:bodyPr wrap="none" anchor="ctr"/>
              <a:lstStyle/>
              <a:p>
                <a:endParaRPr lang="zh-CN" altLang="en-US" sz="3470">
                  <a:latin typeface="Arial" panose="020B0604020202020204" pitchFamily="34" charset="0"/>
                  <a:ea typeface="宋体" panose="02010600030101010101" pitchFamily="2" charset="-122"/>
                </a:endParaRPr>
              </a:p>
            </p:txBody>
          </p:sp>
        </p:grpSp>
        <p:sp>
          <p:nvSpPr>
            <p:cNvPr id="8232" name="直接连接符 511040"/>
            <p:cNvSpPr/>
            <p:nvPr>
              <p:custDataLst>
                <p:tags r:id="rId27"/>
              </p:custDataLst>
            </p:nvPr>
          </p:nvSpPr>
          <p:spPr>
            <a:xfrm rot="16200000" flipV="1">
              <a:off x="8108" y="3398"/>
              <a:ext cx="897" cy="1"/>
            </a:xfrm>
            <a:prstGeom prst="line">
              <a:avLst/>
            </a:prstGeom>
            <a:ln w="38100" cap="flat" cmpd="sng">
              <a:solidFill>
                <a:srgbClr val="FF0000"/>
              </a:solidFill>
              <a:prstDash val="solid"/>
              <a:headEnd type="none" w="med" len="med"/>
              <a:tailEnd type="stealth" w="lg" len="lg"/>
            </a:ln>
          </p:spPr>
          <p:txBody>
            <a:bodyPr/>
            <a:lstStyle/>
            <a:p>
              <a:endParaRPr sz="3470"/>
            </a:p>
          </p:txBody>
        </p:sp>
        <p:sp>
          <p:nvSpPr>
            <p:cNvPr id="8233" name="文本框 511041"/>
            <p:cNvSpPr txBox="1"/>
            <p:nvPr>
              <p:custDataLst>
                <p:tags r:id="rId28"/>
              </p:custDataLst>
            </p:nvPr>
          </p:nvSpPr>
          <p:spPr>
            <a:xfrm>
              <a:off x="8653" y="3025"/>
              <a:ext cx="579" cy="786"/>
            </a:xfrm>
            <a:prstGeom prst="rect">
              <a:avLst/>
            </a:prstGeom>
            <a:noFill/>
            <a:ln w="9525">
              <a:noFill/>
            </a:ln>
          </p:spPr>
          <p:txBody>
            <a:bodyPr wrap="square">
              <a:spAutoFit/>
            </a:bodyPr>
            <a:lstStyle/>
            <a:p>
              <a:r>
                <a:rPr lang="en-US" altLang="zh-CN" sz="3735">
                  <a:solidFill>
                    <a:srgbClr val="00B0F0"/>
                  </a:solidFill>
                  <a:latin typeface="Times New Roman" panose="02020603050405020304"/>
                </a:rPr>
                <a:t>I</a:t>
              </a:r>
              <a:endParaRPr lang="en-US" altLang="zh-CN" sz="3735">
                <a:solidFill>
                  <a:srgbClr val="00B0F0"/>
                </a:solidFill>
                <a:latin typeface="Times New Roman" panose="02020603050405020304"/>
              </a:endParaRPr>
            </a:p>
          </p:txBody>
        </p:sp>
      </p:grpSp>
      <p:grpSp>
        <p:nvGrpSpPr>
          <p:cNvPr id="47" name="组合 46"/>
          <p:cNvGrpSpPr/>
          <p:nvPr>
            <p:custDataLst>
              <p:tags r:id="rId29"/>
            </p:custDataLst>
          </p:nvPr>
        </p:nvGrpSpPr>
        <p:grpSpPr>
          <a:xfrm>
            <a:off x="2778513" y="1659180"/>
            <a:ext cx="3858575" cy="1819587"/>
            <a:chOff x="3280" y="1950"/>
            <a:chExt cx="4555" cy="2148"/>
          </a:xfrm>
        </p:grpSpPr>
        <p:grpSp>
          <p:nvGrpSpPr>
            <p:cNvPr id="43" name="组合 42"/>
            <p:cNvGrpSpPr/>
            <p:nvPr>
              <p:custDataLst>
                <p:tags r:id="rId30"/>
              </p:custDataLst>
            </p:nvPr>
          </p:nvGrpSpPr>
          <p:grpSpPr>
            <a:xfrm>
              <a:off x="3280" y="1950"/>
              <a:ext cx="4236" cy="2148"/>
              <a:chOff x="3280" y="1950"/>
              <a:chExt cx="4236" cy="2148"/>
            </a:xfrm>
          </p:grpSpPr>
          <p:grpSp>
            <p:nvGrpSpPr>
              <p:cNvPr id="6184" name="组合 494647"/>
              <p:cNvGrpSpPr/>
              <p:nvPr>
                <p:custDataLst>
                  <p:tags r:id="rId31"/>
                </p:custDataLst>
              </p:nvPr>
            </p:nvGrpSpPr>
            <p:grpSpPr>
              <a:xfrm>
                <a:off x="3280" y="1950"/>
                <a:ext cx="4237" cy="2149"/>
                <a:chOff x="1104" y="2208"/>
                <a:chExt cx="2544" cy="1197"/>
              </a:xfrm>
            </p:grpSpPr>
            <p:sp>
              <p:nvSpPr>
                <p:cNvPr id="6185" name="直接连接符 494648"/>
                <p:cNvSpPr/>
                <p:nvPr>
                  <p:custDataLst>
                    <p:tags r:id="rId32"/>
                  </p:custDataLst>
                </p:nvPr>
              </p:nvSpPr>
              <p:spPr>
                <a:xfrm>
                  <a:off x="1104" y="2928"/>
                  <a:ext cx="864" cy="0"/>
                </a:xfrm>
                <a:prstGeom prst="line">
                  <a:avLst/>
                </a:prstGeom>
                <a:ln w="38100">
                  <a:noFill/>
                </a:ln>
              </p:spPr>
              <p:txBody>
                <a:bodyPr/>
                <a:lstStyle/>
                <a:p>
                  <a:endParaRPr sz="3200"/>
                </a:p>
              </p:txBody>
            </p:sp>
            <p:sp>
              <p:nvSpPr>
                <p:cNvPr id="6186" name="矩形 494649"/>
                <p:cNvSpPr/>
                <p:nvPr>
                  <p:custDataLst>
                    <p:tags r:id="rId33"/>
                  </p:custDataLst>
                </p:nvPr>
              </p:nvSpPr>
              <p:spPr>
                <a:xfrm>
                  <a:off x="1968" y="2784"/>
                  <a:ext cx="864" cy="288"/>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lgn="ctr"/>
                  <a:endParaRPr lang="zh-CN" altLang="en-US" sz="2400">
                    <a:latin typeface="Times New Roman" panose="02020603050405020304"/>
                  </a:endParaRPr>
                </a:p>
              </p:txBody>
            </p:sp>
            <p:sp>
              <p:nvSpPr>
                <p:cNvPr id="6187" name="直接连接符 494650"/>
                <p:cNvSpPr/>
                <p:nvPr>
                  <p:custDataLst>
                    <p:tags r:id="rId34"/>
                  </p:custDataLst>
                </p:nvPr>
              </p:nvSpPr>
              <p:spPr>
                <a:xfrm>
                  <a:off x="2832" y="2928"/>
                  <a:ext cx="816" cy="0"/>
                </a:xfrm>
                <a:prstGeom prst="line">
                  <a:avLst/>
                </a:prstGeom>
                <a:ln w="38100">
                  <a:noFill/>
                </a:ln>
              </p:spPr>
              <p:txBody>
                <a:bodyPr/>
                <a:lstStyle/>
                <a:p>
                  <a:endParaRPr sz="3200"/>
                </a:p>
              </p:txBody>
            </p:sp>
            <p:sp>
              <p:nvSpPr>
                <p:cNvPr id="6188" name="直接连接符 494651"/>
                <p:cNvSpPr/>
                <p:nvPr>
                  <p:custDataLst>
                    <p:tags r:id="rId35"/>
                  </p:custDataLst>
                </p:nvPr>
              </p:nvSpPr>
              <p:spPr>
                <a:xfrm>
                  <a:off x="1248" y="2928"/>
                  <a:ext cx="432" cy="0"/>
                </a:xfrm>
                <a:prstGeom prst="line">
                  <a:avLst/>
                </a:prstGeom>
                <a:ln w="38100">
                  <a:noFill/>
                </a:ln>
              </p:spPr>
              <p:txBody>
                <a:bodyPr/>
                <a:lstStyle/>
                <a:p>
                  <a:endParaRPr sz="3200"/>
                </a:p>
              </p:txBody>
            </p:sp>
            <p:sp>
              <p:nvSpPr>
                <p:cNvPr id="6189" name="文本框 494652"/>
                <p:cNvSpPr txBox="1"/>
                <p:nvPr>
                  <p:custDataLst>
                    <p:tags r:id="rId36"/>
                  </p:custDataLst>
                </p:nvPr>
              </p:nvSpPr>
              <p:spPr>
                <a:xfrm>
                  <a:off x="1384" y="2531"/>
                  <a:ext cx="211" cy="324"/>
                </a:xfrm>
                <a:prstGeom prst="rect">
                  <a:avLst/>
                </a:prstGeom>
                <a:noFill/>
                <a:ln w="9525">
                  <a:noFill/>
                </a:ln>
              </p:spPr>
              <p:txBody>
                <a:bodyPr wrap="square" lIns="119765" tIns="62277" rIns="119765" bIns="62277">
                  <a:spAutoFit/>
                </a:bodyPr>
                <a:lstStyle/>
                <a:p>
                  <a:pPr>
                    <a:spcBef>
                      <a:spcPct val="0"/>
                    </a:spcBef>
                  </a:pPr>
                  <a:r>
                    <a:rPr lang="en-US" altLang="zh-CN" sz="2400" b="1" i="1">
                      <a:solidFill>
                        <a:srgbClr val="00B0F0"/>
                      </a:solidFill>
                      <a:latin typeface="Times New Roman" panose="02020603050405020304"/>
                      <a:cs typeface="Times New Roman" panose="02020603050405020304" pitchFamily="18" charset="0"/>
                    </a:rPr>
                    <a:t>I</a:t>
                  </a:r>
                  <a:endParaRPr lang="en-US" altLang="zh-CN" sz="2400" b="1" i="1">
                    <a:solidFill>
                      <a:srgbClr val="00B0F0"/>
                    </a:solidFill>
                    <a:latin typeface="Times New Roman" panose="02020603050405020304"/>
                    <a:cs typeface="Times New Roman" panose="02020603050405020304" pitchFamily="18" charset="0"/>
                  </a:endParaRPr>
                </a:p>
              </p:txBody>
            </p:sp>
            <p:sp>
              <p:nvSpPr>
                <p:cNvPr id="6190" name="文本框 494653"/>
                <p:cNvSpPr txBox="1"/>
                <p:nvPr>
                  <p:custDataLst>
                    <p:tags r:id="rId37"/>
                  </p:custDataLst>
                </p:nvPr>
              </p:nvSpPr>
              <p:spPr>
                <a:xfrm>
                  <a:off x="2256" y="3081"/>
                  <a:ext cx="289" cy="324"/>
                </a:xfrm>
                <a:prstGeom prst="rect">
                  <a:avLst/>
                </a:prstGeom>
                <a:noFill/>
                <a:ln w="9525">
                  <a:noFill/>
                </a:ln>
              </p:spPr>
              <p:txBody>
                <a:bodyPr wrap="square" lIns="119765" tIns="62277" rIns="119765" bIns="62277">
                  <a:spAutoFit/>
                </a:bodyPr>
                <a:lstStyle/>
                <a:p>
                  <a:pPr>
                    <a:spcBef>
                      <a:spcPct val="0"/>
                    </a:spcBef>
                  </a:pPr>
                  <a:r>
                    <a:rPr lang="en-US" altLang="zh-CN" sz="2400" b="1">
                      <a:solidFill>
                        <a:srgbClr val="00B0F0"/>
                      </a:solidFill>
                      <a:latin typeface="Times New Roman" panose="02020603050405020304"/>
                      <a:cs typeface="Times New Roman" panose="02020603050405020304" pitchFamily="18" charset="0"/>
                    </a:rPr>
                    <a:t>R</a:t>
                  </a:r>
                  <a:endParaRPr lang="en-US" altLang="zh-CN" sz="2400" b="1">
                    <a:solidFill>
                      <a:srgbClr val="00B0F0"/>
                    </a:solidFill>
                    <a:latin typeface="Times New Roman" panose="02020603050405020304"/>
                    <a:cs typeface="Times New Roman" panose="02020603050405020304" pitchFamily="18" charset="0"/>
                  </a:endParaRPr>
                </a:p>
              </p:txBody>
            </p:sp>
            <p:sp>
              <p:nvSpPr>
                <p:cNvPr id="6191" name="直接连接符 494654"/>
                <p:cNvSpPr/>
                <p:nvPr>
                  <p:custDataLst>
                    <p:tags r:id="rId38"/>
                  </p:custDataLst>
                </p:nvPr>
              </p:nvSpPr>
              <p:spPr>
                <a:xfrm flipH="1" flipV="1">
                  <a:off x="1824" y="2208"/>
                  <a:ext cx="0" cy="720"/>
                </a:xfrm>
                <a:prstGeom prst="line">
                  <a:avLst/>
                </a:prstGeom>
                <a:ln w="28575" cap="flat" cmpd="sng">
                  <a:solidFill>
                    <a:srgbClr val="FF0000"/>
                  </a:solidFill>
                  <a:prstDash val="sysDot"/>
                  <a:headEnd type="none" w="med" len="med"/>
                  <a:tailEnd type="none" w="med" len="med"/>
                </a:ln>
              </p:spPr>
              <p:txBody>
                <a:bodyPr/>
                <a:lstStyle/>
                <a:p>
                  <a:endParaRPr sz="3200"/>
                </a:p>
              </p:txBody>
            </p:sp>
            <p:sp>
              <p:nvSpPr>
                <p:cNvPr id="6192" name="直接连接符 494655"/>
                <p:cNvSpPr/>
                <p:nvPr>
                  <p:custDataLst>
                    <p:tags r:id="rId39"/>
                  </p:custDataLst>
                </p:nvPr>
              </p:nvSpPr>
              <p:spPr>
                <a:xfrm flipH="1" flipV="1">
                  <a:off x="2976" y="2208"/>
                  <a:ext cx="0" cy="720"/>
                </a:xfrm>
                <a:prstGeom prst="line">
                  <a:avLst/>
                </a:prstGeom>
                <a:ln w="28575" cap="flat" cmpd="sng">
                  <a:solidFill>
                    <a:srgbClr val="FF0000"/>
                  </a:solidFill>
                  <a:prstDash val="sysDot"/>
                  <a:headEnd type="none" w="med" len="med"/>
                  <a:tailEnd type="none" w="med" len="med"/>
                </a:ln>
              </p:spPr>
              <p:txBody>
                <a:bodyPr/>
                <a:lstStyle/>
                <a:p>
                  <a:endParaRPr sz="3200"/>
                </a:p>
              </p:txBody>
            </p:sp>
            <p:sp>
              <p:nvSpPr>
                <p:cNvPr id="6193" name="直接连接符 494656"/>
                <p:cNvSpPr/>
                <p:nvPr>
                  <p:custDataLst>
                    <p:tags r:id="rId40"/>
                  </p:custDataLst>
                </p:nvPr>
              </p:nvSpPr>
              <p:spPr>
                <a:xfrm flipH="1">
                  <a:off x="1824" y="2448"/>
                  <a:ext cx="480" cy="0"/>
                </a:xfrm>
                <a:prstGeom prst="line">
                  <a:avLst/>
                </a:prstGeom>
                <a:ln w="28575" cap="flat" cmpd="sng">
                  <a:solidFill>
                    <a:srgbClr val="FF0000"/>
                  </a:solidFill>
                  <a:prstDash val="solid"/>
                  <a:headEnd type="none" w="med" len="med"/>
                  <a:tailEnd type="triangle" w="med" len="med"/>
                </a:ln>
              </p:spPr>
              <p:txBody>
                <a:bodyPr/>
                <a:lstStyle/>
                <a:p>
                  <a:endParaRPr sz="3200"/>
                </a:p>
              </p:txBody>
            </p:sp>
            <p:sp>
              <p:nvSpPr>
                <p:cNvPr id="6194" name="直接连接符 494657"/>
                <p:cNvSpPr/>
                <p:nvPr>
                  <p:custDataLst>
                    <p:tags r:id="rId41"/>
                  </p:custDataLst>
                </p:nvPr>
              </p:nvSpPr>
              <p:spPr>
                <a:xfrm>
                  <a:off x="2592" y="2448"/>
                  <a:ext cx="384" cy="0"/>
                </a:xfrm>
                <a:prstGeom prst="line">
                  <a:avLst/>
                </a:prstGeom>
                <a:ln w="28575" cap="flat" cmpd="sng">
                  <a:solidFill>
                    <a:srgbClr val="FF0000"/>
                  </a:solidFill>
                  <a:prstDash val="solid"/>
                  <a:headEnd type="none" w="med" len="med"/>
                  <a:tailEnd type="triangle" w="med" len="med"/>
                </a:ln>
              </p:spPr>
              <p:txBody>
                <a:bodyPr/>
                <a:lstStyle/>
                <a:p>
                  <a:endParaRPr sz="3200"/>
                </a:p>
              </p:txBody>
            </p:sp>
            <p:sp>
              <p:nvSpPr>
                <p:cNvPr id="6195" name="文本框 494658"/>
                <p:cNvSpPr txBox="1"/>
                <p:nvPr>
                  <p:custDataLst>
                    <p:tags r:id="rId42"/>
                  </p:custDataLst>
                </p:nvPr>
              </p:nvSpPr>
              <p:spPr>
                <a:xfrm>
                  <a:off x="2268" y="2257"/>
                  <a:ext cx="289" cy="324"/>
                </a:xfrm>
                <a:prstGeom prst="rect">
                  <a:avLst/>
                </a:prstGeom>
                <a:noFill/>
                <a:ln w="9525">
                  <a:noFill/>
                </a:ln>
              </p:spPr>
              <p:txBody>
                <a:bodyPr wrap="square" lIns="119765" tIns="62277" rIns="119765" bIns="62277">
                  <a:spAutoFit/>
                </a:bodyPr>
                <a:lstStyle/>
                <a:p>
                  <a:pPr>
                    <a:spcBef>
                      <a:spcPct val="0"/>
                    </a:spcBef>
                  </a:pPr>
                  <a:r>
                    <a:rPr lang="en-US" altLang="zh-CN" sz="2400" i="1">
                      <a:solidFill>
                        <a:srgbClr val="00B0F0"/>
                      </a:solidFill>
                      <a:latin typeface="Times New Roman" panose="02020603050405020304"/>
                      <a:cs typeface="Times New Roman" panose="02020603050405020304" pitchFamily="18" charset="0"/>
                    </a:rPr>
                    <a:t>U</a:t>
                  </a:r>
                  <a:endParaRPr lang="en-US" altLang="zh-CN" sz="2400" i="1">
                    <a:solidFill>
                      <a:srgbClr val="00B0F0"/>
                    </a:solidFill>
                    <a:latin typeface="Times New Roman" panose="02020603050405020304"/>
                    <a:cs typeface="Times New Roman" panose="02020603050405020304" pitchFamily="18" charset="0"/>
                  </a:endParaRPr>
                </a:p>
              </p:txBody>
            </p:sp>
          </p:grpSp>
          <p:cxnSp>
            <p:nvCxnSpPr>
              <p:cNvPr id="41" name="直接连接符 40"/>
              <p:cNvCxnSpPr/>
              <p:nvPr>
                <p:custDataLst>
                  <p:tags r:id="rId43"/>
                </p:custDataLst>
              </p:nvPr>
            </p:nvCxnSpPr>
            <p:spPr>
              <a:xfrm flipV="1">
                <a:off x="4111" y="3230"/>
                <a:ext cx="608" cy="13"/>
              </a:xfrm>
              <a:prstGeom prst="line">
                <a:avLst/>
              </a:prstGeom>
              <a:noFill/>
              <a:ln w="31750" cap="flat">
                <a:solidFill>
                  <a:srgbClr val="0000FF"/>
                </a:solidFill>
                <a:prstDash val="solid"/>
                <a:miter lim="800000"/>
              </a:ln>
            </p:spPr>
            <p:style>
              <a:lnRef idx="0">
                <a:scrgbClr r="0" g="0" b="0"/>
              </a:lnRef>
              <a:fillRef idx="0">
                <a:scrgbClr r="0" g="0" b="0"/>
              </a:fillRef>
              <a:effectRef idx="0">
                <a:scrgbClr r="0" g="0" b="0"/>
              </a:effectRef>
              <a:fontRef idx="none"/>
            </p:style>
          </p:cxnSp>
          <p:cxnSp>
            <p:nvCxnSpPr>
              <p:cNvPr id="42" name="直接连接符 41"/>
              <p:cNvCxnSpPr/>
              <p:nvPr>
                <p:custDataLst>
                  <p:tags r:id="rId44"/>
                </p:custDataLst>
              </p:nvPr>
            </p:nvCxnSpPr>
            <p:spPr>
              <a:xfrm flipV="1">
                <a:off x="6167" y="3239"/>
                <a:ext cx="608" cy="13"/>
              </a:xfrm>
              <a:prstGeom prst="line">
                <a:avLst/>
              </a:prstGeom>
              <a:noFill/>
              <a:ln w="31750" cap="flat">
                <a:solidFill>
                  <a:srgbClr val="0000FF"/>
                </a:solidFill>
                <a:prstDash val="solid"/>
                <a:miter lim="800000"/>
              </a:ln>
            </p:spPr>
            <p:style>
              <a:lnRef idx="0">
                <a:scrgbClr r="0" g="0" b="0"/>
              </a:lnRef>
              <a:fillRef idx="0">
                <a:scrgbClr r="0" g="0" b="0"/>
              </a:fillRef>
              <a:effectRef idx="0">
                <a:scrgbClr r="0" g="0" b="0"/>
              </a:effectRef>
              <a:fontRef idx="none"/>
            </p:style>
          </p:cxnSp>
        </p:grpSp>
        <p:sp>
          <p:nvSpPr>
            <p:cNvPr id="46" name="左箭头 45"/>
            <p:cNvSpPr/>
            <p:nvPr>
              <p:custDataLst>
                <p:tags r:id="rId45"/>
              </p:custDataLst>
            </p:nvPr>
          </p:nvSpPr>
          <p:spPr>
            <a:xfrm rot="20220000">
              <a:off x="6712" y="2249"/>
              <a:ext cx="1123" cy="454"/>
            </a:xfrm>
            <a:prstGeom prst="leftArrow">
              <a:avLst/>
            </a:prstGeom>
            <a:solidFill>
              <a:srgbClr val="FFFFFF"/>
            </a:solidFill>
            <a:ln w="12700" cap="flat">
              <a:solidFill>
                <a:srgbClr val="BBE0E3"/>
              </a:solidFill>
              <a:prstDash val="solid"/>
              <a:miter lim="800000"/>
            </a:ln>
          </p:spPr>
          <p:style>
            <a:lnRef idx="0">
              <a:scrgbClr r="0" g="0" b="0"/>
            </a:lnRef>
            <a:fillRef idx="0">
              <a:scrgbClr r="0" g="0" b="0"/>
            </a:fillRef>
            <a:effectRef idx="0">
              <a:scrgbClr r="0" g="0" b="0"/>
            </a:effectRef>
            <a:fontRef idx="none"/>
          </p:style>
          <p:txBody>
            <a:bodyPr rot="0" vertOverflow="overflow" horzOverflow="overflow" vert="horz" wrap="square" lIns="60990" tIns="60990" rIns="60990" bIns="60990" numCol="1" spcCol="38100" rtlCol="0" anchor="ctr" forceAA="0">
              <a:spAutoFit/>
            </a:bodyPr>
            <a:lstStyle/>
            <a:p>
              <a:pPr marL="0" marR="0" indent="0" algn="l" defTabSz="914400" rtl="0" fontAlgn="auto" latinLnBrk="1" hangingPunct="0">
                <a:lnSpc>
                  <a:spcPct val="100000"/>
                </a:lnSpc>
                <a:spcBef>
                  <a:spcPct val="0"/>
                </a:spcBef>
                <a:spcAft>
                  <a:spcPct val="0"/>
                </a:spcAft>
                <a:buClrTx/>
                <a:buSzTx/>
                <a:buFontTx/>
                <a:buNone/>
              </a:pPr>
              <a:endParaRPr kumimoji="0" lang="zh-CN" altLang="en-US" sz="400" b="0" i="0" u="none" strike="noStrike" cap="none" spc="0" normalizeH="0" baseline="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grpSp>
      <p:grpSp>
        <p:nvGrpSpPr>
          <p:cNvPr id="49" name="组合 48"/>
          <p:cNvGrpSpPr/>
          <p:nvPr>
            <p:custDataLst>
              <p:tags r:id="rId46"/>
            </p:custDataLst>
          </p:nvPr>
        </p:nvGrpSpPr>
        <p:grpSpPr>
          <a:xfrm>
            <a:off x="9407977" y="1741349"/>
            <a:ext cx="2317687" cy="2725145"/>
            <a:chOff x="11106" y="2047"/>
            <a:chExt cx="2736" cy="3217"/>
          </a:xfrm>
        </p:grpSpPr>
        <p:sp>
          <p:nvSpPr>
            <p:cNvPr id="41115" name="Text Box 155"/>
            <p:cNvSpPr txBox="1"/>
            <p:nvPr>
              <p:custDataLst>
                <p:tags r:id="rId47"/>
              </p:custDataLst>
            </p:nvPr>
          </p:nvSpPr>
          <p:spPr>
            <a:xfrm>
              <a:off x="11974" y="2047"/>
              <a:ext cx="1868" cy="316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zh-CN" altLang="en-US" sz="2400">
                  <a:solidFill>
                    <a:srgbClr val="0000FF"/>
                  </a:solidFill>
                  <a:latin typeface="楷体" panose="02010609060101010101" charset="-122"/>
                  <a:ea typeface="楷体" panose="02010609060101010101" charset="-122"/>
                </a:rPr>
                <a:t>实际的电源可分解成不计内阻的理想电源和一个内阻两部分</a:t>
              </a:r>
              <a:endParaRPr lang="zh-CN" altLang="en-US" sz="2400">
                <a:solidFill>
                  <a:srgbClr val="0000FF"/>
                </a:solidFill>
                <a:latin typeface="楷体" panose="02010609060101010101" charset="-122"/>
                <a:ea typeface="楷体" panose="02010609060101010101" charset="-122"/>
              </a:endParaRPr>
            </a:p>
          </p:txBody>
        </p:sp>
        <p:sp>
          <p:nvSpPr>
            <p:cNvPr id="48" name="左箭头 47"/>
            <p:cNvSpPr/>
            <p:nvPr>
              <p:custDataLst>
                <p:tags r:id="rId48"/>
              </p:custDataLst>
            </p:nvPr>
          </p:nvSpPr>
          <p:spPr>
            <a:xfrm rot="8940000">
              <a:off x="11106" y="4822"/>
              <a:ext cx="908" cy="442"/>
            </a:xfrm>
            <a:prstGeom prst="leftArrow">
              <a:avLst/>
            </a:prstGeom>
            <a:solidFill>
              <a:srgbClr val="FFFFFF"/>
            </a:solidFill>
            <a:ln w="12700" cap="flat">
              <a:solidFill>
                <a:srgbClr val="BBE0E3"/>
              </a:solidFill>
              <a:prstDash val="solid"/>
              <a:miter lim="800000"/>
            </a:ln>
          </p:spPr>
          <p:style>
            <a:lnRef idx="0">
              <a:scrgbClr r="0" g="0" b="0"/>
            </a:lnRef>
            <a:fillRef idx="0">
              <a:scrgbClr r="0" g="0" b="0"/>
            </a:fillRef>
            <a:effectRef idx="0">
              <a:scrgbClr r="0" g="0" b="0"/>
            </a:effectRef>
            <a:fontRef idx="none"/>
          </p:style>
          <p:txBody>
            <a:bodyPr rot="0" vertOverflow="overflow" horzOverflow="overflow" vert="horz" wrap="square" lIns="60990" tIns="60990" rIns="60990" bIns="60990" numCol="1" spcCol="38100" rtlCol="0" anchor="ctr" forceAA="0">
              <a:spAutoFit/>
            </a:bodyPr>
            <a:lstStyle/>
            <a:p>
              <a:pPr marL="0" marR="0" indent="0" algn="l" defTabSz="914400" rtl="0" fontAlgn="auto" latinLnBrk="1" hangingPunct="0">
                <a:lnSpc>
                  <a:spcPct val="100000"/>
                </a:lnSpc>
                <a:spcBef>
                  <a:spcPct val="0"/>
                </a:spcBef>
                <a:spcAft>
                  <a:spcPct val="0"/>
                </a:spcAft>
                <a:buClrTx/>
                <a:buSzTx/>
                <a:buFontTx/>
                <a:buNone/>
              </a:pPr>
              <a:endParaRPr kumimoji="0" lang="zh-CN" altLang="en-US" sz="400" b="0" i="0" u="none" strike="noStrike" cap="none" spc="0" normalizeH="0" baseline="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grpSp>
      <p:sp>
        <p:nvSpPr>
          <p:cNvPr id="4" name="文本框 3"/>
          <p:cNvSpPr txBox="1"/>
          <p:nvPr>
            <p:custDataLst>
              <p:tags r:id="rId49"/>
            </p:custDataLst>
          </p:nvPr>
        </p:nvSpPr>
        <p:spPr>
          <a:xfrm>
            <a:off x="8255" y="99060"/>
            <a:ext cx="392493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smtClean="0">
                <a:solidFill>
                  <a:schemeClr val="accent1">
                    <a:lumMod val="75000"/>
                  </a:schemeClr>
                </a:solidFill>
                <a:latin typeface="宋体" panose="02010600030101010101" pitchFamily="2" charset="-122"/>
                <a:sym typeface="+mn-ea"/>
              </a:rPr>
              <a:t>闭合电路欧姆定律</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additive="base">
                                        <p:cTn id="13" dur="500" fill="hold"/>
                                        <p:tgtEl>
                                          <p:spTgt spid="40"/>
                                        </p:tgtEl>
                                        <p:attrNameLst>
                                          <p:attrName>ppt_x</p:attrName>
                                        </p:attrNameLst>
                                      </p:cBhvr>
                                      <p:tavLst>
                                        <p:tav tm="0">
                                          <p:val>
                                            <p:strVal val="#ppt_x"/>
                                          </p:val>
                                        </p:tav>
                                        <p:tav tm="100000">
                                          <p:val>
                                            <p:strVal val="#ppt_x"/>
                                          </p:val>
                                        </p:tav>
                                      </p:tavLst>
                                    </p:anim>
                                    <p:anim calcmode="lin" valueType="num">
                                      <p:cBhvr additive="base">
                                        <p:cTn id="14"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ppt_x"/>
                                          </p:val>
                                        </p:tav>
                                        <p:tav tm="100000">
                                          <p:val>
                                            <p:strVal val="#ppt_x"/>
                                          </p:val>
                                        </p:tav>
                                      </p:tavLst>
                                    </p:anim>
                                    <p:anim calcmode="lin" valueType="num">
                                      <p:cBhvr additive="base">
                                        <p:cTn id="20"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0" end="0"/>
                                            </p:txEl>
                                          </p:spTgt>
                                        </p:tgtEl>
                                        <p:attrNameLst>
                                          <p:attrName>style.visibility</p:attrName>
                                        </p:attrNameLst>
                                      </p:cBhvr>
                                      <p:to>
                                        <p:strVal val="visible"/>
                                      </p:to>
                                    </p:set>
                                    <p:anim calcmode="lin" valueType="num">
                                      <p:cBhvr additive="base">
                                        <p:cTn id="3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1" end="1"/>
                                            </p:txEl>
                                          </p:spTgt>
                                        </p:tgtEl>
                                        <p:attrNameLst>
                                          <p:attrName>style.visibility</p:attrName>
                                        </p:attrNameLst>
                                      </p:cBhvr>
                                      <p:to>
                                        <p:strVal val="visible"/>
                                      </p:to>
                                    </p:set>
                                    <p:anim calcmode="lin" valueType="num">
                                      <p:cBhvr additive="base">
                                        <p:cTn id="3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5"/>
                                        </p:tgtEl>
                                        <p:attrNameLst>
                                          <p:attrName>style.visibility</p:attrName>
                                        </p:attrNameLst>
                                      </p:cBhvr>
                                      <p:to>
                                        <p:strVal val="visible"/>
                                      </p:to>
                                    </p:set>
                                    <p:anim calcmode="lin" valueType="num">
                                      <p:cBhvr additive="base">
                                        <p:cTn id="43" dur="500" fill="hold"/>
                                        <p:tgtEl>
                                          <p:spTgt spid="75"/>
                                        </p:tgtEl>
                                        <p:attrNameLst>
                                          <p:attrName>ppt_x</p:attrName>
                                        </p:attrNameLst>
                                      </p:cBhvr>
                                      <p:tavLst>
                                        <p:tav tm="0">
                                          <p:val>
                                            <p:strVal val="#ppt_x"/>
                                          </p:val>
                                        </p:tav>
                                        <p:tav tm="100000">
                                          <p:val>
                                            <p:strVal val="#ppt_x"/>
                                          </p:val>
                                        </p:tav>
                                      </p:tavLst>
                                    </p:anim>
                                    <p:anim calcmode="lin" valueType="num">
                                      <p:cBhvr additive="base">
                                        <p:cTn id="44"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5"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 name="矩形 14"/>
          <p:cNvSpPr/>
          <p:nvPr>
            <p:custDataLst>
              <p:tags r:id="rId1"/>
            </p:custDataLst>
          </p:nvPr>
        </p:nvSpPr>
        <p:spPr>
          <a:xfrm>
            <a:off x="6819900" y="0"/>
            <a:ext cx="5367338" cy="685958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fontAlgn="base"/>
            <a:endParaRPr lang="zh-CN" altLang="en-US" strike="noStrike" noProof="1"/>
          </a:p>
        </p:txBody>
      </p:sp>
      <p:sp>
        <p:nvSpPr>
          <p:cNvPr id="53250" name="Text Box 2"/>
          <p:cNvSpPr txBox="1"/>
          <p:nvPr>
            <p:custDataLst>
              <p:tags r:id="rId2"/>
            </p:custDataLst>
          </p:nvPr>
        </p:nvSpPr>
        <p:spPr>
          <a:xfrm>
            <a:off x="113665" y="961390"/>
            <a:ext cx="6653530" cy="737235"/>
          </a:xfrm>
          <a:prstGeom prst="rect">
            <a:avLst/>
          </a:prstGeom>
          <a:solidFill>
            <a:schemeClr val="accent5">
              <a:lumMod val="40000"/>
              <a:lumOff val="60000"/>
            </a:schemeClr>
          </a:solidFill>
          <a:ln w="9525">
            <a:noFill/>
          </a:ln>
        </p:spPr>
        <p:txBody>
          <a:bodyPr wrap="square" anchor="t">
            <a:spAutoFit/>
          </a:bodyPr>
          <a:lstStyle/>
          <a:p>
            <a:pPr>
              <a:lnSpc>
                <a:spcPct val="150000"/>
              </a:lnSpc>
            </a:pPr>
            <a:r>
              <a:rPr lang="zh-CN" altLang="en-US" sz="2800">
                <a:solidFill>
                  <a:schemeClr val="accent1">
                    <a:lumMod val="75000"/>
                  </a:schemeClr>
                </a:solidFill>
                <a:latin typeface="Times New Roman" panose="02020603050405020304" pitchFamily="18" charset="0"/>
                <a:ea typeface="黑体" panose="02010609060101010101" pitchFamily="2" charset="-122"/>
              </a:rPr>
              <a:t>外电路和内电路的电势是如何变化的？</a:t>
            </a:r>
            <a:endParaRPr lang="zh-CN" altLang="en-US" sz="2800">
              <a:solidFill>
                <a:schemeClr val="accent1">
                  <a:lumMod val="75000"/>
                </a:schemeClr>
              </a:solidFill>
              <a:latin typeface="Times New Roman" panose="02020603050405020304" pitchFamily="18" charset="0"/>
              <a:ea typeface="黑体" panose="02010609060101010101" pitchFamily="2" charset="-122"/>
            </a:endParaRPr>
          </a:p>
        </p:txBody>
      </p:sp>
      <p:pic>
        <p:nvPicPr>
          <p:cNvPr id="45059" name="Picture 3"/>
          <p:cNvPicPr>
            <a:picLocks noChangeAspect="1"/>
          </p:cNvPicPr>
          <p:nvPr>
            <p:custDataLst>
              <p:tags r:id="rId3"/>
            </p:custDataLst>
          </p:nvPr>
        </p:nvPicPr>
        <p:blipFill>
          <a:blip r:embed="rId4">
            <a:clrChange>
              <a:clrFrom>
                <a:srgbClr val="FFFFCC"/>
              </a:clrFrom>
              <a:clrTo>
                <a:srgbClr val="FFFFCC">
                  <a:alpha val="0"/>
                </a:srgbClr>
              </a:clrTo>
            </a:clrChange>
          </a:blip>
          <a:stretch>
            <a:fillRect/>
          </a:stretch>
        </p:blipFill>
        <p:spPr>
          <a:xfrm>
            <a:off x="699135" y="2943225"/>
            <a:ext cx="6070600" cy="3311525"/>
          </a:xfrm>
          <a:prstGeom prst="rect">
            <a:avLst/>
          </a:prstGeom>
          <a:noFill/>
          <a:ln w="9525">
            <a:noFill/>
          </a:ln>
        </p:spPr>
      </p:pic>
      <p:sp>
        <p:nvSpPr>
          <p:cNvPr id="53252" name="Text Box 6"/>
          <p:cNvSpPr txBox="1"/>
          <p:nvPr>
            <p:custDataLst>
              <p:tags r:id="rId5"/>
            </p:custDataLst>
          </p:nvPr>
        </p:nvSpPr>
        <p:spPr>
          <a:xfrm>
            <a:off x="455613" y="2027238"/>
            <a:ext cx="4803775" cy="738187"/>
          </a:xfrm>
          <a:prstGeom prst="rect">
            <a:avLst/>
          </a:prstGeom>
          <a:noFill/>
          <a:ln w="9525">
            <a:noFill/>
          </a:ln>
        </p:spPr>
        <p:txBody>
          <a:bodyPr wrap="square" anchor="t">
            <a:spAutoFit/>
          </a:bodyPr>
          <a:lstStyle/>
          <a:p>
            <a:pPr>
              <a:lnSpc>
                <a:spcPct val="150000"/>
              </a:lnSpc>
            </a:pPr>
            <a:r>
              <a:rPr lang="en-US" altLang="zh-CN" sz="2800">
                <a:solidFill>
                  <a:srgbClr val="FF0000"/>
                </a:solidFill>
                <a:latin typeface="Times New Roman" panose="02020603050405020304" pitchFamily="18" charset="0"/>
                <a:ea typeface="黑体" panose="02010609060101010101" pitchFamily="2" charset="-122"/>
              </a:rPr>
              <a:t>1</a:t>
            </a:r>
            <a:r>
              <a:rPr lang="zh-CN" altLang="en-US" sz="2800">
                <a:solidFill>
                  <a:srgbClr val="FF0000"/>
                </a:solidFill>
                <a:latin typeface="Times New Roman" panose="02020603050405020304" pitchFamily="18" charset="0"/>
                <a:ea typeface="黑体" panose="02010609060101010101" pitchFamily="2" charset="-122"/>
              </a:rPr>
              <a:t>、外电路电势的变化</a:t>
            </a:r>
            <a:endParaRPr lang="zh-CN" altLang="en-US" sz="2800">
              <a:solidFill>
                <a:srgbClr val="FF0000"/>
              </a:solidFill>
              <a:latin typeface="Times New Roman" panose="02020603050405020304" pitchFamily="18" charset="0"/>
              <a:ea typeface="黑体" panose="02010609060101010101" pitchFamily="2" charset="-122"/>
            </a:endParaRPr>
          </a:p>
        </p:txBody>
      </p:sp>
      <p:sp>
        <p:nvSpPr>
          <p:cNvPr id="45063" name="Rectangle 7"/>
          <p:cNvSpPr/>
          <p:nvPr>
            <p:custDataLst>
              <p:tags r:id="rId6"/>
            </p:custDataLst>
          </p:nvPr>
        </p:nvSpPr>
        <p:spPr>
          <a:xfrm>
            <a:off x="7799388" y="4141788"/>
            <a:ext cx="3586162" cy="1382712"/>
          </a:xfrm>
          <a:prstGeom prst="rect">
            <a:avLst/>
          </a:prstGeom>
          <a:noFill/>
          <a:ln w="9525">
            <a:noFill/>
          </a:ln>
        </p:spPr>
        <p:txBody>
          <a:bodyPr wrap="square" anchor="t">
            <a:spAutoFit/>
          </a:bodyPr>
          <a:lstStyle/>
          <a:p>
            <a:pPr>
              <a:lnSpc>
                <a:spcPct val="150000"/>
              </a:lnSpc>
            </a:pPr>
            <a:r>
              <a:rPr lang="zh-CN" altLang="en-US" sz="2800">
                <a:solidFill>
                  <a:srgbClr val="FF0000"/>
                </a:solidFill>
                <a:latin typeface="Times New Roman" panose="02020603050405020304" pitchFamily="18" charset="0"/>
                <a:ea typeface="黑体" panose="02010609060101010101" pitchFamily="2" charset="-122"/>
              </a:rPr>
              <a:t>外电路中沿电流方向电势降低</a:t>
            </a:r>
            <a:endParaRPr lang="zh-CN" altLang="en-US" sz="2800">
              <a:solidFill>
                <a:srgbClr val="FF0000"/>
              </a:solidFill>
              <a:latin typeface="Times New Roman" panose="02020603050405020304" pitchFamily="18" charset="0"/>
              <a:ea typeface="黑体" panose="02010609060101010101" pitchFamily="2" charset="-122"/>
            </a:endParaRPr>
          </a:p>
        </p:txBody>
      </p:sp>
      <p:grpSp>
        <p:nvGrpSpPr>
          <p:cNvPr id="53254" name="Group 8"/>
          <p:cNvGrpSpPr/>
          <p:nvPr>
            <p:custDataLst>
              <p:tags r:id="rId7"/>
            </p:custDataLst>
          </p:nvPr>
        </p:nvGrpSpPr>
        <p:grpSpPr>
          <a:xfrm>
            <a:off x="7210425" y="1198563"/>
            <a:ext cx="4575175" cy="2106612"/>
            <a:chOff x="3312" y="2437"/>
            <a:chExt cx="2160" cy="1327"/>
          </a:xfrm>
        </p:grpSpPr>
        <p:pic>
          <p:nvPicPr>
            <p:cNvPr id="53255" name="Picture 9"/>
            <p:cNvPicPr>
              <a:picLocks noChangeAspect="1"/>
            </p:cNvPicPr>
            <p:nvPr>
              <p:custDataLst>
                <p:tags r:id="rId8"/>
              </p:custDataLst>
            </p:nvPr>
          </p:nvPicPr>
          <p:blipFill>
            <a:blip r:embed="rId9">
              <a:clrChange>
                <a:clrFrom>
                  <a:srgbClr val="FFFFCC"/>
                </a:clrFrom>
                <a:clrTo>
                  <a:srgbClr val="FFFFCC">
                    <a:alpha val="0"/>
                  </a:srgbClr>
                </a:clrTo>
              </a:clrChange>
            </a:blip>
            <a:stretch>
              <a:fillRect/>
            </a:stretch>
          </p:blipFill>
          <p:spPr>
            <a:xfrm>
              <a:off x="3312" y="2496"/>
              <a:ext cx="2160" cy="1268"/>
            </a:xfrm>
            <a:prstGeom prst="rect">
              <a:avLst/>
            </a:prstGeom>
            <a:noFill/>
            <a:ln w="9525">
              <a:noFill/>
            </a:ln>
          </p:spPr>
        </p:pic>
        <p:sp>
          <p:nvSpPr>
            <p:cNvPr id="53256" name="Text Box 10"/>
            <p:cNvSpPr txBox="1"/>
            <p:nvPr>
              <p:custDataLst>
                <p:tags r:id="rId10"/>
              </p:custDataLst>
            </p:nvPr>
          </p:nvSpPr>
          <p:spPr>
            <a:xfrm>
              <a:off x="3590" y="3385"/>
              <a:ext cx="175" cy="339"/>
            </a:xfrm>
            <a:prstGeom prst="rect">
              <a:avLst/>
            </a:prstGeom>
            <a:noFill/>
            <a:ln w="9525">
              <a:noFill/>
            </a:ln>
          </p:spPr>
          <p:txBody>
            <a:bodyPr wrap="none" anchor="t">
              <a:spAutoFit/>
            </a:bodyPr>
            <a:lstStyle/>
            <a:p>
              <a:r>
                <a:rPr lang="en-US" altLang="zh-CN" sz="2900">
                  <a:solidFill>
                    <a:srgbClr val="FF0000"/>
                  </a:solidFill>
                  <a:latin typeface="Times New Roman" panose="02020603050405020304" pitchFamily="18" charset="0"/>
                </a:rPr>
                <a:t>1</a:t>
              </a:r>
              <a:endParaRPr lang="en-US" altLang="zh-CN" sz="2900">
                <a:solidFill>
                  <a:srgbClr val="FF0000"/>
                </a:solidFill>
                <a:latin typeface="Times New Roman" panose="02020603050405020304" pitchFamily="18" charset="0"/>
              </a:endParaRPr>
            </a:p>
          </p:txBody>
        </p:sp>
        <p:sp>
          <p:nvSpPr>
            <p:cNvPr id="53257" name="Text Box 11"/>
            <p:cNvSpPr txBox="1"/>
            <p:nvPr>
              <p:custDataLst>
                <p:tags r:id="rId11"/>
              </p:custDataLst>
            </p:nvPr>
          </p:nvSpPr>
          <p:spPr>
            <a:xfrm>
              <a:off x="3446" y="2437"/>
              <a:ext cx="175" cy="339"/>
            </a:xfrm>
            <a:prstGeom prst="rect">
              <a:avLst/>
            </a:prstGeom>
            <a:noFill/>
            <a:ln w="9525">
              <a:noFill/>
            </a:ln>
          </p:spPr>
          <p:txBody>
            <a:bodyPr wrap="none" anchor="t">
              <a:spAutoFit/>
            </a:bodyPr>
            <a:lstStyle/>
            <a:p>
              <a:r>
                <a:rPr lang="en-US" altLang="zh-CN" sz="2900">
                  <a:solidFill>
                    <a:srgbClr val="FF0000"/>
                  </a:solidFill>
                  <a:latin typeface="Times New Roman" panose="02020603050405020304" pitchFamily="18" charset="0"/>
                </a:rPr>
                <a:t>2</a:t>
              </a:r>
              <a:endParaRPr lang="en-US" altLang="zh-CN" sz="2900">
                <a:solidFill>
                  <a:srgbClr val="FF0000"/>
                </a:solidFill>
                <a:latin typeface="Times New Roman" panose="02020603050405020304" pitchFamily="18" charset="0"/>
              </a:endParaRPr>
            </a:p>
          </p:txBody>
        </p:sp>
        <p:sp>
          <p:nvSpPr>
            <p:cNvPr id="53258" name="Text Box 12"/>
            <p:cNvSpPr txBox="1"/>
            <p:nvPr>
              <p:custDataLst>
                <p:tags r:id="rId12"/>
              </p:custDataLst>
            </p:nvPr>
          </p:nvSpPr>
          <p:spPr>
            <a:xfrm>
              <a:off x="4022" y="2437"/>
              <a:ext cx="175" cy="339"/>
            </a:xfrm>
            <a:prstGeom prst="rect">
              <a:avLst/>
            </a:prstGeom>
            <a:noFill/>
            <a:ln w="9525">
              <a:noFill/>
            </a:ln>
          </p:spPr>
          <p:txBody>
            <a:bodyPr wrap="none" anchor="t">
              <a:spAutoFit/>
            </a:bodyPr>
            <a:lstStyle/>
            <a:p>
              <a:r>
                <a:rPr lang="en-US" altLang="zh-CN" sz="2900">
                  <a:solidFill>
                    <a:srgbClr val="FF0000"/>
                  </a:solidFill>
                  <a:latin typeface="Times New Roman" panose="02020603050405020304" pitchFamily="18" charset="0"/>
                </a:rPr>
                <a:t>3</a:t>
              </a:r>
              <a:endParaRPr lang="en-US" altLang="zh-CN" sz="2900">
                <a:solidFill>
                  <a:srgbClr val="FF0000"/>
                </a:solidFill>
                <a:latin typeface="Times New Roman" panose="02020603050405020304" pitchFamily="18" charset="0"/>
              </a:endParaRPr>
            </a:p>
          </p:txBody>
        </p:sp>
        <p:sp>
          <p:nvSpPr>
            <p:cNvPr id="53259" name="Text Box 13"/>
            <p:cNvSpPr txBox="1"/>
            <p:nvPr>
              <p:custDataLst>
                <p:tags r:id="rId13"/>
              </p:custDataLst>
            </p:nvPr>
          </p:nvSpPr>
          <p:spPr>
            <a:xfrm>
              <a:off x="4560" y="2444"/>
              <a:ext cx="175" cy="339"/>
            </a:xfrm>
            <a:prstGeom prst="rect">
              <a:avLst/>
            </a:prstGeom>
            <a:noFill/>
            <a:ln w="9525">
              <a:noFill/>
            </a:ln>
          </p:spPr>
          <p:txBody>
            <a:bodyPr wrap="none" anchor="t">
              <a:spAutoFit/>
            </a:bodyPr>
            <a:lstStyle/>
            <a:p>
              <a:r>
                <a:rPr lang="en-US" altLang="zh-CN" sz="2900">
                  <a:solidFill>
                    <a:srgbClr val="FF0000"/>
                  </a:solidFill>
                  <a:latin typeface="Times New Roman" panose="02020603050405020304" pitchFamily="18" charset="0"/>
                </a:rPr>
                <a:t>4</a:t>
              </a:r>
              <a:endParaRPr lang="en-US" altLang="zh-CN" sz="2900">
                <a:solidFill>
                  <a:srgbClr val="FF0000"/>
                </a:solidFill>
                <a:latin typeface="Times New Roman" panose="02020603050405020304" pitchFamily="18" charset="0"/>
              </a:endParaRPr>
            </a:p>
          </p:txBody>
        </p:sp>
        <p:sp>
          <p:nvSpPr>
            <p:cNvPr id="53260" name="Text Box 14"/>
            <p:cNvSpPr txBox="1"/>
            <p:nvPr>
              <p:custDataLst>
                <p:tags r:id="rId14"/>
              </p:custDataLst>
            </p:nvPr>
          </p:nvSpPr>
          <p:spPr>
            <a:xfrm>
              <a:off x="5126" y="2437"/>
              <a:ext cx="175" cy="339"/>
            </a:xfrm>
            <a:prstGeom prst="rect">
              <a:avLst/>
            </a:prstGeom>
            <a:noFill/>
            <a:ln w="9525">
              <a:noFill/>
            </a:ln>
          </p:spPr>
          <p:txBody>
            <a:bodyPr wrap="none" anchor="t">
              <a:spAutoFit/>
            </a:bodyPr>
            <a:lstStyle/>
            <a:p>
              <a:r>
                <a:rPr lang="en-US" altLang="zh-CN" sz="2900">
                  <a:solidFill>
                    <a:srgbClr val="FF0000"/>
                  </a:solidFill>
                  <a:latin typeface="Times New Roman" panose="02020603050405020304" pitchFamily="18" charset="0"/>
                </a:rPr>
                <a:t>5</a:t>
              </a:r>
              <a:endParaRPr lang="en-US" altLang="zh-CN" sz="2900">
                <a:solidFill>
                  <a:srgbClr val="FF0000"/>
                </a:solidFill>
                <a:latin typeface="Times New Roman" panose="02020603050405020304" pitchFamily="18" charset="0"/>
              </a:endParaRPr>
            </a:p>
          </p:txBody>
        </p:sp>
        <p:sp>
          <p:nvSpPr>
            <p:cNvPr id="53261" name="Text Box 15"/>
            <p:cNvSpPr txBox="1"/>
            <p:nvPr>
              <p:custDataLst>
                <p:tags r:id="rId15"/>
              </p:custDataLst>
            </p:nvPr>
          </p:nvSpPr>
          <p:spPr>
            <a:xfrm>
              <a:off x="4118" y="3385"/>
              <a:ext cx="175" cy="339"/>
            </a:xfrm>
            <a:prstGeom prst="rect">
              <a:avLst/>
            </a:prstGeom>
            <a:noFill/>
            <a:ln w="9525">
              <a:noFill/>
            </a:ln>
          </p:spPr>
          <p:txBody>
            <a:bodyPr wrap="none" anchor="t">
              <a:spAutoFit/>
            </a:bodyPr>
            <a:lstStyle/>
            <a:p>
              <a:r>
                <a:rPr lang="en-US" altLang="zh-CN" sz="2900">
                  <a:solidFill>
                    <a:srgbClr val="FF0000"/>
                  </a:solidFill>
                  <a:latin typeface="Times New Roman" panose="02020603050405020304" pitchFamily="18" charset="0"/>
                </a:rPr>
                <a:t>6</a:t>
              </a:r>
              <a:endParaRPr lang="en-US" altLang="zh-CN" sz="2900">
                <a:solidFill>
                  <a:srgbClr val="FF0000"/>
                </a:solidFill>
                <a:latin typeface="Times New Roman" panose="02020603050405020304" pitchFamily="18" charset="0"/>
              </a:endParaRPr>
            </a:p>
          </p:txBody>
        </p:sp>
      </p:grpSp>
      <p:sp>
        <p:nvSpPr>
          <p:cNvPr id="4" name="文本框 3"/>
          <p:cNvSpPr txBox="1"/>
          <p:nvPr>
            <p:custDataLst>
              <p:tags r:id="rId16"/>
            </p:custDataLst>
          </p:nvPr>
        </p:nvSpPr>
        <p:spPr>
          <a:xfrm>
            <a:off x="8255" y="99060"/>
            <a:ext cx="392493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smtClean="0">
                <a:solidFill>
                  <a:schemeClr val="accent1">
                    <a:lumMod val="75000"/>
                  </a:schemeClr>
                </a:solidFill>
                <a:latin typeface="宋体" panose="02010600030101010101" pitchFamily="2" charset="-122"/>
                <a:sym typeface="+mn-ea"/>
              </a:rPr>
              <a:t>闭合电路欧姆定律</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5059"/>
                                        </p:tgtEl>
                                        <p:attrNameLst>
                                          <p:attrName>style.visibility</p:attrName>
                                        </p:attrNameLst>
                                      </p:cBhvr>
                                      <p:to>
                                        <p:strVal val="visible"/>
                                      </p:to>
                                    </p:set>
                                    <p:anim calcmode="lin" valueType="num">
                                      <p:cBhvr>
                                        <p:cTn id="7" dur="500" fill="hold"/>
                                        <p:tgtEl>
                                          <p:spTgt spid="45059"/>
                                        </p:tgtEl>
                                        <p:attrNameLst>
                                          <p:attrName>ppt_x</p:attrName>
                                        </p:attrNameLst>
                                      </p:cBhvr>
                                      <p:tavLst>
                                        <p:tav tm="0">
                                          <p:val>
                                            <p:strVal val="#ppt_x"/>
                                          </p:val>
                                        </p:tav>
                                        <p:tav tm="100000">
                                          <p:val>
                                            <p:strVal val="#ppt_x"/>
                                          </p:val>
                                        </p:tav>
                                      </p:tavLst>
                                    </p:anim>
                                    <p:anim calcmode="lin" valueType="num">
                                      <p:cBhvr>
                                        <p:cTn id="8" dur="500" fill="hold"/>
                                        <p:tgtEl>
                                          <p:spTgt spid="4505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5063"/>
                                        </p:tgtEl>
                                        <p:attrNameLst>
                                          <p:attrName>style.visibility</p:attrName>
                                        </p:attrNameLst>
                                      </p:cBhvr>
                                      <p:to>
                                        <p:strVal val="visible"/>
                                      </p:to>
                                    </p:set>
                                    <p:anim calcmode="lin" valueType="num">
                                      <p:cBhvr>
                                        <p:cTn id="13" dur="500" fill="hold"/>
                                        <p:tgtEl>
                                          <p:spTgt spid="45063"/>
                                        </p:tgtEl>
                                        <p:attrNameLst>
                                          <p:attrName>ppt_x</p:attrName>
                                        </p:attrNameLst>
                                      </p:cBhvr>
                                      <p:tavLst>
                                        <p:tav tm="0">
                                          <p:val>
                                            <p:strVal val="#ppt_x"/>
                                          </p:val>
                                        </p:tav>
                                        <p:tav tm="100000">
                                          <p:val>
                                            <p:strVal val="#ppt_x"/>
                                          </p:val>
                                        </p:tav>
                                      </p:tavLst>
                                    </p:anim>
                                    <p:anim calcmode="lin" valueType="num">
                                      <p:cBhvr>
                                        <p:cTn id="14" dur="500" fill="hold"/>
                                        <p:tgtEl>
                                          <p:spTgt spid="450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3"/>
          <p:cNvPicPr>
            <a:picLocks noChangeAspect="1"/>
          </p:cNvPicPr>
          <p:nvPr>
            <p:custDataLst>
              <p:tags r:id="rId1"/>
            </p:custDataLst>
          </p:nvPr>
        </p:nvPicPr>
        <p:blipFill>
          <a:blip r:embed="rId2"/>
          <a:stretch>
            <a:fillRect/>
          </a:stretch>
        </p:blipFill>
        <p:spPr>
          <a:xfrm>
            <a:off x="1007066" y="804542"/>
            <a:ext cx="3686227" cy="3299706"/>
          </a:xfrm>
          <a:prstGeom prst="rect">
            <a:avLst/>
          </a:prstGeom>
          <a:noFill/>
          <a:ln w="9525">
            <a:noFill/>
          </a:ln>
        </p:spPr>
      </p:pic>
      <p:pic>
        <p:nvPicPr>
          <p:cNvPr id="46083" name="Picture 4"/>
          <p:cNvPicPr>
            <a:picLocks noChangeAspect="1"/>
          </p:cNvPicPr>
          <p:nvPr>
            <p:custDataLst>
              <p:tags r:id="rId3"/>
            </p:custDataLst>
          </p:nvPr>
        </p:nvPicPr>
        <p:blipFill>
          <a:blip r:embed="rId4">
            <a:clrChange>
              <a:clrFrom>
                <a:srgbClr val="FFFFFF"/>
              </a:clrFrom>
              <a:clrTo>
                <a:srgbClr val="FFFFFF">
                  <a:alpha val="0"/>
                </a:srgbClr>
              </a:clrTo>
            </a:clrChange>
          </a:blip>
          <a:stretch>
            <a:fillRect/>
          </a:stretch>
        </p:blipFill>
        <p:spPr>
          <a:xfrm>
            <a:off x="5627109" y="5379043"/>
            <a:ext cx="1140560" cy="1140560"/>
          </a:xfrm>
          <a:prstGeom prst="rect">
            <a:avLst/>
          </a:prstGeom>
          <a:noFill/>
          <a:ln w="9525">
            <a:noFill/>
          </a:ln>
        </p:spPr>
      </p:pic>
      <p:pic>
        <p:nvPicPr>
          <p:cNvPr id="46084" name="Picture 5"/>
          <p:cNvPicPr>
            <a:picLocks noChangeAspect="1"/>
          </p:cNvPicPr>
          <p:nvPr>
            <p:custDataLst>
              <p:tags r:id="rId5"/>
            </p:custDataLst>
          </p:nvPr>
        </p:nvPicPr>
        <p:blipFill>
          <a:blip r:embed="rId6">
            <a:clrChange>
              <a:clrFrom>
                <a:srgbClr val="FFFFFF"/>
              </a:clrFrom>
              <a:clrTo>
                <a:srgbClr val="FFFFFF">
                  <a:alpha val="0"/>
                </a:srgbClr>
              </a:clrTo>
            </a:clrChange>
          </a:blip>
          <a:stretch>
            <a:fillRect/>
          </a:stretch>
        </p:blipFill>
        <p:spPr>
          <a:xfrm>
            <a:off x="5520975" y="4013539"/>
            <a:ext cx="1425701" cy="1178579"/>
          </a:xfrm>
          <a:prstGeom prst="rect">
            <a:avLst/>
          </a:prstGeom>
          <a:noFill/>
          <a:ln w="9525">
            <a:noFill/>
          </a:ln>
        </p:spPr>
      </p:pic>
      <p:pic>
        <p:nvPicPr>
          <p:cNvPr id="46085" name="Picture 6"/>
          <p:cNvPicPr>
            <a:picLocks noChangeAspect="1"/>
          </p:cNvPicPr>
          <p:nvPr>
            <p:custDataLst>
              <p:tags r:id="rId7"/>
            </p:custDataLst>
          </p:nvPr>
        </p:nvPicPr>
        <p:blipFill>
          <a:blip r:embed="rId8">
            <a:clrChange>
              <a:clrFrom>
                <a:srgbClr val="FFFFFB"/>
              </a:clrFrom>
              <a:clrTo>
                <a:srgbClr val="FFFFFB">
                  <a:alpha val="0"/>
                </a:srgbClr>
              </a:clrTo>
            </a:clrChange>
          </a:blip>
          <a:srcRect l="2519" t="3175" r="2519" b="3175"/>
          <a:stretch>
            <a:fillRect/>
          </a:stretch>
        </p:blipFill>
        <p:spPr>
          <a:xfrm>
            <a:off x="8149015" y="1030657"/>
            <a:ext cx="1357584" cy="1061355"/>
          </a:xfrm>
          <a:prstGeom prst="rect">
            <a:avLst/>
          </a:prstGeom>
          <a:noFill/>
          <a:ln w="9525">
            <a:noFill/>
          </a:ln>
        </p:spPr>
      </p:pic>
      <p:pic>
        <p:nvPicPr>
          <p:cNvPr id="46086" name="Picture 7"/>
          <p:cNvPicPr>
            <a:picLocks noChangeAspect="1"/>
          </p:cNvPicPr>
          <p:nvPr>
            <p:custDataLst>
              <p:tags r:id="rId9"/>
            </p:custDataLst>
          </p:nvPr>
        </p:nvPicPr>
        <p:blipFill>
          <a:blip r:embed="rId10"/>
          <a:stretch>
            <a:fillRect/>
          </a:stretch>
        </p:blipFill>
        <p:spPr>
          <a:xfrm>
            <a:off x="9801245" y="886503"/>
            <a:ext cx="1368672" cy="1370256"/>
          </a:xfrm>
          <a:prstGeom prst="rect">
            <a:avLst/>
          </a:prstGeom>
          <a:noFill/>
          <a:ln w="9525">
            <a:noFill/>
          </a:ln>
        </p:spPr>
      </p:pic>
      <p:pic>
        <p:nvPicPr>
          <p:cNvPr id="46087" name="Picture 8"/>
          <p:cNvPicPr>
            <a:picLocks noChangeAspect="1"/>
          </p:cNvPicPr>
          <p:nvPr>
            <p:custDataLst>
              <p:tags r:id="rId11"/>
            </p:custDataLst>
          </p:nvPr>
        </p:nvPicPr>
        <p:blipFill>
          <a:blip r:embed="rId12">
            <a:clrChange>
              <a:clrFrom>
                <a:srgbClr val="FFFFFF"/>
              </a:clrFrom>
              <a:clrTo>
                <a:srgbClr val="FFFFFF">
                  <a:alpha val="0"/>
                </a:srgbClr>
              </a:clrTo>
            </a:clrChange>
          </a:blip>
          <a:stretch>
            <a:fillRect/>
          </a:stretch>
        </p:blipFill>
        <p:spPr>
          <a:xfrm>
            <a:off x="5471867" y="2457941"/>
            <a:ext cx="901360" cy="1343327"/>
          </a:xfrm>
          <a:prstGeom prst="rect">
            <a:avLst/>
          </a:prstGeom>
          <a:noFill/>
          <a:ln w="9525">
            <a:noFill/>
          </a:ln>
        </p:spPr>
      </p:pic>
      <p:pic>
        <p:nvPicPr>
          <p:cNvPr id="46088" name="Picture 9"/>
          <p:cNvPicPr>
            <a:picLocks noChangeAspect="1"/>
          </p:cNvPicPr>
          <p:nvPr>
            <p:custDataLst>
              <p:tags r:id="rId13"/>
            </p:custDataLst>
          </p:nvPr>
        </p:nvPicPr>
        <p:blipFill>
          <a:blip r:embed="rId14"/>
          <a:stretch>
            <a:fillRect/>
          </a:stretch>
        </p:blipFill>
        <p:spPr>
          <a:xfrm>
            <a:off x="7767245" y="2755755"/>
            <a:ext cx="3808205" cy="3770185"/>
          </a:xfrm>
          <a:prstGeom prst="rect">
            <a:avLst/>
          </a:prstGeom>
          <a:noFill/>
          <a:ln w="9525">
            <a:noFill/>
          </a:ln>
        </p:spPr>
      </p:pic>
      <p:pic>
        <p:nvPicPr>
          <p:cNvPr id="46089" name="Picture 10"/>
          <p:cNvPicPr>
            <a:picLocks noChangeAspect="1"/>
          </p:cNvPicPr>
          <p:nvPr>
            <p:custDataLst>
              <p:tags r:id="rId15"/>
            </p:custDataLst>
          </p:nvPr>
        </p:nvPicPr>
        <p:blipFill>
          <a:blip r:embed="rId16">
            <a:clrChange>
              <a:clrFrom>
                <a:srgbClr val="FFFFFF"/>
              </a:clrFrom>
              <a:clrTo>
                <a:srgbClr val="FFFFFF">
                  <a:alpha val="0"/>
                </a:srgbClr>
              </a:clrTo>
            </a:clrChange>
          </a:blip>
          <a:stretch>
            <a:fillRect/>
          </a:stretch>
        </p:blipFill>
        <p:spPr>
          <a:xfrm>
            <a:off x="2221270" y="3978689"/>
            <a:ext cx="2534578" cy="2775363"/>
          </a:xfrm>
          <a:prstGeom prst="rect">
            <a:avLst/>
          </a:prstGeom>
          <a:noFill/>
          <a:ln w="9525">
            <a:noFill/>
          </a:ln>
        </p:spPr>
      </p:pic>
      <p:pic>
        <p:nvPicPr>
          <p:cNvPr id="46090" name="Picture 11"/>
          <p:cNvPicPr>
            <a:picLocks noChangeAspect="1"/>
          </p:cNvPicPr>
          <p:nvPr>
            <p:custDataLst>
              <p:tags r:id="rId17"/>
            </p:custDataLst>
          </p:nvPr>
        </p:nvPicPr>
        <p:blipFill>
          <a:blip r:embed="rId18">
            <a:clrChange>
              <a:clrFrom>
                <a:srgbClr val="FFFCFF"/>
              </a:clrFrom>
              <a:clrTo>
                <a:srgbClr val="FFFCFF">
                  <a:alpha val="0"/>
                </a:srgbClr>
              </a:clrTo>
            </a:clrChange>
          </a:blip>
          <a:stretch>
            <a:fillRect/>
          </a:stretch>
        </p:blipFill>
        <p:spPr>
          <a:xfrm>
            <a:off x="5327713" y="804128"/>
            <a:ext cx="2187657" cy="769878"/>
          </a:xfrm>
          <a:prstGeom prst="rect">
            <a:avLst/>
          </a:prstGeom>
          <a:noFill/>
          <a:ln w="9525">
            <a:noFill/>
          </a:ln>
        </p:spPr>
      </p:pic>
      <p:pic>
        <p:nvPicPr>
          <p:cNvPr id="46091" name="Picture 12"/>
          <p:cNvPicPr>
            <a:picLocks noChangeAspect="1"/>
          </p:cNvPicPr>
          <p:nvPr>
            <p:custDataLst>
              <p:tags r:id="rId19"/>
            </p:custDataLst>
          </p:nvPr>
        </p:nvPicPr>
        <p:blipFill>
          <a:blip r:embed="rId20">
            <a:clrChange>
              <a:clrFrom>
                <a:srgbClr val="FCFFF4"/>
              </a:clrFrom>
              <a:clrTo>
                <a:srgbClr val="FCFFF4">
                  <a:alpha val="0"/>
                </a:srgbClr>
              </a:clrTo>
            </a:clrChange>
          </a:blip>
          <a:stretch>
            <a:fillRect/>
          </a:stretch>
        </p:blipFill>
        <p:spPr>
          <a:xfrm>
            <a:off x="5327713" y="1665886"/>
            <a:ext cx="2187657" cy="771462"/>
          </a:xfrm>
          <a:prstGeom prst="rect">
            <a:avLst/>
          </a:prstGeom>
          <a:noFill/>
          <a:ln w="9525">
            <a:noFill/>
          </a:ln>
        </p:spPr>
      </p:pic>
      <p:sp>
        <p:nvSpPr>
          <p:cNvPr id="46092" name="Text Box 13"/>
          <p:cNvSpPr txBox="1"/>
          <p:nvPr>
            <p:custDataLst>
              <p:tags r:id="rId21"/>
            </p:custDataLst>
          </p:nvPr>
        </p:nvSpPr>
        <p:spPr>
          <a:xfrm>
            <a:off x="1025266" y="4265413"/>
            <a:ext cx="739780" cy="118745"/>
          </a:xfrm>
          <a:prstGeom prst="rect">
            <a:avLst/>
          </a:prstGeom>
          <a:noFill/>
          <a:ln w="9525">
            <a:noFill/>
          </a:ln>
        </p:spPr>
        <p:txBody>
          <a:bodyPr anchor="t">
            <a:spAutoFit/>
          </a:bodyPr>
          <a:lstStyle/>
          <a:p>
            <a:pPr>
              <a:lnSpc>
                <a:spcPct val="130000"/>
              </a:lnSpc>
            </a:pPr>
            <a:r>
              <a:rPr lang="zh-CN" altLang="en-US" sz="135">
                <a:solidFill>
                  <a:srgbClr val="1C1C1C"/>
                </a:solidFill>
                <a:latin typeface="Times New Roman" panose="02020603050405020304"/>
                <a:ea typeface="微软雅黑" panose="020B0503020204020204" charset="-122"/>
              </a:rPr>
              <a:t>各种电池</a:t>
            </a:r>
            <a:endParaRPr lang="zh-CN" altLang="en-US" sz="135">
              <a:solidFill>
                <a:srgbClr val="1C1C1C"/>
              </a:solidFill>
              <a:latin typeface="Times New Roman" panose="02020603050405020304"/>
              <a:ea typeface="微软雅黑" panose="020B0503020204020204" charset="-122"/>
            </a:endParaRPr>
          </a:p>
        </p:txBody>
      </p:sp>
      <p:sp>
        <p:nvSpPr>
          <p:cNvPr id="2" name="Text Box 2"/>
          <p:cNvSpPr txBox="1"/>
          <p:nvPr>
            <p:custDataLst>
              <p:tags r:id="rId22"/>
            </p:custDataLst>
          </p:nvPr>
        </p:nvSpPr>
        <p:spPr>
          <a:xfrm>
            <a:off x="2821940" y="110490"/>
            <a:ext cx="7562215" cy="784860"/>
          </a:xfrm>
          <a:prstGeom prst="rect">
            <a:avLst/>
          </a:prstGeom>
          <a:noFill/>
          <a:ln w="9525">
            <a:noFill/>
          </a:ln>
        </p:spPr>
        <p:txBody>
          <a:bodyPr wrap="square" anchor="t">
            <a:spAutoFit/>
          </a:bodyPr>
          <a:lstStyle/>
          <a:p>
            <a:pPr>
              <a:lnSpc>
                <a:spcPct val="130000"/>
              </a:lnSpc>
            </a:pPr>
            <a:r>
              <a:rPr lang="zh-CN" altLang="en-US" sz="3470">
                <a:latin typeface="Times New Roman" panose="02020603050405020304"/>
                <a:ea typeface="微软雅黑" panose="020B0503020204020204" charset="-122"/>
              </a:rPr>
              <a:t>干电池、蓄电池：化学能</a:t>
            </a:r>
            <a:r>
              <a:rPr lang="en-US" altLang="zh-CN" sz="3470">
                <a:latin typeface="Times New Roman" panose="02020603050405020304"/>
                <a:ea typeface="微软雅黑" panose="020B0503020204020204" charset="-122"/>
              </a:rPr>
              <a:t>-------</a:t>
            </a:r>
            <a:r>
              <a:rPr lang="zh-CN" altLang="en-US" sz="3470">
                <a:latin typeface="Times New Roman" panose="02020603050405020304"/>
                <a:ea typeface="微软雅黑" panose="020B0503020204020204" charset="-122"/>
              </a:rPr>
              <a:t>电能</a:t>
            </a:r>
            <a:r>
              <a:rPr lang="zh-CN" altLang="en-US" sz="3470">
                <a:solidFill>
                  <a:schemeClr val="bg1"/>
                </a:solidFill>
                <a:latin typeface="Times New Roman" panose="02020603050405020304"/>
                <a:ea typeface="微软雅黑" panose="020B0503020204020204" charset="-122"/>
              </a:rPr>
              <a:t>　　　　　</a:t>
            </a:r>
            <a:endParaRPr lang="zh-CN" altLang="en-US" sz="3470">
              <a:solidFill>
                <a:schemeClr val="bg1"/>
              </a:solidFill>
              <a:latin typeface="Times New Roman" panose="02020603050405020304"/>
              <a:ea typeface="微软雅黑" panose="020B0503020204020204" charset="-122"/>
            </a:endParaRPr>
          </a:p>
        </p:txBody>
      </p:sp>
      <p:sp>
        <p:nvSpPr>
          <p:cNvPr id="43" name="文本框 42"/>
          <p:cNvSpPr txBox="1"/>
          <p:nvPr>
            <p:custDataLst>
              <p:tags r:id="rId23"/>
            </p:custDataLst>
          </p:nvPr>
        </p:nvSpPr>
        <p:spPr>
          <a:xfrm>
            <a:off x="8255" y="99060"/>
            <a:ext cx="2434590"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rPr>
              <a:t>课堂引入</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 name="矩形 78"/>
          <p:cNvSpPr/>
          <p:nvPr>
            <p:custDataLst>
              <p:tags r:id="rId1"/>
            </p:custDataLst>
          </p:nvPr>
        </p:nvSpPr>
        <p:spPr>
          <a:xfrm>
            <a:off x="6856413" y="8890"/>
            <a:ext cx="5322888" cy="6865938"/>
          </a:xfrm>
          <a:prstGeom prst="rect">
            <a:avLst/>
          </a:prstGeom>
          <a:solidFill>
            <a:schemeClr val="accent4">
              <a:lumMod val="20000"/>
              <a:lumOff val="8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fontAlgn="base"/>
            <a:endParaRPr lang="zh-CN" altLang="en-US" strike="noStrike" noProof="1"/>
          </a:p>
        </p:txBody>
      </p:sp>
      <p:sp>
        <p:nvSpPr>
          <p:cNvPr id="57346" name="Text Box 37"/>
          <p:cNvSpPr txBox="1"/>
          <p:nvPr>
            <p:custDataLst>
              <p:tags r:id="rId2"/>
            </p:custDataLst>
          </p:nvPr>
        </p:nvSpPr>
        <p:spPr>
          <a:xfrm>
            <a:off x="654050" y="998855"/>
            <a:ext cx="5109210" cy="737235"/>
          </a:xfrm>
          <a:prstGeom prst="rect">
            <a:avLst/>
          </a:prstGeom>
          <a:noFill/>
          <a:ln w="9525">
            <a:noFill/>
          </a:ln>
        </p:spPr>
        <p:txBody>
          <a:bodyPr wrap="square" anchor="t">
            <a:spAutoFit/>
          </a:bodyPr>
          <a:lstStyle/>
          <a:p>
            <a:pPr>
              <a:lnSpc>
                <a:spcPct val="150000"/>
              </a:lnSpc>
            </a:pPr>
            <a:r>
              <a:rPr lang="en-US" altLang="zh-CN" sz="2800">
                <a:solidFill>
                  <a:srgbClr val="FF0000"/>
                </a:solidFill>
                <a:latin typeface="Times New Roman" panose="02020603050405020304" pitchFamily="18" charset="0"/>
                <a:ea typeface="黑体" panose="02010609060101010101" pitchFamily="2" charset="-122"/>
              </a:rPr>
              <a:t>2</a:t>
            </a:r>
            <a:r>
              <a:rPr lang="zh-CN" altLang="en-US" sz="2800">
                <a:solidFill>
                  <a:srgbClr val="FF0000"/>
                </a:solidFill>
                <a:latin typeface="Times New Roman" panose="02020603050405020304" pitchFamily="18" charset="0"/>
                <a:ea typeface="黑体" panose="02010609060101010101" pitchFamily="2" charset="-122"/>
              </a:rPr>
              <a:t>、内电路中电势的变化</a:t>
            </a:r>
            <a:endParaRPr lang="zh-CN" altLang="en-US" sz="2800">
              <a:solidFill>
                <a:srgbClr val="FF0000"/>
              </a:solidFill>
              <a:latin typeface="Times New Roman" panose="02020603050405020304" pitchFamily="18" charset="0"/>
              <a:ea typeface="黑体" panose="02010609060101010101" pitchFamily="2" charset="-122"/>
            </a:endParaRPr>
          </a:p>
        </p:txBody>
      </p:sp>
      <p:grpSp>
        <p:nvGrpSpPr>
          <p:cNvPr id="57347" name="Group 79"/>
          <p:cNvGrpSpPr/>
          <p:nvPr>
            <p:custDataLst>
              <p:tags r:id="rId3"/>
            </p:custDataLst>
          </p:nvPr>
        </p:nvGrpSpPr>
        <p:grpSpPr>
          <a:xfrm>
            <a:off x="7642225" y="233363"/>
            <a:ext cx="3860800" cy="2032000"/>
            <a:chOff x="3648" y="110"/>
            <a:chExt cx="1823" cy="1280"/>
          </a:xfrm>
        </p:grpSpPr>
        <p:graphicFrame>
          <p:nvGraphicFramePr>
            <p:cNvPr id="57348" name="Object 39"/>
            <p:cNvGraphicFramePr>
              <a:graphicFrameLocks noChangeAspect="1"/>
            </p:cNvGraphicFramePr>
            <p:nvPr>
              <p:custDataLst>
                <p:tags r:id="rId4"/>
              </p:custDataLst>
            </p:nvPr>
          </p:nvGraphicFramePr>
          <p:xfrm>
            <a:off x="3888" y="1002"/>
            <a:ext cx="240" cy="315"/>
          </p:xfrm>
          <a:graphic>
            <a:graphicData uri="http://schemas.openxmlformats.org/presentationml/2006/ole">
              <mc:AlternateContent xmlns:mc="http://schemas.openxmlformats.org/markup-compatibility/2006">
                <mc:Choice xmlns:v="urn:schemas-microsoft-com:vml" Requires="v">
                  <p:oleObj spid="_x0000_s1051" name="" r:id="rId5" imgW="127000" imgH="165100" progId="Equation.3">
                    <p:embed/>
                  </p:oleObj>
                </mc:Choice>
                <mc:Fallback>
                  <p:oleObj name="" r:id="rId5" imgW="127000" imgH="165100" progId="Equation.3">
                    <p:embed/>
                    <p:pic>
                      <p:nvPicPr>
                        <p:cNvPr id="0" name="OLE substitute image"/>
                        <p:cNvPicPr/>
                        <p:nvPr/>
                      </p:nvPicPr>
                      <p:blipFill>
                        <a:blip r:embed="rId6"/>
                        <a:stretch>
                          <a:fillRect/>
                        </a:stretch>
                      </p:blipFill>
                      <p:spPr>
                        <a:xfrm>
                          <a:off x="3888" y="1002"/>
                          <a:ext cx="240" cy="315"/>
                        </a:xfrm>
                        <a:prstGeom prst="rect">
                          <a:avLst/>
                        </a:prstGeom>
                        <a:noFill/>
                        <a:ln w="38100">
                          <a:noFill/>
                          <a:miter/>
                        </a:ln>
                      </p:spPr>
                    </p:pic>
                  </p:oleObj>
                </mc:Fallback>
              </mc:AlternateContent>
            </a:graphicData>
          </a:graphic>
        </p:graphicFrame>
        <p:graphicFrame>
          <p:nvGraphicFramePr>
            <p:cNvPr id="57349" name="Object 40"/>
            <p:cNvGraphicFramePr>
              <a:graphicFrameLocks noChangeAspect="1"/>
            </p:cNvGraphicFramePr>
            <p:nvPr>
              <p:custDataLst>
                <p:tags r:id="rId7"/>
              </p:custDataLst>
            </p:nvPr>
          </p:nvGraphicFramePr>
          <p:xfrm>
            <a:off x="4237" y="1054"/>
            <a:ext cx="254" cy="336"/>
          </p:xfrm>
          <a:graphic>
            <a:graphicData uri="http://schemas.openxmlformats.org/presentationml/2006/ole">
              <mc:AlternateContent xmlns:mc="http://schemas.openxmlformats.org/markup-compatibility/2006">
                <mc:Choice xmlns:v="urn:schemas-microsoft-com:vml" Requires="v">
                  <p:oleObj spid="_x0000_s1052" name="" r:id="rId8" imgW="114300" imgH="127000" progId="Equation.3">
                    <p:embed/>
                  </p:oleObj>
                </mc:Choice>
                <mc:Fallback>
                  <p:oleObj name="" r:id="rId8" imgW="114300" imgH="127000" progId="Equation.3">
                    <p:embed/>
                    <p:pic>
                      <p:nvPicPr>
                        <p:cNvPr id="0" name="OLE substitute image"/>
                        <p:cNvPicPr/>
                        <p:nvPr/>
                      </p:nvPicPr>
                      <p:blipFill>
                        <a:blip r:embed="rId9"/>
                        <a:stretch>
                          <a:fillRect/>
                        </a:stretch>
                      </p:blipFill>
                      <p:spPr>
                        <a:xfrm>
                          <a:off x="4237" y="1054"/>
                          <a:ext cx="254" cy="336"/>
                        </a:xfrm>
                        <a:prstGeom prst="rect">
                          <a:avLst/>
                        </a:prstGeom>
                        <a:noFill/>
                        <a:ln w="38100">
                          <a:noFill/>
                          <a:miter/>
                        </a:ln>
                      </p:spPr>
                    </p:pic>
                  </p:oleObj>
                </mc:Fallback>
              </mc:AlternateContent>
            </a:graphicData>
          </a:graphic>
        </p:graphicFrame>
        <p:sp>
          <p:nvSpPr>
            <p:cNvPr id="57350" name="Line 41"/>
            <p:cNvSpPr/>
            <p:nvPr>
              <p:custDataLst>
                <p:tags r:id="rId10"/>
              </p:custDataLst>
            </p:nvPr>
          </p:nvSpPr>
          <p:spPr>
            <a:xfrm flipH="1">
              <a:off x="4181" y="824"/>
              <a:ext cx="0" cy="401"/>
            </a:xfrm>
            <a:prstGeom prst="line">
              <a:avLst/>
            </a:prstGeom>
            <a:ln w="44450" cap="flat" cmpd="sng">
              <a:solidFill>
                <a:srgbClr val="0000FF"/>
              </a:solidFill>
              <a:prstDash val="solid"/>
              <a:round/>
              <a:headEnd type="none" w="med" len="med"/>
              <a:tailEnd type="none" w="med" len="med"/>
            </a:ln>
          </p:spPr>
          <p:txBody>
            <a:bodyPr wrap="none" anchor="ctr"/>
            <a:lstStyle/>
            <a:p>
              <a:endParaRPr lang="zh-CN" altLang="en-US">
                <a:latin typeface="Times New Roman" panose="02020603050405020304" pitchFamily="18" charset="0"/>
                <a:ea typeface="宋体" panose="02010600030101010101" pitchFamily="2" charset="-122"/>
              </a:endParaRPr>
            </a:p>
          </p:txBody>
        </p:sp>
        <p:sp>
          <p:nvSpPr>
            <p:cNvPr id="57351" name="Line 42"/>
            <p:cNvSpPr/>
            <p:nvPr>
              <p:custDataLst>
                <p:tags r:id="rId11"/>
              </p:custDataLst>
            </p:nvPr>
          </p:nvSpPr>
          <p:spPr>
            <a:xfrm flipH="1">
              <a:off x="4316" y="907"/>
              <a:ext cx="0" cy="213"/>
            </a:xfrm>
            <a:prstGeom prst="line">
              <a:avLst/>
            </a:prstGeom>
            <a:ln w="44450" cap="flat" cmpd="sng">
              <a:solidFill>
                <a:srgbClr val="0000FF"/>
              </a:solidFill>
              <a:prstDash val="solid"/>
              <a:round/>
              <a:headEnd type="none" w="med" len="med"/>
              <a:tailEnd type="none" w="med" len="med"/>
            </a:ln>
          </p:spPr>
          <p:txBody>
            <a:bodyPr wrap="none" anchor="ctr"/>
            <a:lstStyle/>
            <a:p>
              <a:endParaRPr lang="zh-CN" altLang="en-US">
                <a:latin typeface="Times New Roman" panose="02020603050405020304" pitchFamily="18" charset="0"/>
                <a:ea typeface="宋体" panose="02010600030101010101" pitchFamily="2" charset="-122"/>
              </a:endParaRPr>
            </a:p>
          </p:txBody>
        </p:sp>
        <p:sp>
          <p:nvSpPr>
            <p:cNvPr id="57352" name="Line 43"/>
            <p:cNvSpPr/>
            <p:nvPr>
              <p:custDataLst>
                <p:tags r:id="rId12"/>
              </p:custDataLst>
            </p:nvPr>
          </p:nvSpPr>
          <p:spPr>
            <a:xfrm flipV="1">
              <a:off x="3654" y="1047"/>
              <a:ext cx="508" cy="0"/>
            </a:xfrm>
            <a:prstGeom prst="line">
              <a:avLst/>
            </a:prstGeom>
            <a:ln w="41275" cap="flat" cmpd="sng">
              <a:solidFill>
                <a:schemeClr val="tx1"/>
              </a:solidFill>
              <a:prstDash val="solid"/>
              <a:round/>
              <a:headEnd type="none" w="med" len="med"/>
              <a:tailEnd type="none" w="med" len="med"/>
            </a:ln>
          </p:spPr>
          <p:txBody>
            <a:bodyPr wrap="none" anchor="ctr"/>
            <a:lstStyle/>
            <a:p>
              <a:endParaRPr lang="zh-CN" altLang="en-US">
                <a:latin typeface="Times New Roman" panose="02020603050405020304" pitchFamily="18" charset="0"/>
                <a:ea typeface="宋体" panose="02010600030101010101" pitchFamily="2" charset="-122"/>
              </a:endParaRPr>
            </a:p>
          </p:txBody>
        </p:sp>
        <p:sp>
          <p:nvSpPr>
            <p:cNvPr id="57353" name="Line 44"/>
            <p:cNvSpPr/>
            <p:nvPr>
              <p:custDataLst>
                <p:tags r:id="rId13"/>
              </p:custDataLst>
            </p:nvPr>
          </p:nvSpPr>
          <p:spPr>
            <a:xfrm>
              <a:off x="4316" y="1047"/>
              <a:ext cx="1155" cy="2"/>
            </a:xfrm>
            <a:prstGeom prst="line">
              <a:avLst/>
            </a:prstGeom>
            <a:ln w="41275" cap="flat" cmpd="sng">
              <a:solidFill>
                <a:schemeClr val="tx1"/>
              </a:solidFill>
              <a:prstDash val="solid"/>
              <a:round/>
              <a:headEnd type="none" w="med" len="med"/>
              <a:tailEnd type="none" w="med" len="med"/>
            </a:ln>
          </p:spPr>
          <p:txBody>
            <a:bodyPr wrap="none" anchor="ctr"/>
            <a:lstStyle/>
            <a:p>
              <a:endParaRPr lang="zh-CN" altLang="en-US">
                <a:latin typeface="Times New Roman" panose="02020603050405020304" pitchFamily="18" charset="0"/>
                <a:ea typeface="宋体" panose="02010600030101010101" pitchFamily="2" charset="-122"/>
              </a:endParaRPr>
            </a:p>
          </p:txBody>
        </p:sp>
        <p:sp>
          <p:nvSpPr>
            <p:cNvPr id="57354" name="Line 45"/>
            <p:cNvSpPr/>
            <p:nvPr>
              <p:custDataLst>
                <p:tags r:id="rId14"/>
              </p:custDataLst>
            </p:nvPr>
          </p:nvSpPr>
          <p:spPr>
            <a:xfrm flipH="1">
              <a:off x="4120" y="753"/>
              <a:ext cx="236" cy="0"/>
            </a:xfrm>
            <a:prstGeom prst="line">
              <a:avLst/>
            </a:prstGeom>
            <a:ln w="41275" cap="flat" cmpd="sng">
              <a:solidFill>
                <a:srgbClr val="FF0000"/>
              </a:solidFill>
              <a:prstDash val="solid"/>
              <a:round/>
              <a:headEnd type="none" w="med" len="med"/>
              <a:tailEnd type="arrow" w="med" len="lg"/>
            </a:ln>
          </p:spPr>
          <p:txBody>
            <a:bodyPr wrap="none" anchor="ctr"/>
            <a:lstStyle/>
            <a:p>
              <a:endParaRPr lang="zh-CN" altLang="en-US">
                <a:latin typeface="Times New Roman" panose="02020603050405020304" pitchFamily="18" charset="0"/>
                <a:ea typeface="宋体" panose="02010600030101010101" pitchFamily="2" charset="-122"/>
              </a:endParaRPr>
            </a:p>
          </p:txBody>
        </p:sp>
        <p:graphicFrame>
          <p:nvGraphicFramePr>
            <p:cNvPr id="57355" name="Object 46"/>
            <p:cNvGraphicFramePr>
              <a:graphicFrameLocks noChangeAspect="1"/>
            </p:cNvGraphicFramePr>
            <p:nvPr>
              <p:custDataLst>
                <p:tags r:id="rId15"/>
              </p:custDataLst>
            </p:nvPr>
          </p:nvGraphicFramePr>
          <p:xfrm>
            <a:off x="4056" y="346"/>
            <a:ext cx="298" cy="386"/>
          </p:xfrm>
          <a:graphic>
            <a:graphicData uri="http://schemas.openxmlformats.org/presentationml/2006/ole">
              <mc:AlternateContent xmlns:mc="http://schemas.openxmlformats.org/markup-compatibility/2006">
                <mc:Choice xmlns:v="urn:schemas-microsoft-com:vml" Requires="v">
                  <p:oleObj spid="_x0000_s1053" name="" r:id="rId16" imgW="152400" imgH="165100" progId="Equation.DSMT4">
                    <p:embed/>
                  </p:oleObj>
                </mc:Choice>
                <mc:Fallback>
                  <p:oleObj name="" r:id="rId16" imgW="152400" imgH="165100" progId="Equation.DSMT4">
                    <p:embed/>
                    <p:pic>
                      <p:nvPicPr>
                        <p:cNvPr id="0" name="OLE substitute image"/>
                        <p:cNvPicPr/>
                        <p:nvPr/>
                      </p:nvPicPr>
                      <p:blipFill>
                        <a:blip r:embed="rId17"/>
                        <a:stretch>
                          <a:fillRect/>
                        </a:stretch>
                      </p:blipFill>
                      <p:spPr>
                        <a:xfrm>
                          <a:off x="4056" y="346"/>
                          <a:ext cx="298" cy="386"/>
                        </a:xfrm>
                        <a:prstGeom prst="rect">
                          <a:avLst/>
                        </a:prstGeom>
                        <a:noFill/>
                        <a:ln w="38100">
                          <a:noFill/>
                          <a:miter/>
                        </a:ln>
                      </p:spPr>
                    </p:pic>
                  </p:oleObj>
                </mc:Fallback>
              </mc:AlternateContent>
            </a:graphicData>
          </a:graphic>
        </p:graphicFrame>
        <p:sp>
          <p:nvSpPr>
            <p:cNvPr id="57356" name="Line 47"/>
            <p:cNvSpPr/>
            <p:nvPr>
              <p:custDataLst>
                <p:tags r:id="rId18"/>
              </p:custDataLst>
            </p:nvPr>
          </p:nvSpPr>
          <p:spPr>
            <a:xfrm rot="-5400000" flipH="1" flipV="1">
              <a:off x="3975" y="876"/>
              <a:ext cx="0" cy="336"/>
            </a:xfrm>
            <a:prstGeom prst="line">
              <a:avLst/>
            </a:prstGeom>
            <a:ln w="41275" cap="flat" cmpd="sng">
              <a:solidFill>
                <a:srgbClr val="993300"/>
              </a:solidFill>
              <a:prstDash val="solid"/>
              <a:round/>
              <a:headEnd type="none" w="med" len="med"/>
              <a:tailEnd type="arrow" w="med" len="lg"/>
            </a:ln>
          </p:spPr>
          <p:txBody>
            <a:bodyPr wrap="none" anchor="ctr"/>
            <a:lstStyle/>
            <a:p>
              <a:endParaRPr lang="zh-CN" altLang="en-US">
                <a:latin typeface="Times New Roman" panose="02020603050405020304" pitchFamily="18" charset="0"/>
                <a:ea typeface="宋体" panose="02010600030101010101" pitchFamily="2" charset="-122"/>
              </a:endParaRPr>
            </a:p>
          </p:txBody>
        </p:sp>
        <p:sp>
          <p:nvSpPr>
            <p:cNvPr id="57357" name="Text Box 49"/>
            <p:cNvSpPr txBox="1"/>
            <p:nvPr>
              <p:custDataLst>
                <p:tags r:id="rId19"/>
              </p:custDataLst>
            </p:nvPr>
          </p:nvSpPr>
          <p:spPr>
            <a:xfrm>
              <a:off x="4419" y="643"/>
              <a:ext cx="230" cy="406"/>
            </a:xfrm>
            <a:prstGeom prst="rect">
              <a:avLst/>
            </a:prstGeom>
            <a:noFill/>
            <a:ln w="9525">
              <a:noFill/>
            </a:ln>
          </p:spPr>
          <p:txBody>
            <a:bodyPr wrap="none" anchor="t">
              <a:spAutoFit/>
            </a:bodyPr>
            <a:lstStyle/>
            <a:p>
              <a:r>
                <a:rPr lang="en-US" altLang="zh-CN" sz="3600">
                  <a:solidFill>
                    <a:srgbClr val="080808"/>
                  </a:solidFill>
                  <a:latin typeface="Times New Roman" panose="02020603050405020304" pitchFamily="18" charset="0"/>
                  <a:ea typeface="楷体_GB2312" panose="02010609030101010101" pitchFamily="49" charset="-122"/>
                </a:rPr>
                <a:t>B</a:t>
              </a:r>
              <a:endParaRPr lang="en-US" altLang="zh-CN" sz="3600">
                <a:solidFill>
                  <a:srgbClr val="080808"/>
                </a:solidFill>
                <a:latin typeface="Times New Roman" panose="02020603050405020304" pitchFamily="18" charset="0"/>
                <a:ea typeface="楷体_GB2312" panose="02010609030101010101" pitchFamily="49" charset="-122"/>
              </a:endParaRPr>
            </a:p>
          </p:txBody>
        </p:sp>
        <p:sp>
          <p:nvSpPr>
            <p:cNvPr id="57358" name="Text Box 50"/>
            <p:cNvSpPr txBox="1"/>
            <p:nvPr>
              <p:custDataLst>
                <p:tags r:id="rId20"/>
              </p:custDataLst>
            </p:nvPr>
          </p:nvSpPr>
          <p:spPr>
            <a:xfrm>
              <a:off x="3648" y="533"/>
              <a:ext cx="242" cy="406"/>
            </a:xfrm>
            <a:prstGeom prst="rect">
              <a:avLst/>
            </a:prstGeom>
            <a:noFill/>
            <a:ln w="9525">
              <a:noFill/>
            </a:ln>
          </p:spPr>
          <p:txBody>
            <a:bodyPr wrap="none" anchor="t">
              <a:spAutoFit/>
            </a:bodyPr>
            <a:lstStyle/>
            <a:p>
              <a:r>
                <a:rPr lang="en-US" altLang="zh-CN" sz="3600">
                  <a:solidFill>
                    <a:srgbClr val="080808"/>
                  </a:solidFill>
                  <a:latin typeface="Times New Roman" panose="02020603050405020304" pitchFamily="18" charset="0"/>
                  <a:ea typeface="楷体_GB2312" panose="02010609030101010101" pitchFamily="49" charset="-122"/>
                </a:rPr>
                <a:t>A</a:t>
              </a:r>
              <a:endParaRPr lang="en-US" altLang="zh-CN" sz="3600">
                <a:solidFill>
                  <a:srgbClr val="080808"/>
                </a:solidFill>
                <a:latin typeface="Times New Roman" panose="02020603050405020304" pitchFamily="18" charset="0"/>
                <a:ea typeface="楷体_GB2312" panose="02010609030101010101" pitchFamily="49" charset="-122"/>
              </a:endParaRPr>
            </a:p>
          </p:txBody>
        </p:sp>
        <p:sp>
          <p:nvSpPr>
            <p:cNvPr id="57359" name="Line 51"/>
            <p:cNvSpPr/>
            <p:nvPr>
              <p:custDataLst>
                <p:tags r:id="rId21"/>
              </p:custDataLst>
            </p:nvPr>
          </p:nvSpPr>
          <p:spPr>
            <a:xfrm flipH="1" flipV="1">
              <a:off x="3673" y="254"/>
              <a:ext cx="0" cy="771"/>
            </a:xfrm>
            <a:prstGeom prst="line">
              <a:avLst/>
            </a:prstGeom>
            <a:ln w="38100" cap="flat" cmpd="sng">
              <a:solidFill>
                <a:srgbClr val="FF3300"/>
              </a:solidFill>
              <a:prstDash val="solid"/>
              <a:round/>
              <a:headEnd type="none" w="med" len="med"/>
              <a:tailEnd type="none" w="med" len="med"/>
            </a:ln>
          </p:spPr>
          <p:txBody>
            <a:bodyPr anchor="t">
              <a:spAutoFit/>
            </a:bodyPr>
            <a:lstStyle/>
            <a:p>
              <a:endParaRPr lang="zh-CN" altLang="en-US">
                <a:latin typeface="Times New Roman" panose="02020603050405020304" pitchFamily="18" charset="0"/>
                <a:ea typeface="宋体" panose="02010600030101010101" pitchFamily="2" charset="-122"/>
              </a:endParaRPr>
            </a:p>
          </p:txBody>
        </p:sp>
        <p:sp>
          <p:nvSpPr>
            <p:cNvPr id="57360" name="Line 52"/>
            <p:cNvSpPr/>
            <p:nvPr>
              <p:custDataLst>
                <p:tags r:id="rId22"/>
              </p:custDataLst>
            </p:nvPr>
          </p:nvSpPr>
          <p:spPr>
            <a:xfrm>
              <a:off x="4464" y="240"/>
              <a:ext cx="998" cy="0"/>
            </a:xfrm>
            <a:prstGeom prst="line">
              <a:avLst/>
            </a:prstGeom>
            <a:ln w="38100" cap="flat" cmpd="sng">
              <a:solidFill>
                <a:srgbClr val="FF3300"/>
              </a:solidFill>
              <a:prstDash val="solid"/>
              <a:round/>
              <a:headEnd type="none" w="med" len="med"/>
              <a:tailEnd type="none" w="med" len="med"/>
            </a:ln>
          </p:spPr>
          <p:txBody>
            <a:bodyPr anchor="t">
              <a:spAutoFit/>
            </a:bodyPr>
            <a:lstStyle/>
            <a:p>
              <a:endParaRPr lang="zh-CN" altLang="en-US">
                <a:latin typeface="Times New Roman" panose="02020603050405020304" pitchFamily="18" charset="0"/>
                <a:ea typeface="宋体" panose="02010600030101010101" pitchFamily="2" charset="-122"/>
              </a:endParaRPr>
            </a:p>
          </p:txBody>
        </p:sp>
        <p:sp>
          <p:nvSpPr>
            <p:cNvPr id="57361" name="Line 53"/>
            <p:cNvSpPr/>
            <p:nvPr>
              <p:custDataLst>
                <p:tags r:id="rId23"/>
              </p:custDataLst>
            </p:nvPr>
          </p:nvSpPr>
          <p:spPr>
            <a:xfrm>
              <a:off x="3666" y="264"/>
              <a:ext cx="317" cy="0"/>
            </a:xfrm>
            <a:prstGeom prst="line">
              <a:avLst/>
            </a:prstGeom>
            <a:ln w="38100" cap="flat" cmpd="sng">
              <a:solidFill>
                <a:srgbClr val="FF3300"/>
              </a:solidFill>
              <a:prstDash val="solid"/>
              <a:round/>
              <a:headEnd type="none" w="med" len="med"/>
              <a:tailEnd type="none" w="med" len="med"/>
            </a:ln>
          </p:spPr>
          <p:txBody>
            <a:bodyPr anchor="t">
              <a:spAutoFit/>
            </a:bodyPr>
            <a:lstStyle/>
            <a:p>
              <a:endParaRPr lang="zh-CN" altLang="en-US">
                <a:latin typeface="Times New Roman" panose="02020603050405020304" pitchFamily="18" charset="0"/>
                <a:ea typeface="宋体" panose="02010600030101010101" pitchFamily="2" charset="-122"/>
              </a:endParaRPr>
            </a:p>
          </p:txBody>
        </p:sp>
        <p:sp>
          <p:nvSpPr>
            <p:cNvPr id="57362" name="Line 54"/>
            <p:cNvSpPr/>
            <p:nvPr>
              <p:custDataLst>
                <p:tags r:id="rId24"/>
              </p:custDataLst>
            </p:nvPr>
          </p:nvSpPr>
          <p:spPr>
            <a:xfrm flipH="1" flipV="1">
              <a:off x="5463" y="237"/>
              <a:ext cx="0" cy="816"/>
            </a:xfrm>
            <a:prstGeom prst="line">
              <a:avLst/>
            </a:prstGeom>
            <a:ln w="38100" cap="flat" cmpd="sng">
              <a:solidFill>
                <a:srgbClr val="FF3300"/>
              </a:solidFill>
              <a:prstDash val="solid"/>
              <a:round/>
              <a:headEnd type="none" w="med" len="med"/>
              <a:tailEnd type="none" w="med" len="med"/>
            </a:ln>
          </p:spPr>
          <p:txBody>
            <a:bodyPr anchor="t">
              <a:spAutoFit/>
            </a:bodyPr>
            <a:lstStyle/>
            <a:p>
              <a:endParaRPr lang="zh-CN" altLang="en-US">
                <a:latin typeface="Times New Roman" panose="02020603050405020304" pitchFamily="18" charset="0"/>
                <a:ea typeface="宋体" panose="02010600030101010101" pitchFamily="2" charset="-122"/>
              </a:endParaRPr>
            </a:p>
          </p:txBody>
        </p:sp>
        <p:sp>
          <p:nvSpPr>
            <p:cNvPr id="57363" name="Rectangle 55"/>
            <p:cNvSpPr/>
            <p:nvPr>
              <p:custDataLst>
                <p:tags r:id="rId25"/>
              </p:custDataLst>
            </p:nvPr>
          </p:nvSpPr>
          <p:spPr>
            <a:xfrm>
              <a:off x="3966" y="110"/>
              <a:ext cx="499" cy="300"/>
            </a:xfrm>
            <a:prstGeom prst="rect">
              <a:avLst/>
            </a:prstGeom>
            <a:noFill/>
            <a:ln w="28575" cap="flat" cmpd="sng">
              <a:solidFill>
                <a:srgbClr val="FF3300"/>
              </a:solidFill>
              <a:prstDash val="solid"/>
              <a:miter/>
              <a:headEnd type="none" w="med" len="med"/>
              <a:tailEnd type="none" w="med" len="med"/>
            </a:ln>
          </p:spPr>
          <p:txBody>
            <a:bodyPr anchor="ctr">
              <a:spAutoFit/>
            </a:bodyPr>
            <a:lstStyle/>
            <a:p>
              <a:endParaRPr lang="zh-CN" altLang="en-US">
                <a:latin typeface="Times New Roman" panose="02020603050405020304" pitchFamily="18" charset="0"/>
                <a:ea typeface="宋体" panose="02010600030101010101" pitchFamily="2" charset="-122"/>
              </a:endParaRPr>
            </a:p>
          </p:txBody>
        </p:sp>
      </p:grpSp>
      <p:grpSp>
        <p:nvGrpSpPr>
          <p:cNvPr id="48186" name="Group 58"/>
          <p:cNvGrpSpPr/>
          <p:nvPr>
            <p:custDataLst>
              <p:tags r:id="rId26"/>
            </p:custDataLst>
          </p:nvPr>
        </p:nvGrpSpPr>
        <p:grpSpPr>
          <a:xfrm>
            <a:off x="7902575" y="2619375"/>
            <a:ext cx="3403600" cy="1304925"/>
            <a:chOff x="3581" y="1607"/>
            <a:chExt cx="1607" cy="822"/>
          </a:xfrm>
        </p:grpSpPr>
        <p:graphicFrame>
          <p:nvGraphicFramePr>
            <p:cNvPr id="57365" name="Object 59"/>
            <p:cNvGraphicFramePr>
              <a:graphicFrameLocks noChangeAspect="1"/>
            </p:cNvGraphicFramePr>
            <p:nvPr>
              <p:custDataLst>
                <p:tags r:id="rId27"/>
              </p:custDataLst>
            </p:nvPr>
          </p:nvGraphicFramePr>
          <p:xfrm>
            <a:off x="3800" y="2018"/>
            <a:ext cx="240" cy="315"/>
          </p:xfrm>
          <a:graphic>
            <a:graphicData uri="http://schemas.openxmlformats.org/presentationml/2006/ole">
              <mc:AlternateContent xmlns:mc="http://schemas.openxmlformats.org/markup-compatibility/2006">
                <mc:Choice xmlns:v="urn:schemas-microsoft-com:vml" Requires="v">
                  <p:oleObj spid="_x0000_s1054" name="" r:id="rId28" imgW="127000" imgH="165100" progId="Equation.3">
                    <p:embed/>
                  </p:oleObj>
                </mc:Choice>
                <mc:Fallback>
                  <p:oleObj name="" r:id="rId28" imgW="127000" imgH="165100" progId="Equation.3">
                    <p:embed/>
                    <p:pic>
                      <p:nvPicPr>
                        <p:cNvPr id="0" name="OLE substitute image"/>
                        <p:cNvPicPr/>
                        <p:nvPr/>
                      </p:nvPicPr>
                      <p:blipFill>
                        <a:blip r:embed="rId6"/>
                        <a:stretch>
                          <a:fillRect/>
                        </a:stretch>
                      </p:blipFill>
                      <p:spPr>
                        <a:xfrm>
                          <a:off x="3800" y="2018"/>
                          <a:ext cx="240" cy="315"/>
                        </a:xfrm>
                        <a:prstGeom prst="rect">
                          <a:avLst/>
                        </a:prstGeom>
                        <a:noFill/>
                        <a:ln w="38100">
                          <a:noFill/>
                          <a:miter/>
                        </a:ln>
                      </p:spPr>
                    </p:pic>
                  </p:oleObj>
                </mc:Fallback>
              </mc:AlternateContent>
            </a:graphicData>
          </a:graphic>
        </p:graphicFrame>
        <p:graphicFrame>
          <p:nvGraphicFramePr>
            <p:cNvPr id="57366" name="Object 60"/>
            <p:cNvGraphicFramePr>
              <a:graphicFrameLocks noChangeAspect="1"/>
            </p:cNvGraphicFramePr>
            <p:nvPr>
              <p:custDataLst>
                <p:tags r:id="rId29"/>
              </p:custDataLst>
            </p:nvPr>
          </p:nvGraphicFramePr>
          <p:xfrm>
            <a:off x="4520" y="2093"/>
            <a:ext cx="254" cy="336"/>
          </p:xfrm>
          <a:graphic>
            <a:graphicData uri="http://schemas.openxmlformats.org/presentationml/2006/ole">
              <mc:AlternateContent xmlns:mc="http://schemas.openxmlformats.org/markup-compatibility/2006">
                <mc:Choice xmlns:v="urn:schemas-microsoft-com:vml" Requires="v">
                  <p:oleObj spid="_x0000_s1055" name="" r:id="rId30" imgW="114300" imgH="127000" progId="Equation.3">
                    <p:embed/>
                  </p:oleObj>
                </mc:Choice>
                <mc:Fallback>
                  <p:oleObj name="" r:id="rId30" imgW="114300" imgH="127000" progId="Equation.3">
                    <p:embed/>
                    <p:pic>
                      <p:nvPicPr>
                        <p:cNvPr id="0" name="OLE substitute image"/>
                        <p:cNvPicPr/>
                        <p:nvPr/>
                      </p:nvPicPr>
                      <p:blipFill>
                        <a:blip r:embed="rId9"/>
                        <a:stretch>
                          <a:fillRect/>
                        </a:stretch>
                      </p:blipFill>
                      <p:spPr>
                        <a:xfrm>
                          <a:off x="4520" y="2093"/>
                          <a:ext cx="254" cy="336"/>
                        </a:xfrm>
                        <a:prstGeom prst="rect">
                          <a:avLst/>
                        </a:prstGeom>
                        <a:noFill/>
                        <a:ln w="38100">
                          <a:noFill/>
                          <a:miter/>
                        </a:ln>
                      </p:spPr>
                    </p:pic>
                  </p:oleObj>
                </mc:Fallback>
              </mc:AlternateContent>
            </a:graphicData>
          </a:graphic>
        </p:graphicFrame>
        <p:sp>
          <p:nvSpPr>
            <p:cNvPr id="57367" name="Line 61"/>
            <p:cNvSpPr/>
            <p:nvPr>
              <p:custDataLst>
                <p:tags r:id="rId31"/>
              </p:custDataLst>
            </p:nvPr>
          </p:nvSpPr>
          <p:spPr>
            <a:xfrm flipH="1">
              <a:off x="4093" y="1840"/>
              <a:ext cx="0" cy="401"/>
            </a:xfrm>
            <a:prstGeom prst="line">
              <a:avLst/>
            </a:prstGeom>
            <a:ln w="44450" cap="flat" cmpd="sng">
              <a:solidFill>
                <a:srgbClr val="0000FF"/>
              </a:solidFill>
              <a:prstDash val="solid"/>
              <a:round/>
              <a:headEnd type="none" w="med" len="med"/>
              <a:tailEnd type="none" w="med" len="med"/>
            </a:ln>
          </p:spPr>
          <p:txBody>
            <a:bodyPr wrap="none" anchor="ctr"/>
            <a:lstStyle/>
            <a:p>
              <a:endParaRPr lang="zh-CN" altLang="en-US">
                <a:latin typeface="Times New Roman" panose="02020603050405020304" pitchFamily="18" charset="0"/>
                <a:ea typeface="宋体" panose="02010600030101010101" pitchFamily="2" charset="-122"/>
              </a:endParaRPr>
            </a:p>
          </p:txBody>
        </p:sp>
        <p:sp>
          <p:nvSpPr>
            <p:cNvPr id="57368" name="Line 62"/>
            <p:cNvSpPr/>
            <p:nvPr>
              <p:custDataLst>
                <p:tags r:id="rId32"/>
              </p:custDataLst>
            </p:nvPr>
          </p:nvSpPr>
          <p:spPr>
            <a:xfrm flipH="1">
              <a:off x="4228" y="1923"/>
              <a:ext cx="0" cy="213"/>
            </a:xfrm>
            <a:prstGeom prst="line">
              <a:avLst/>
            </a:prstGeom>
            <a:ln w="44450" cap="flat" cmpd="sng">
              <a:solidFill>
                <a:srgbClr val="0000FF"/>
              </a:solidFill>
              <a:prstDash val="solid"/>
              <a:round/>
              <a:headEnd type="none" w="med" len="med"/>
              <a:tailEnd type="none" w="med" len="med"/>
            </a:ln>
          </p:spPr>
          <p:txBody>
            <a:bodyPr wrap="none" anchor="ctr"/>
            <a:lstStyle/>
            <a:p>
              <a:endParaRPr lang="zh-CN" altLang="en-US">
                <a:latin typeface="Times New Roman" panose="02020603050405020304" pitchFamily="18" charset="0"/>
                <a:ea typeface="宋体" panose="02010600030101010101" pitchFamily="2" charset="-122"/>
              </a:endParaRPr>
            </a:p>
          </p:txBody>
        </p:sp>
        <p:sp>
          <p:nvSpPr>
            <p:cNvPr id="57369" name="Line 63"/>
            <p:cNvSpPr/>
            <p:nvPr>
              <p:custDataLst>
                <p:tags r:id="rId33"/>
              </p:custDataLst>
            </p:nvPr>
          </p:nvSpPr>
          <p:spPr>
            <a:xfrm>
              <a:off x="3623" y="2063"/>
              <a:ext cx="451" cy="0"/>
            </a:xfrm>
            <a:prstGeom prst="line">
              <a:avLst/>
            </a:prstGeom>
            <a:ln w="41275" cap="flat" cmpd="sng">
              <a:solidFill>
                <a:schemeClr val="tx1"/>
              </a:solidFill>
              <a:prstDash val="solid"/>
              <a:round/>
              <a:headEnd type="none" w="med" len="med"/>
              <a:tailEnd type="none" w="med" len="med"/>
            </a:ln>
          </p:spPr>
          <p:txBody>
            <a:bodyPr wrap="none" anchor="ctr"/>
            <a:lstStyle/>
            <a:p>
              <a:endParaRPr lang="zh-CN" altLang="en-US">
                <a:latin typeface="Times New Roman" panose="02020603050405020304" pitchFamily="18" charset="0"/>
                <a:ea typeface="宋体" panose="02010600030101010101" pitchFamily="2" charset="-122"/>
              </a:endParaRPr>
            </a:p>
          </p:txBody>
        </p:sp>
        <p:sp>
          <p:nvSpPr>
            <p:cNvPr id="57370" name="Line 64"/>
            <p:cNvSpPr/>
            <p:nvPr>
              <p:custDataLst>
                <p:tags r:id="rId34"/>
              </p:custDataLst>
            </p:nvPr>
          </p:nvSpPr>
          <p:spPr>
            <a:xfrm>
              <a:off x="4228" y="2063"/>
              <a:ext cx="245" cy="0"/>
            </a:xfrm>
            <a:prstGeom prst="line">
              <a:avLst/>
            </a:prstGeom>
            <a:ln w="41275" cap="flat" cmpd="sng">
              <a:solidFill>
                <a:schemeClr val="tx1"/>
              </a:solidFill>
              <a:prstDash val="solid"/>
              <a:round/>
              <a:headEnd type="none" w="med" len="med"/>
              <a:tailEnd type="none" w="med" len="med"/>
            </a:ln>
          </p:spPr>
          <p:txBody>
            <a:bodyPr wrap="none" anchor="ctr"/>
            <a:lstStyle/>
            <a:p>
              <a:endParaRPr lang="zh-CN" altLang="en-US">
                <a:latin typeface="Times New Roman" panose="02020603050405020304" pitchFamily="18" charset="0"/>
                <a:ea typeface="宋体" panose="02010600030101010101" pitchFamily="2" charset="-122"/>
              </a:endParaRPr>
            </a:p>
          </p:txBody>
        </p:sp>
        <p:sp>
          <p:nvSpPr>
            <p:cNvPr id="57371" name="Line 65"/>
            <p:cNvSpPr/>
            <p:nvPr>
              <p:custDataLst>
                <p:tags r:id="rId35"/>
              </p:custDataLst>
            </p:nvPr>
          </p:nvSpPr>
          <p:spPr>
            <a:xfrm flipH="1">
              <a:off x="4011" y="1769"/>
              <a:ext cx="236" cy="0"/>
            </a:xfrm>
            <a:prstGeom prst="line">
              <a:avLst/>
            </a:prstGeom>
            <a:ln w="41275" cap="flat" cmpd="sng">
              <a:solidFill>
                <a:srgbClr val="FF0000"/>
              </a:solidFill>
              <a:prstDash val="solid"/>
              <a:round/>
              <a:headEnd type="none" w="med" len="med"/>
              <a:tailEnd type="arrow" w="med" len="lg"/>
            </a:ln>
          </p:spPr>
          <p:txBody>
            <a:bodyPr wrap="none" anchor="ctr"/>
            <a:lstStyle/>
            <a:p>
              <a:endParaRPr lang="zh-CN" altLang="en-US">
                <a:latin typeface="Times New Roman" panose="02020603050405020304" pitchFamily="18" charset="0"/>
                <a:ea typeface="宋体" panose="02010600030101010101" pitchFamily="2" charset="-122"/>
              </a:endParaRPr>
            </a:p>
          </p:txBody>
        </p:sp>
        <p:graphicFrame>
          <p:nvGraphicFramePr>
            <p:cNvPr id="57372" name="Object 66"/>
            <p:cNvGraphicFramePr>
              <a:graphicFrameLocks noChangeAspect="1"/>
            </p:cNvGraphicFramePr>
            <p:nvPr>
              <p:custDataLst>
                <p:tags r:id="rId36"/>
              </p:custDataLst>
            </p:nvPr>
          </p:nvGraphicFramePr>
          <p:xfrm>
            <a:off x="4286" y="1616"/>
            <a:ext cx="298" cy="386"/>
          </p:xfrm>
          <a:graphic>
            <a:graphicData uri="http://schemas.openxmlformats.org/presentationml/2006/ole">
              <mc:AlternateContent xmlns:mc="http://schemas.openxmlformats.org/markup-compatibility/2006">
                <mc:Choice xmlns:v="urn:schemas-microsoft-com:vml" Requires="v">
                  <p:oleObj spid="_x0000_s1056" name="" r:id="rId37" imgW="152400" imgH="165100" progId="Equation.DSMT4">
                    <p:embed/>
                  </p:oleObj>
                </mc:Choice>
                <mc:Fallback>
                  <p:oleObj name="" r:id="rId37" imgW="152400" imgH="165100" progId="Equation.DSMT4">
                    <p:embed/>
                    <p:pic>
                      <p:nvPicPr>
                        <p:cNvPr id="0" name="OLE substitute image"/>
                        <p:cNvPicPr/>
                        <p:nvPr/>
                      </p:nvPicPr>
                      <p:blipFill>
                        <a:blip r:embed="rId17"/>
                        <a:stretch>
                          <a:fillRect/>
                        </a:stretch>
                      </p:blipFill>
                      <p:spPr>
                        <a:xfrm>
                          <a:off x="4286" y="1616"/>
                          <a:ext cx="298" cy="386"/>
                        </a:xfrm>
                        <a:prstGeom prst="rect">
                          <a:avLst/>
                        </a:prstGeom>
                        <a:noFill/>
                        <a:ln w="38100">
                          <a:noFill/>
                          <a:miter/>
                        </a:ln>
                      </p:spPr>
                    </p:pic>
                  </p:oleObj>
                </mc:Fallback>
              </mc:AlternateContent>
            </a:graphicData>
          </a:graphic>
        </p:graphicFrame>
        <p:sp>
          <p:nvSpPr>
            <p:cNvPr id="57373" name="Rectangle 67"/>
            <p:cNvSpPr/>
            <p:nvPr>
              <p:custDataLst>
                <p:tags r:id="rId38"/>
              </p:custDataLst>
            </p:nvPr>
          </p:nvSpPr>
          <p:spPr>
            <a:xfrm>
              <a:off x="4472" y="1997"/>
              <a:ext cx="381" cy="100"/>
            </a:xfrm>
            <a:prstGeom prst="rect">
              <a:avLst/>
            </a:prstGeom>
            <a:solidFill>
              <a:srgbClr val="99CC00"/>
            </a:solidFill>
            <a:ln w="9525">
              <a:noFill/>
            </a:ln>
          </p:spPr>
          <p:txBody>
            <a:bodyPr wrap="none" anchor="ctr"/>
            <a:lstStyle/>
            <a:p>
              <a:endParaRPr lang="zh-CN" altLang="en-US">
                <a:latin typeface="Times New Roman" panose="02020603050405020304" pitchFamily="18" charset="0"/>
                <a:ea typeface="宋体" panose="02010600030101010101" pitchFamily="2" charset="-122"/>
              </a:endParaRPr>
            </a:p>
          </p:txBody>
        </p:sp>
        <p:sp>
          <p:nvSpPr>
            <p:cNvPr id="57374" name="Line 68"/>
            <p:cNvSpPr/>
            <p:nvPr>
              <p:custDataLst>
                <p:tags r:id="rId39"/>
              </p:custDataLst>
            </p:nvPr>
          </p:nvSpPr>
          <p:spPr>
            <a:xfrm rot="-5400000" flipH="1" flipV="1">
              <a:off x="3887" y="1892"/>
              <a:ext cx="0" cy="336"/>
            </a:xfrm>
            <a:prstGeom prst="line">
              <a:avLst/>
            </a:prstGeom>
            <a:ln w="41275" cap="flat" cmpd="sng">
              <a:solidFill>
                <a:srgbClr val="993300"/>
              </a:solidFill>
              <a:prstDash val="solid"/>
              <a:round/>
              <a:headEnd type="none" w="med" len="med"/>
              <a:tailEnd type="arrow" w="med" len="lg"/>
            </a:ln>
          </p:spPr>
          <p:txBody>
            <a:bodyPr wrap="none" anchor="ctr"/>
            <a:lstStyle/>
            <a:p>
              <a:endParaRPr lang="zh-CN" altLang="en-US">
                <a:latin typeface="Times New Roman" panose="02020603050405020304" pitchFamily="18" charset="0"/>
                <a:ea typeface="宋体" panose="02010600030101010101" pitchFamily="2" charset="-122"/>
              </a:endParaRPr>
            </a:p>
          </p:txBody>
        </p:sp>
        <p:sp>
          <p:nvSpPr>
            <p:cNvPr id="57375" name="Line 69"/>
            <p:cNvSpPr/>
            <p:nvPr>
              <p:custDataLst>
                <p:tags r:id="rId40"/>
              </p:custDataLst>
            </p:nvPr>
          </p:nvSpPr>
          <p:spPr>
            <a:xfrm>
              <a:off x="4841" y="2045"/>
              <a:ext cx="293" cy="0"/>
            </a:xfrm>
            <a:prstGeom prst="line">
              <a:avLst/>
            </a:prstGeom>
            <a:ln w="41275" cap="flat" cmpd="sng">
              <a:solidFill>
                <a:schemeClr val="tx1"/>
              </a:solidFill>
              <a:prstDash val="solid"/>
              <a:round/>
              <a:headEnd type="none" w="med" len="med"/>
              <a:tailEnd type="none" w="med" len="med"/>
            </a:ln>
          </p:spPr>
          <p:txBody>
            <a:bodyPr wrap="none" anchor="ctr"/>
            <a:lstStyle/>
            <a:p>
              <a:endParaRPr lang="zh-CN" altLang="en-US">
                <a:latin typeface="Times New Roman" panose="02020603050405020304" pitchFamily="18" charset="0"/>
                <a:ea typeface="宋体" panose="02010600030101010101" pitchFamily="2" charset="-122"/>
              </a:endParaRPr>
            </a:p>
          </p:txBody>
        </p:sp>
        <p:sp>
          <p:nvSpPr>
            <p:cNvPr id="57376" name="Text Box 70"/>
            <p:cNvSpPr txBox="1"/>
            <p:nvPr>
              <p:custDataLst>
                <p:tags r:id="rId41"/>
              </p:custDataLst>
            </p:nvPr>
          </p:nvSpPr>
          <p:spPr>
            <a:xfrm>
              <a:off x="4958" y="1630"/>
              <a:ext cx="230" cy="406"/>
            </a:xfrm>
            <a:prstGeom prst="rect">
              <a:avLst/>
            </a:prstGeom>
            <a:noFill/>
            <a:ln w="9525">
              <a:noFill/>
            </a:ln>
          </p:spPr>
          <p:txBody>
            <a:bodyPr wrap="none" anchor="t">
              <a:spAutoFit/>
            </a:bodyPr>
            <a:lstStyle/>
            <a:p>
              <a:r>
                <a:rPr lang="en-US" altLang="zh-CN" sz="3600">
                  <a:solidFill>
                    <a:srgbClr val="080808"/>
                  </a:solidFill>
                  <a:latin typeface="Times New Roman" panose="02020603050405020304" pitchFamily="18" charset="0"/>
                  <a:ea typeface="楷体_GB2312" panose="02010609030101010101" pitchFamily="49" charset="-122"/>
                </a:rPr>
                <a:t>B</a:t>
              </a:r>
              <a:endParaRPr lang="en-US" altLang="zh-CN" sz="3600">
                <a:solidFill>
                  <a:srgbClr val="080808"/>
                </a:solidFill>
                <a:latin typeface="Times New Roman" panose="02020603050405020304" pitchFamily="18" charset="0"/>
                <a:ea typeface="楷体_GB2312" panose="02010609030101010101" pitchFamily="49" charset="-122"/>
              </a:endParaRPr>
            </a:p>
          </p:txBody>
        </p:sp>
        <p:sp>
          <p:nvSpPr>
            <p:cNvPr id="57377" name="Text Box 71"/>
            <p:cNvSpPr txBox="1"/>
            <p:nvPr>
              <p:custDataLst>
                <p:tags r:id="rId42"/>
              </p:custDataLst>
            </p:nvPr>
          </p:nvSpPr>
          <p:spPr>
            <a:xfrm>
              <a:off x="3581" y="1607"/>
              <a:ext cx="242" cy="406"/>
            </a:xfrm>
            <a:prstGeom prst="rect">
              <a:avLst/>
            </a:prstGeom>
            <a:noFill/>
            <a:ln w="9525">
              <a:noFill/>
            </a:ln>
          </p:spPr>
          <p:txBody>
            <a:bodyPr wrap="none" anchor="t">
              <a:spAutoFit/>
            </a:bodyPr>
            <a:lstStyle/>
            <a:p>
              <a:r>
                <a:rPr lang="en-US" altLang="zh-CN" sz="3600">
                  <a:solidFill>
                    <a:srgbClr val="080808"/>
                  </a:solidFill>
                  <a:latin typeface="Times New Roman" panose="02020603050405020304" pitchFamily="18" charset="0"/>
                  <a:ea typeface="楷体_GB2312" panose="02010609030101010101" pitchFamily="49" charset="-122"/>
                </a:rPr>
                <a:t>A</a:t>
              </a:r>
              <a:endParaRPr lang="en-US" altLang="zh-CN" sz="3600">
                <a:solidFill>
                  <a:srgbClr val="080808"/>
                </a:solidFill>
                <a:latin typeface="Times New Roman" panose="02020603050405020304" pitchFamily="18" charset="0"/>
                <a:ea typeface="楷体_GB2312" panose="02010609030101010101" pitchFamily="49" charset="-122"/>
              </a:endParaRPr>
            </a:p>
          </p:txBody>
        </p:sp>
      </p:grpSp>
      <p:sp>
        <p:nvSpPr>
          <p:cNvPr id="48206" name="Text Box 78"/>
          <p:cNvSpPr txBox="1"/>
          <p:nvPr>
            <p:custDataLst>
              <p:tags r:id="rId43"/>
            </p:custDataLst>
          </p:nvPr>
        </p:nvSpPr>
        <p:spPr>
          <a:xfrm>
            <a:off x="608965" y="2214880"/>
            <a:ext cx="5405120" cy="1383665"/>
          </a:xfrm>
          <a:prstGeom prst="rect">
            <a:avLst/>
          </a:prstGeom>
          <a:noFill/>
          <a:ln w="9525">
            <a:noFill/>
          </a:ln>
        </p:spPr>
        <p:txBody>
          <a:bodyPr wrap="square" anchor="t">
            <a:spAutoFit/>
          </a:bodyPr>
          <a:lstStyle/>
          <a:p>
            <a:pPr>
              <a:lnSpc>
                <a:spcPct val="150000"/>
              </a:lnSpc>
            </a:pPr>
            <a:r>
              <a:rPr lang="en-US" altLang="zh-CN" sz="2800">
                <a:solidFill>
                  <a:schemeClr val="accent1">
                    <a:lumMod val="75000"/>
                  </a:schemeClr>
                </a:solidFill>
                <a:latin typeface="Times New Roman" panose="02020603050405020304" pitchFamily="18" charset="0"/>
                <a:ea typeface="黑体" panose="02010609060101010101" pitchFamily="2" charset="-122"/>
              </a:rPr>
              <a:t>        </a:t>
            </a:r>
            <a:r>
              <a:rPr lang="zh-CN" altLang="en-US" sz="2800">
                <a:solidFill>
                  <a:schemeClr val="accent1">
                    <a:lumMod val="75000"/>
                  </a:schemeClr>
                </a:solidFill>
                <a:latin typeface="Times New Roman" panose="02020603050405020304" pitchFamily="18" charset="0"/>
                <a:ea typeface="黑体" panose="02010609060101010101" pitchFamily="2" charset="-122"/>
              </a:rPr>
              <a:t>电源内电路中，沿电流方向电势升中有降，升高</a:t>
            </a:r>
            <a:r>
              <a:rPr lang="en-US" altLang="zh-CN" sz="2800" i="1">
                <a:solidFill>
                  <a:schemeClr val="accent1">
                    <a:lumMod val="75000"/>
                  </a:schemeClr>
                </a:solidFill>
                <a:latin typeface="Times New Roman" panose="02020603050405020304" pitchFamily="18" charset="0"/>
                <a:ea typeface="黑体" panose="02010609060101010101" pitchFamily="2" charset="-122"/>
              </a:rPr>
              <a:t>E</a:t>
            </a:r>
            <a:r>
              <a:rPr lang="zh-CN" altLang="en-US" sz="2800">
                <a:solidFill>
                  <a:schemeClr val="accent1">
                    <a:lumMod val="75000"/>
                  </a:schemeClr>
                </a:solidFill>
                <a:latin typeface="Times New Roman" panose="02020603050405020304" pitchFamily="18" charset="0"/>
                <a:ea typeface="黑体" panose="02010609060101010101" pitchFamily="2" charset="-122"/>
              </a:rPr>
              <a:t>，并降低</a:t>
            </a:r>
            <a:r>
              <a:rPr lang="en-US" altLang="zh-CN" sz="2800" i="1" err="1">
                <a:solidFill>
                  <a:schemeClr val="accent1">
                    <a:lumMod val="75000"/>
                  </a:schemeClr>
                </a:solidFill>
                <a:latin typeface="Times New Roman" panose="02020603050405020304" pitchFamily="18" charset="0"/>
                <a:ea typeface="黑体" panose="02010609060101010101" pitchFamily="2" charset="-122"/>
              </a:rPr>
              <a:t>Ir</a:t>
            </a:r>
            <a:endParaRPr lang="en-US" altLang="zh-CN" sz="2800" i="1" err="1">
              <a:solidFill>
                <a:schemeClr val="accent1">
                  <a:lumMod val="75000"/>
                </a:schemeClr>
              </a:solidFill>
              <a:latin typeface="Times New Roman" panose="02020603050405020304" pitchFamily="18" charset="0"/>
              <a:ea typeface="黑体" panose="02010609060101010101" pitchFamily="2" charset="-122"/>
            </a:endParaRPr>
          </a:p>
        </p:txBody>
      </p:sp>
      <p:sp>
        <p:nvSpPr>
          <p:cNvPr id="6" name="AutoShape 35"/>
          <p:cNvSpPr/>
          <p:nvPr>
            <p:custDataLst>
              <p:tags r:id="rId44"/>
            </p:custDataLst>
          </p:nvPr>
        </p:nvSpPr>
        <p:spPr>
          <a:xfrm>
            <a:off x="7270433" y="3789680"/>
            <a:ext cx="2755900" cy="544513"/>
          </a:xfrm>
          <a:prstGeom prst="wedgeRoundRectCallout">
            <a:avLst>
              <a:gd name="adj1" fmla="val 58065"/>
              <a:gd name="adj2" fmla="val -117551"/>
              <a:gd name="adj3" fmla="val 16667"/>
            </a:avLst>
          </a:prstGeom>
          <a:noFill/>
          <a:ln w="28575" cap="flat" cmpd="sng">
            <a:solidFill>
              <a:srgbClr val="00FFFF"/>
            </a:solidFill>
            <a:prstDash val="solid"/>
            <a:miter/>
            <a:headEnd type="none" w="med" len="med"/>
            <a:tailEnd type="none" w="med" len="med"/>
          </a:ln>
        </p:spPr>
        <p:txBody>
          <a:bodyPr anchor="t"/>
          <a:lstStyle/>
          <a:p>
            <a:r>
              <a:rPr lang="zh-CN" altLang="en-US" sz="2800">
                <a:latin typeface="黑体" panose="02010609060101010101" pitchFamily="2" charset="-122"/>
                <a:ea typeface="黑体" panose="02010609060101010101" pitchFamily="2" charset="-122"/>
              </a:rPr>
              <a:t>内阻上电势降低</a:t>
            </a:r>
            <a:endParaRPr lang="zh-CN" altLang="en-US" sz="2800">
              <a:latin typeface="黑体" panose="02010609060101010101" pitchFamily="2" charset="-122"/>
              <a:ea typeface="黑体" panose="02010609060101010101" pitchFamily="2" charset="-122"/>
            </a:endParaRPr>
          </a:p>
        </p:txBody>
      </p:sp>
      <p:sp>
        <p:nvSpPr>
          <p:cNvPr id="45063" name="Rectangle 7"/>
          <p:cNvSpPr/>
          <p:nvPr>
            <p:custDataLst>
              <p:tags r:id="rId45"/>
            </p:custDataLst>
          </p:nvPr>
        </p:nvSpPr>
        <p:spPr>
          <a:xfrm>
            <a:off x="923925" y="4104640"/>
            <a:ext cx="4764405" cy="1383665"/>
          </a:xfrm>
          <a:prstGeom prst="rect">
            <a:avLst/>
          </a:prstGeom>
          <a:noFill/>
          <a:ln w="9525">
            <a:noFill/>
          </a:ln>
        </p:spPr>
        <p:txBody>
          <a:bodyPr wrap="square" anchor="t">
            <a:spAutoFit/>
          </a:bodyPr>
          <a:lstStyle/>
          <a:p>
            <a:pPr>
              <a:lnSpc>
                <a:spcPct val="150000"/>
              </a:lnSpc>
            </a:pPr>
            <a:r>
              <a:rPr lang="zh-CN" altLang="en-US" sz="2800">
                <a:solidFill>
                  <a:srgbClr val="7030A0"/>
                </a:solidFill>
                <a:latin typeface="Times New Roman" panose="02020603050405020304" pitchFamily="18" charset="0"/>
                <a:ea typeface="黑体" panose="02010609060101010101" pitchFamily="2" charset="-122"/>
              </a:rPr>
              <a:t>总体：内电路中沿电流方向电势升高</a:t>
            </a:r>
            <a:endParaRPr lang="zh-CN" altLang="en-US" sz="2800">
              <a:solidFill>
                <a:srgbClr val="7030A0"/>
              </a:solidFill>
              <a:latin typeface="Times New Roman" panose="02020603050405020304" pitchFamily="18" charset="0"/>
              <a:ea typeface="黑体" panose="02010609060101010101" pitchFamily="2" charset="-122"/>
            </a:endParaRPr>
          </a:p>
        </p:txBody>
      </p:sp>
      <p:sp>
        <p:nvSpPr>
          <p:cNvPr id="4" name="文本框 3"/>
          <p:cNvSpPr txBox="1"/>
          <p:nvPr>
            <p:custDataLst>
              <p:tags r:id="rId46"/>
            </p:custDataLst>
          </p:nvPr>
        </p:nvSpPr>
        <p:spPr>
          <a:xfrm>
            <a:off x="8255" y="99060"/>
            <a:ext cx="392493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smtClean="0">
                <a:solidFill>
                  <a:schemeClr val="accent1">
                    <a:lumMod val="75000"/>
                  </a:schemeClr>
                </a:solidFill>
                <a:latin typeface="宋体" panose="02010600030101010101" pitchFamily="2" charset="-122"/>
                <a:sym typeface="+mn-ea"/>
              </a:rPr>
              <a:t>闭合电路欧姆定律</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8186"/>
                                        </p:tgtEl>
                                        <p:attrNameLst>
                                          <p:attrName>style.visibility</p:attrName>
                                        </p:attrNameLst>
                                      </p:cBhvr>
                                      <p:to>
                                        <p:strVal val="visible"/>
                                      </p:to>
                                    </p:set>
                                    <p:anim calcmode="lin" valueType="num">
                                      <p:cBhvr>
                                        <p:cTn id="7" dur="500" fill="hold"/>
                                        <p:tgtEl>
                                          <p:spTgt spid="48186"/>
                                        </p:tgtEl>
                                        <p:attrNameLst>
                                          <p:attrName>ppt_x</p:attrName>
                                        </p:attrNameLst>
                                      </p:cBhvr>
                                      <p:tavLst>
                                        <p:tav tm="0">
                                          <p:val>
                                            <p:strVal val="#ppt_x"/>
                                          </p:val>
                                        </p:tav>
                                        <p:tav tm="100000">
                                          <p:val>
                                            <p:strVal val="#ppt_x"/>
                                          </p:val>
                                        </p:tav>
                                      </p:tavLst>
                                    </p:anim>
                                    <p:anim calcmode="lin" valueType="num">
                                      <p:cBhvr>
                                        <p:cTn id="8" dur="500" fill="hold"/>
                                        <p:tgtEl>
                                          <p:spTgt spid="4818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8206"/>
                                        </p:tgtEl>
                                        <p:attrNameLst>
                                          <p:attrName>style.visibility</p:attrName>
                                        </p:attrNameLst>
                                      </p:cBhvr>
                                      <p:to>
                                        <p:strVal val="visible"/>
                                      </p:to>
                                    </p:set>
                                    <p:anim calcmode="lin" valueType="num">
                                      <p:cBhvr>
                                        <p:cTn id="13" dur="500" fill="hold"/>
                                        <p:tgtEl>
                                          <p:spTgt spid="48206"/>
                                        </p:tgtEl>
                                        <p:attrNameLst>
                                          <p:attrName>ppt_x</p:attrName>
                                        </p:attrNameLst>
                                      </p:cBhvr>
                                      <p:tavLst>
                                        <p:tav tm="0">
                                          <p:val>
                                            <p:strVal val="#ppt_x"/>
                                          </p:val>
                                        </p:tav>
                                        <p:tav tm="100000">
                                          <p:val>
                                            <p:strVal val="#ppt_x"/>
                                          </p:val>
                                        </p:tav>
                                      </p:tavLst>
                                    </p:anim>
                                    <p:anim calcmode="lin" valueType="num">
                                      <p:cBhvr>
                                        <p:cTn id="14" dur="500" fill="hold"/>
                                        <p:tgtEl>
                                          <p:spTgt spid="4820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5063"/>
                                        </p:tgtEl>
                                        <p:attrNameLst>
                                          <p:attrName>style.visibility</p:attrName>
                                        </p:attrNameLst>
                                      </p:cBhvr>
                                      <p:to>
                                        <p:strVal val="visible"/>
                                      </p:to>
                                    </p:set>
                                    <p:anim calcmode="lin" valueType="num">
                                      <p:cBhvr>
                                        <p:cTn id="23" dur="500" fill="hold"/>
                                        <p:tgtEl>
                                          <p:spTgt spid="45063"/>
                                        </p:tgtEl>
                                        <p:attrNameLst>
                                          <p:attrName>ppt_x</p:attrName>
                                        </p:attrNameLst>
                                      </p:cBhvr>
                                      <p:tavLst>
                                        <p:tav tm="0">
                                          <p:val>
                                            <p:strVal val="#ppt_x"/>
                                          </p:val>
                                        </p:tav>
                                        <p:tav tm="100000">
                                          <p:val>
                                            <p:strVal val="#ppt_x"/>
                                          </p:val>
                                        </p:tav>
                                      </p:tavLst>
                                    </p:anim>
                                    <p:anim calcmode="lin" valueType="num">
                                      <p:cBhvr>
                                        <p:cTn id="24" dur="500" fill="hold"/>
                                        <p:tgtEl>
                                          <p:spTgt spid="450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206" grpId="0"/>
      <p:bldP spid="6" grpId="0" animBg="1"/>
      <p:bldP spid="4506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组合 57"/>
          <p:cNvGrpSpPr/>
          <p:nvPr>
            <p:custDataLst>
              <p:tags r:id="rId1"/>
            </p:custDataLst>
          </p:nvPr>
        </p:nvGrpSpPr>
        <p:grpSpPr>
          <a:xfrm>
            <a:off x="6983555" y="3336453"/>
            <a:ext cx="4183018" cy="2912356"/>
            <a:chOff x="8838" y="4016"/>
            <a:chExt cx="4938" cy="3438"/>
          </a:xfrm>
        </p:grpSpPr>
        <p:grpSp>
          <p:nvGrpSpPr>
            <p:cNvPr id="26626" name="Group 2"/>
            <p:cNvGrpSpPr/>
            <p:nvPr>
              <p:custDataLst>
                <p:tags r:id="rId2"/>
              </p:custDataLst>
            </p:nvPr>
          </p:nvGrpSpPr>
          <p:grpSpPr>
            <a:xfrm>
              <a:off x="8838" y="4016"/>
              <a:ext cx="4939" cy="3439"/>
              <a:chOff x="2023" y="2179"/>
              <a:chExt cx="2278" cy="1839"/>
            </a:xfrm>
          </p:grpSpPr>
          <p:sp>
            <p:nvSpPr>
              <p:cNvPr id="55299" name="Rectangle 3">
                <a:hlinkClick r:id="rId3" action="ppaction://program"/>
              </p:cNvPr>
              <p:cNvSpPr/>
              <p:nvPr>
                <p:custDataLst>
                  <p:tags r:id="rId4"/>
                </p:custDataLst>
              </p:nvPr>
            </p:nvSpPr>
            <p:spPr>
              <a:xfrm>
                <a:off x="2154" y="2432"/>
                <a:ext cx="1814" cy="1316"/>
              </a:xfrm>
              <a:prstGeom prst="rect">
                <a:avLst/>
              </a:prstGeom>
              <a:gradFill rotWithShape="1">
                <a:gsLst>
                  <a:gs pos="0">
                    <a:srgbClr val="8F7B52"/>
                  </a:gs>
                  <a:gs pos="50000">
                    <a:srgbClr val="FFDB93"/>
                  </a:gs>
                  <a:gs pos="100000">
                    <a:srgbClr val="8F7B52"/>
                  </a:gs>
                </a:gsLst>
                <a:lin ang="0" scaled="1"/>
              </a:gradFill>
              <a:ln w="19050" cap="flat" cmpd="sng">
                <a:solidFill>
                  <a:schemeClr val="bg2"/>
                </a:solidFill>
                <a:prstDash val="solid"/>
                <a:miter/>
                <a:headEnd type="none" w="med" len="med"/>
                <a:tailEnd type="none" w="med" len="med"/>
              </a:ln>
            </p:spPr>
            <p:txBody>
              <a:bodyPr wrap="none" anchor="ctr"/>
              <a:lstStyle/>
              <a:p>
                <a:endParaRPr lang="zh-CN" altLang="en-US" sz="2670">
                  <a:solidFill>
                    <a:srgbClr val="000000"/>
                  </a:solidFill>
                  <a:latin typeface="Arial" panose="020B0604020202020204" pitchFamily="34" charset="0"/>
                  <a:ea typeface="宋体" panose="02010600030101010101" pitchFamily="2" charset="-122"/>
                </a:endParaRPr>
              </a:p>
            </p:txBody>
          </p:sp>
          <p:sp>
            <p:nvSpPr>
              <p:cNvPr id="55300" name="Arc 4"/>
              <p:cNvSpPr/>
              <p:nvPr>
                <p:custDataLst>
                  <p:tags r:id="rId5"/>
                </p:custDataLst>
              </p:nvPr>
            </p:nvSpPr>
            <p:spPr>
              <a:xfrm>
                <a:off x="2163" y="3723"/>
                <a:ext cx="1808" cy="295"/>
              </a:xfrm>
              <a:custGeom>
                <a:avLst/>
                <a:gdLst/>
                <a:ahLst/>
                <a:cxnLst>
                  <a:cxn ang="0">
                    <a:pos x="0" y="0"/>
                  </a:cxn>
                  <a:cxn ang="0">
                    <a:pos x="0" y="0"/>
                  </a:cxn>
                  <a:cxn ang="0">
                    <a:pos x="0" y="0"/>
                  </a:cxn>
                </a:cxnLst>
                <a:rect l="0" t="0" r="0" b="0"/>
                <a:pathLst>
                  <a:path w="43200" h="22248" fill="none">
                    <a:moveTo>
                      <a:pt x="43190" y="-1"/>
                    </a:moveTo>
                    <a:cubicBezTo>
                      <a:pt x="43196" y="215"/>
                      <a:pt x="43200" y="431"/>
                      <a:pt x="43200" y="648"/>
                    </a:cubicBezTo>
                    <a:cubicBezTo>
                      <a:pt x="43200" y="12577"/>
                      <a:pt x="33529" y="22248"/>
                      <a:pt x="21600" y="22248"/>
                    </a:cubicBezTo>
                    <a:cubicBezTo>
                      <a:pt x="9670" y="22248"/>
                      <a:pt x="0" y="12577"/>
                      <a:pt x="0" y="648"/>
                    </a:cubicBezTo>
                    <a:cubicBezTo>
                      <a:pt x="-1" y="623"/>
                      <a:pt x="0" y="598"/>
                      <a:pt x="0" y="573"/>
                    </a:cubicBezTo>
                  </a:path>
                  <a:path w="43200" h="22248" stroke="0">
                    <a:moveTo>
                      <a:pt x="43190" y="-1"/>
                    </a:moveTo>
                    <a:cubicBezTo>
                      <a:pt x="43196" y="215"/>
                      <a:pt x="43200" y="431"/>
                      <a:pt x="43200" y="648"/>
                    </a:cubicBezTo>
                    <a:cubicBezTo>
                      <a:pt x="43200" y="12577"/>
                      <a:pt x="33529" y="22248"/>
                      <a:pt x="21600" y="22248"/>
                    </a:cubicBezTo>
                    <a:cubicBezTo>
                      <a:pt x="9670" y="22248"/>
                      <a:pt x="0" y="12577"/>
                      <a:pt x="0" y="648"/>
                    </a:cubicBezTo>
                    <a:cubicBezTo>
                      <a:pt x="-1" y="623"/>
                      <a:pt x="0" y="598"/>
                      <a:pt x="0" y="573"/>
                    </a:cubicBezTo>
                    <a:lnTo>
                      <a:pt x="21600" y="648"/>
                    </a:lnTo>
                    <a:lnTo>
                      <a:pt x="43190" y="-1"/>
                    </a:lnTo>
                    <a:close/>
                  </a:path>
                </a:pathLst>
              </a:custGeom>
              <a:gradFill rotWithShape="1">
                <a:gsLst>
                  <a:gs pos="0">
                    <a:srgbClr val="8F7B52"/>
                  </a:gs>
                  <a:gs pos="50000">
                    <a:srgbClr val="FFDB93"/>
                  </a:gs>
                  <a:gs pos="100000">
                    <a:srgbClr val="8F7B52"/>
                  </a:gs>
                </a:gsLst>
                <a:lin ang="0" scaled="1"/>
              </a:gradFill>
              <a:ln w="19050">
                <a:noFill/>
              </a:ln>
            </p:spPr>
            <p:txBody>
              <a:bodyPr/>
              <a:lstStyle/>
              <a:p>
                <a:endParaRPr lang="zh-CN" altLang="en-US" sz="2670"/>
              </a:p>
            </p:txBody>
          </p:sp>
          <p:sp>
            <p:nvSpPr>
              <p:cNvPr id="55301" name="Freeform 5"/>
              <p:cNvSpPr/>
              <p:nvPr>
                <p:custDataLst>
                  <p:tags r:id="rId6"/>
                </p:custDataLst>
              </p:nvPr>
            </p:nvSpPr>
            <p:spPr>
              <a:xfrm>
                <a:off x="2472" y="2179"/>
                <a:ext cx="1829" cy="1050"/>
              </a:xfrm>
              <a:custGeom>
                <a:avLst/>
                <a:gdLst/>
                <a:ahLst/>
                <a:cxnLst>
                  <a:cxn ang="0">
                    <a:pos x="4" y="249"/>
                  </a:cxn>
                  <a:cxn ang="0">
                    <a:pos x="30" y="438"/>
                  </a:cxn>
                  <a:cxn ang="0">
                    <a:pos x="77" y="617"/>
                  </a:cxn>
                  <a:cxn ang="0">
                    <a:pos x="105" y="769"/>
                  </a:cxn>
                  <a:cxn ang="0">
                    <a:pos x="182" y="825"/>
                  </a:cxn>
                  <a:cxn ang="0">
                    <a:pos x="588" y="791"/>
                  </a:cxn>
                  <a:cxn ang="0">
                    <a:pos x="845" y="748"/>
                  </a:cxn>
                  <a:cxn ang="0">
                    <a:pos x="1117" y="685"/>
                  </a:cxn>
                  <a:cxn ang="0">
                    <a:pos x="1273" y="641"/>
                  </a:cxn>
                  <a:cxn ang="0">
                    <a:pos x="1377" y="629"/>
                  </a:cxn>
                  <a:cxn ang="0">
                    <a:pos x="1404" y="893"/>
                  </a:cxn>
                  <a:cxn ang="0">
                    <a:pos x="1420" y="1025"/>
                  </a:cxn>
                  <a:cxn ang="0">
                    <a:pos x="1477" y="1041"/>
                  </a:cxn>
                  <a:cxn ang="0">
                    <a:pos x="1697" y="985"/>
                  </a:cxn>
                  <a:cxn ang="0">
                    <a:pos x="1888" y="889"/>
                  </a:cxn>
                  <a:cxn ang="0">
                    <a:pos x="1961" y="825"/>
                  </a:cxn>
                  <a:cxn ang="0">
                    <a:pos x="2070" y="688"/>
                  </a:cxn>
                  <a:cxn ang="0">
                    <a:pos x="2011" y="98"/>
                  </a:cxn>
                  <a:cxn ang="0">
                    <a:pos x="0" y="98"/>
                  </a:cxn>
                </a:cxnLst>
                <a:rect l="0" t="0" r="0" b="0"/>
                <a:pathLst>
                  <a:path w="1806" h="1050">
                    <a:moveTo>
                      <a:pt x="4" y="249"/>
                    </a:moveTo>
                    <a:cubicBezTo>
                      <a:pt x="8" y="281"/>
                      <a:pt x="21" y="377"/>
                      <a:pt x="30" y="438"/>
                    </a:cubicBezTo>
                    <a:cubicBezTo>
                      <a:pt x="39" y="499"/>
                      <a:pt x="47" y="562"/>
                      <a:pt x="56" y="617"/>
                    </a:cubicBezTo>
                    <a:cubicBezTo>
                      <a:pt x="65" y="672"/>
                      <a:pt x="70" y="734"/>
                      <a:pt x="84" y="769"/>
                    </a:cubicBezTo>
                    <a:cubicBezTo>
                      <a:pt x="98" y="804"/>
                      <a:pt x="79" y="821"/>
                      <a:pt x="140" y="825"/>
                    </a:cubicBezTo>
                    <a:cubicBezTo>
                      <a:pt x="201" y="829"/>
                      <a:pt x="366" y="804"/>
                      <a:pt x="451" y="791"/>
                    </a:cubicBezTo>
                    <a:cubicBezTo>
                      <a:pt x="536" y="778"/>
                      <a:pt x="582" y="766"/>
                      <a:pt x="649" y="748"/>
                    </a:cubicBezTo>
                    <a:cubicBezTo>
                      <a:pt x="716" y="730"/>
                      <a:pt x="802" y="703"/>
                      <a:pt x="856" y="685"/>
                    </a:cubicBezTo>
                    <a:cubicBezTo>
                      <a:pt x="910" y="667"/>
                      <a:pt x="943" y="650"/>
                      <a:pt x="976" y="641"/>
                    </a:cubicBezTo>
                    <a:cubicBezTo>
                      <a:pt x="1009" y="632"/>
                      <a:pt x="1039" y="587"/>
                      <a:pt x="1056" y="629"/>
                    </a:cubicBezTo>
                    <a:cubicBezTo>
                      <a:pt x="1073" y="671"/>
                      <a:pt x="1071" y="827"/>
                      <a:pt x="1076" y="893"/>
                    </a:cubicBezTo>
                    <a:cubicBezTo>
                      <a:pt x="1081" y="959"/>
                      <a:pt x="1079" y="1000"/>
                      <a:pt x="1088" y="1025"/>
                    </a:cubicBezTo>
                    <a:cubicBezTo>
                      <a:pt x="1097" y="1050"/>
                      <a:pt x="1097" y="1048"/>
                      <a:pt x="1132" y="1041"/>
                    </a:cubicBezTo>
                    <a:cubicBezTo>
                      <a:pt x="1167" y="1034"/>
                      <a:pt x="1247" y="1010"/>
                      <a:pt x="1300" y="985"/>
                    </a:cubicBezTo>
                    <a:cubicBezTo>
                      <a:pt x="1353" y="960"/>
                      <a:pt x="1414" y="916"/>
                      <a:pt x="1448" y="889"/>
                    </a:cubicBezTo>
                    <a:cubicBezTo>
                      <a:pt x="1482" y="862"/>
                      <a:pt x="1481" y="859"/>
                      <a:pt x="1504" y="825"/>
                    </a:cubicBezTo>
                    <a:cubicBezTo>
                      <a:pt x="1527" y="791"/>
                      <a:pt x="1581" y="809"/>
                      <a:pt x="1587" y="688"/>
                    </a:cubicBezTo>
                    <a:cubicBezTo>
                      <a:pt x="1593" y="567"/>
                      <a:pt x="1806" y="196"/>
                      <a:pt x="1542" y="98"/>
                    </a:cubicBezTo>
                    <a:cubicBezTo>
                      <a:pt x="1278" y="0"/>
                      <a:pt x="257" y="90"/>
                      <a:pt x="0" y="98"/>
                    </a:cubicBezTo>
                  </a:path>
                </a:pathLst>
              </a:custGeom>
              <a:solidFill>
                <a:srgbClr val="FFFFCC"/>
              </a:solidFill>
              <a:ln w="9525">
                <a:noFill/>
              </a:ln>
            </p:spPr>
            <p:txBody>
              <a:bodyPr/>
              <a:lstStyle/>
              <a:p>
                <a:endParaRPr lang="zh-CN" altLang="en-US" sz="2670"/>
              </a:p>
            </p:txBody>
          </p:sp>
          <p:sp>
            <p:nvSpPr>
              <p:cNvPr id="55302" name="Freeform 6"/>
              <p:cNvSpPr/>
              <p:nvPr>
                <p:custDataLst>
                  <p:tags r:id="rId7"/>
                </p:custDataLst>
              </p:nvPr>
            </p:nvSpPr>
            <p:spPr>
              <a:xfrm>
                <a:off x="2472" y="2445"/>
                <a:ext cx="1503" cy="771"/>
              </a:xfrm>
              <a:custGeom>
                <a:avLst/>
                <a:gdLst/>
                <a:ahLst/>
                <a:cxnLst>
                  <a:cxn ang="0">
                    <a:pos x="0" y="0"/>
                  </a:cxn>
                  <a:cxn ang="0">
                    <a:pos x="48" y="273"/>
                  </a:cxn>
                  <a:cxn ang="0">
                    <a:pos x="72" y="399"/>
                  </a:cxn>
                  <a:cxn ang="0">
                    <a:pos x="99" y="549"/>
                  </a:cxn>
                  <a:cxn ang="0">
                    <a:pos x="159" y="555"/>
                  </a:cxn>
                  <a:cxn ang="0">
                    <a:pos x="333" y="540"/>
                  </a:cxn>
                  <a:cxn ang="0">
                    <a:pos x="588" y="489"/>
                  </a:cxn>
                  <a:cxn ang="0">
                    <a:pos x="918" y="408"/>
                  </a:cxn>
                  <a:cxn ang="0">
                    <a:pos x="1020" y="372"/>
                  </a:cxn>
                  <a:cxn ang="0">
                    <a:pos x="1068" y="351"/>
                  </a:cxn>
                  <a:cxn ang="0">
                    <a:pos x="1080" y="363"/>
                  </a:cxn>
                  <a:cxn ang="0">
                    <a:pos x="1077" y="426"/>
                  </a:cxn>
                  <a:cxn ang="0">
                    <a:pos x="1086" y="516"/>
                  </a:cxn>
                  <a:cxn ang="0">
                    <a:pos x="1089" y="627"/>
                  </a:cxn>
                  <a:cxn ang="0">
                    <a:pos x="1104" y="744"/>
                  </a:cxn>
                  <a:cxn ang="0">
                    <a:pos x="1149" y="762"/>
                  </a:cxn>
                  <a:cxn ang="0">
                    <a:pos x="1371" y="693"/>
                  </a:cxn>
                  <a:cxn ang="0">
                    <a:pos x="1491" y="597"/>
                  </a:cxn>
                  <a:cxn ang="0">
                    <a:pos x="1443" y="513"/>
                  </a:cxn>
                  <a:cxn ang="0">
                    <a:pos x="1347" y="447"/>
                  </a:cxn>
                  <a:cxn ang="0">
                    <a:pos x="1071" y="303"/>
                  </a:cxn>
                  <a:cxn ang="0">
                    <a:pos x="795" y="213"/>
                  </a:cxn>
                  <a:cxn ang="0">
                    <a:pos x="312" y="102"/>
                  </a:cxn>
                  <a:cxn ang="0">
                    <a:pos x="24" y="90"/>
                  </a:cxn>
                </a:cxnLst>
                <a:rect l="0" t="0" r="0" b="0"/>
                <a:pathLst>
                  <a:path w="1503" h="771">
                    <a:moveTo>
                      <a:pt x="0" y="0"/>
                    </a:moveTo>
                    <a:cubicBezTo>
                      <a:pt x="8" y="45"/>
                      <a:pt x="36" y="207"/>
                      <a:pt x="48" y="273"/>
                    </a:cubicBezTo>
                    <a:cubicBezTo>
                      <a:pt x="60" y="339"/>
                      <a:pt x="64" y="353"/>
                      <a:pt x="72" y="399"/>
                    </a:cubicBezTo>
                    <a:cubicBezTo>
                      <a:pt x="80" y="445"/>
                      <a:pt x="85" y="523"/>
                      <a:pt x="99" y="549"/>
                    </a:cubicBezTo>
                    <a:cubicBezTo>
                      <a:pt x="113" y="575"/>
                      <a:pt x="120" y="557"/>
                      <a:pt x="159" y="555"/>
                    </a:cubicBezTo>
                    <a:cubicBezTo>
                      <a:pt x="198" y="553"/>
                      <a:pt x="262" y="551"/>
                      <a:pt x="333" y="540"/>
                    </a:cubicBezTo>
                    <a:cubicBezTo>
                      <a:pt x="404" y="529"/>
                      <a:pt x="491" y="511"/>
                      <a:pt x="588" y="489"/>
                    </a:cubicBezTo>
                    <a:cubicBezTo>
                      <a:pt x="685" y="467"/>
                      <a:pt x="846" y="427"/>
                      <a:pt x="918" y="408"/>
                    </a:cubicBezTo>
                    <a:cubicBezTo>
                      <a:pt x="990" y="389"/>
                      <a:pt x="995" y="381"/>
                      <a:pt x="1020" y="372"/>
                    </a:cubicBezTo>
                    <a:cubicBezTo>
                      <a:pt x="1045" y="363"/>
                      <a:pt x="1058" y="353"/>
                      <a:pt x="1068" y="351"/>
                    </a:cubicBezTo>
                    <a:cubicBezTo>
                      <a:pt x="1078" y="349"/>
                      <a:pt x="1079" y="351"/>
                      <a:pt x="1080" y="363"/>
                    </a:cubicBezTo>
                    <a:cubicBezTo>
                      <a:pt x="1081" y="375"/>
                      <a:pt x="1076" y="401"/>
                      <a:pt x="1077" y="426"/>
                    </a:cubicBezTo>
                    <a:cubicBezTo>
                      <a:pt x="1078" y="451"/>
                      <a:pt x="1084" y="483"/>
                      <a:pt x="1086" y="516"/>
                    </a:cubicBezTo>
                    <a:cubicBezTo>
                      <a:pt x="1088" y="549"/>
                      <a:pt x="1086" y="589"/>
                      <a:pt x="1089" y="627"/>
                    </a:cubicBezTo>
                    <a:cubicBezTo>
                      <a:pt x="1092" y="665"/>
                      <a:pt x="1094" y="722"/>
                      <a:pt x="1104" y="744"/>
                    </a:cubicBezTo>
                    <a:cubicBezTo>
                      <a:pt x="1114" y="766"/>
                      <a:pt x="1104" y="771"/>
                      <a:pt x="1149" y="762"/>
                    </a:cubicBezTo>
                    <a:cubicBezTo>
                      <a:pt x="1194" y="753"/>
                      <a:pt x="1314" y="721"/>
                      <a:pt x="1371" y="693"/>
                    </a:cubicBezTo>
                    <a:cubicBezTo>
                      <a:pt x="1428" y="665"/>
                      <a:pt x="1479" y="627"/>
                      <a:pt x="1491" y="597"/>
                    </a:cubicBezTo>
                    <a:cubicBezTo>
                      <a:pt x="1503" y="567"/>
                      <a:pt x="1467" y="538"/>
                      <a:pt x="1443" y="513"/>
                    </a:cubicBezTo>
                    <a:cubicBezTo>
                      <a:pt x="1419" y="488"/>
                      <a:pt x="1409" y="482"/>
                      <a:pt x="1347" y="447"/>
                    </a:cubicBezTo>
                    <a:cubicBezTo>
                      <a:pt x="1285" y="412"/>
                      <a:pt x="1163" y="342"/>
                      <a:pt x="1071" y="303"/>
                    </a:cubicBezTo>
                    <a:cubicBezTo>
                      <a:pt x="979" y="264"/>
                      <a:pt x="921" y="246"/>
                      <a:pt x="795" y="213"/>
                    </a:cubicBezTo>
                    <a:cubicBezTo>
                      <a:pt x="669" y="180"/>
                      <a:pt x="440" y="123"/>
                      <a:pt x="312" y="102"/>
                    </a:cubicBezTo>
                    <a:cubicBezTo>
                      <a:pt x="184" y="81"/>
                      <a:pt x="84" y="92"/>
                      <a:pt x="24" y="90"/>
                    </a:cubicBezTo>
                  </a:path>
                </a:pathLst>
              </a:custGeom>
              <a:gradFill rotWithShape="1">
                <a:gsLst>
                  <a:gs pos="0">
                    <a:srgbClr val="FFC95D"/>
                  </a:gs>
                  <a:gs pos="100000">
                    <a:srgbClr val="100D06"/>
                  </a:gs>
                </a:gsLst>
                <a:lin ang="0" scaled="1"/>
              </a:gradFill>
              <a:ln w="9525" cap="flat" cmpd="sng">
                <a:solidFill>
                  <a:schemeClr val="bg1"/>
                </a:solidFill>
                <a:prstDash val="solid"/>
                <a:round/>
                <a:headEnd type="none" w="med" len="med"/>
                <a:tailEnd type="none" w="med" len="med"/>
              </a:ln>
            </p:spPr>
            <p:txBody>
              <a:bodyPr/>
              <a:lstStyle/>
              <a:p>
                <a:endParaRPr lang="zh-CN" altLang="en-US" sz="2670"/>
              </a:p>
            </p:txBody>
          </p:sp>
          <p:sp>
            <p:nvSpPr>
              <p:cNvPr id="55303" name="Freeform 7"/>
              <p:cNvSpPr/>
              <p:nvPr>
                <p:custDataLst>
                  <p:tags r:id="rId8"/>
                </p:custDataLst>
              </p:nvPr>
            </p:nvSpPr>
            <p:spPr>
              <a:xfrm>
                <a:off x="2023" y="2318"/>
                <a:ext cx="592" cy="268"/>
              </a:xfrm>
              <a:custGeom>
                <a:avLst/>
                <a:gdLst/>
                <a:ahLst/>
                <a:cxnLst>
                  <a:cxn ang="0">
                    <a:pos x="57" y="238"/>
                  </a:cxn>
                  <a:cxn ang="0">
                    <a:pos x="133" y="238"/>
                  </a:cxn>
                  <a:cxn ang="0">
                    <a:pos x="165" y="202"/>
                  </a:cxn>
                  <a:cxn ang="0">
                    <a:pos x="233" y="166"/>
                  </a:cxn>
                  <a:cxn ang="0">
                    <a:pos x="301" y="142"/>
                  </a:cxn>
                  <a:cxn ang="0">
                    <a:pos x="389" y="126"/>
                  </a:cxn>
                  <a:cxn ang="0">
                    <a:pos x="453" y="114"/>
                  </a:cxn>
                  <a:cxn ang="0">
                    <a:pos x="585" y="69"/>
                  </a:cxn>
                  <a:cxn ang="0">
                    <a:pos x="494" y="23"/>
                  </a:cxn>
                  <a:cxn ang="0">
                    <a:pos x="241" y="6"/>
                  </a:cxn>
                  <a:cxn ang="0">
                    <a:pos x="121" y="58"/>
                  </a:cxn>
                  <a:cxn ang="0">
                    <a:pos x="13" y="134"/>
                  </a:cxn>
                  <a:cxn ang="0">
                    <a:pos x="41" y="250"/>
                  </a:cxn>
                  <a:cxn ang="0">
                    <a:pos x="33" y="242"/>
                  </a:cxn>
                  <a:cxn ang="0">
                    <a:pos x="37" y="246"/>
                  </a:cxn>
                </a:cxnLst>
                <a:rect l="0" t="0" r="0" b="0"/>
                <a:pathLst>
                  <a:path w="592" h="268">
                    <a:moveTo>
                      <a:pt x="57" y="238"/>
                    </a:moveTo>
                    <a:cubicBezTo>
                      <a:pt x="70" y="238"/>
                      <a:pt x="115" y="244"/>
                      <a:pt x="133" y="238"/>
                    </a:cubicBezTo>
                    <a:cubicBezTo>
                      <a:pt x="151" y="232"/>
                      <a:pt x="148" y="214"/>
                      <a:pt x="165" y="202"/>
                    </a:cubicBezTo>
                    <a:cubicBezTo>
                      <a:pt x="182" y="190"/>
                      <a:pt x="210" y="176"/>
                      <a:pt x="233" y="166"/>
                    </a:cubicBezTo>
                    <a:cubicBezTo>
                      <a:pt x="256" y="156"/>
                      <a:pt x="275" y="149"/>
                      <a:pt x="301" y="142"/>
                    </a:cubicBezTo>
                    <a:cubicBezTo>
                      <a:pt x="327" y="135"/>
                      <a:pt x="364" y="131"/>
                      <a:pt x="389" y="126"/>
                    </a:cubicBezTo>
                    <a:cubicBezTo>
                      <a:pt x="414" y="121"/>
                      <a:pt x="420" y="124"/>
                      <a:pt x="453" y="114"/>
                    </a:cubicBezTo>
                    <a:cubicBezTo>
                      <a:pt x="486" y="104"/>
                      <a:pt x="578" y="84"/>
                      <a:pt x="585" y="69"/>
                    </a:cubicBezTo>
                    <a:cubicBezTo>
                      <a:pt x="592" y="54"/>
                      <a:pt x="551" y="34"/>
                      <a:pt x="494" y="23"/>
                    </a:cubicBezTo>
                    <a:cubicBezTo>
                      <a:pt x="437" y="12"/>
                      <a:pt x="303" y="0"/>
                      <a:pt x="241" y="6"/>
                    </a:cubicBezTo>
                    <a:cubicBezTo>
                      <a:pt x="179" y="12"/>
                      <a:pt x="159" y="37"/>
                      <a:pt x="121" y="58"/>
                    </a:cubicBezTo>
                    <a:cubicBezTo>
                      <a:pt x="83" y="79"/>
                      <a:pt x="26" y="102"/>
                      <a:pt x="13" y="134"/>
                    </a:cubicBezTo>
                    <a:cubicBezTo>
                      <a:pt x="0" y="166"/>
                      <a:pt x="38" y="232"/>
                      <a:pt x="41" y="250"/>
                    </a:cubicBezTo>
                    <a:cubicBezTo>
                      <a:pt x="44" y="268"/>
                      <a:pt x="34" y="243"/>
                      <a:pt x="33" y="242"/>
                    </a:cubicBezTo>
                    <a:cubicBezTo>
                      <a:pt x="32" y="241"/>
                      <a:pt x="36" y="245"/>
                      <a:pt x="37" y="246"/>
                    </a:cubicBezTo>
                  </a:path>
                </a:pathLst>
              </a:custGeom>
              <a:solidFill>
                <a:srgbClr val="FFFFCC"/>
              </a:solidFill>
              <a:ln w="9525">
                <a:noFill/>
              </a:ln>
            </p:spPr>
            <p:txBody>
              <a:bodyPr/>
              <a:lstStyle/>
              <a:p>
                <a:endParaRPr lang="zh-CN" altLang="en-US" sz="2670"/>
              </a:p>
            </p:txBody>
          </p:sp>
          <p:sp>
            <p:nvSpPr>
              <p:cNvPr id="55304" name="Freeform 8"/>
              <p:cNvSpPr/>
              <p:nvPr>
                <p:custDataLst>
                  <p:tags r:id="rId9"/>
                </p:custDataLst>
              </p:nvPr>
            </p:nvSpPr>
            <p:spPr>
              <a:xfrm>
                <a:off x="2148" y="2440"/>
                <a:ext cx="320" cy="116"/>
              </a:xfrm>
              <a:custGeom>
                <a:avLst/>
                <a:gdLst/>
                <a:ahLst/>
                <a:cxnLst>
                  <a:cxn ang="0">
                    <a:pos x="0" y="116"/>
                  </a:cxn>
                  <a:cxn ang="0">
                    <a:pos x="96" y="56"/>
                  </a:cxn>
                  <a:cxn ang="0">
                    <a:pos x="232" y="12"/>
                  </a:cxn>
                  <a:cxn ang="0">
                    <a:pos x="320" y="0"/>
                  </a:cxn>
                </a:cxnLst>
                <a:rect l="0" t="0" r="0" b="0"/>
                <a:pathLst>
                  <a:path w="320" h="115">
                    <a:moveTo>
                      <a:pt x="0" y="116"/>
                    </a:moveTo>
                    <a:cubicBezTo>
                      <a:pt x="16" y="105"/>
                      <a:pt x="57" y="73"/>
                      <a:pt x="96" y="56"/>
                    </a:cubicBezTo>
                    <a:cubicBezTo>
                      <a:pt x="135" y="39"/>
                      <a:pt x="195" y="21"/>
                      <a:pt x="232" y="12"/>
                    </a:cubicBezTo>
                    <a:cubicBezTo>
                      <a:pt x="269" y="3"/>
                      <a:pt x="302" y="2"/>
                      <a:pt x="320" y="0"/>
                    </a:cubicBezTo>
                  </a:path>
                </a:pathLst>
              </a:custGeom>
              <a:noFill/>
              <a:ln w="28575" cap="flat" cmpd="sng">
                <a:solidFill>
                  <a:srgbClr val="DDDDDD"/>
                </a:solidFill>
                <a:prstDash val="solid"/>
                <a:round/>
                <a:headEnd type="none" w="med" len="med"/>
                <a:tailEnd type="none" w="med" len="med"/>
              </a:ln>
            </p:spPr>
            <p:txBody>
              <a:bodyPr/>
              <a:lstStyle/>
              <a:p>
                <a:endParaRPr lang="zh-CN" altLang="en-US" sz="2670"/>
              </a:p>
            </p:txBody>
          </p:sp>
          <p:sp>
            <p:nvSpPr>
              <p:cNvPr id="55305" name="Line 9"/>
              <p:cNvSpPr/>
              <p:nvPr>
                <p:custDataLst>
                  <p:tags r:id="rId10"/>
                </p:custDataLst>
              </p:nvPr>
            </p:nvSpPr>
            <p:spPr>
              <a:xfrm>
                <a:off x="2476" y="2440"/>
                <a:ext cx="91" cy="567"/>
              </a:xfrm>
              <a:prstGeom prst="line">
                <a:avLst/>
              </a:prstGeom>
              <a:ln w="19050" cap="flat" cmpd="sng">
                <a:solidFill>
                  <a:srgbClr val="777777"/>
                </a:solidFill>
                <a:prstDash val="solid"/>
                <a:round/>
                <a:headEnd type="none" w="med" len="med"/>
                <a:tailEnd type="none" w="med" len="med"/>
              </a:ln>
            </p:spPr>
            <p:txBody>
              <a:bodyPr/>
              <a:lstStyle/>
              <a:p>
                <a:endParaRPr sz="135"/>
              </a:p>
            </p:txBody>
          </p:sp>
          <p:sp>
            <p:nvSpPr>
              <p:cNvPr id="55306" name="Freeform 10"/>
              <p:cNvSpPr/>
              <p:nvPr>
                <p:custDataLst>
                  <p:tags r:id="rId11"/>
                </p:custDataLst>
              </p:nvPr>
            </p:nvSpPr>
            <p:spPr>
              <a:xfrm>
                <a:off x="3540" y="2802"/>
                <a:ext cx="35" cy="423"/>
              </a:xfrm>
              <a:custGeom>
                <a:avLst/>
                <a:gdLst/>
                <a:ahLst/>
                <a:cxnLst>
                  <a:cxn ang="0">
                    <a:pos x="0" y="0"/>
                  </a:cxn>
                  <a:cxn ang="0">
                    <a:pos x="35" y="423"/>
                  </a:cxn>
                </a:cxnLst>
                <a:rect l="0" t="0" r="0" b="0"/>
                <a:pathLst>
                  <a:path w="35" h="422">
                    <a:moveTo>
                      <a:pt x="0" y="0"/>
                    </a:moveTo>
                    <a:lnTo>
                      <a:pt x="35" y="423"/>
                    </a:lnTo>
                  </a:path>
                </a:pathLst>
              </a:custGeom>
              <a:noFill/>
              <a:ln w="19050" cap="flat" cmpd="sng">
                <a:solidFill>
                  <a:srgbClr val="5F5F5F"/>
                </a:solidFill>
                <a:prstDash val="solid"/>
                <a:round/>
                <a:headEnd type="none" w="med" len="med"/>
                <a:tailEnd type="none" w="med" len="med"/>
              </a:ln>
            </p:spPr>
            <p:txBody>
              <a:bodyPr/>
              <a:lstStyle/>
              <a:p>
                <a:endParaRPr lang="zh-CN" altLang="en-US" sz="2670"/>
              </a:p>
            </p:txBody>
          </p:sp>
          <p:sp>
            <p:nvSpPr>
              <p:cNvPr id="55307" name="Freeform 11"/>
              <p:cNvSpPr/>
              <p:nvPr>
                <p:custDataLst>
                  <p:tags r:id="rId12"/>
                </p:custDataLst>
              </p:nvPr>
            </p:nvSpPr>
            <p:spPr>
              <a:xfrm>
                <a:off x="3572" y="3046"/>
                <a:ext cx="392" cy="176"/>
              </a:xfrm>
              <a:custGeom>
                <a:avLst/>
                <a:gdLst/>
                <a:ahLst/>
                <a:cxnLst>
                  <a:cxn ang="0">
                    <a:pos x="0" y="176"/>
                  </a:cxn>
                  <a:cxn ang="0">
                    <a:pos x="160" y="142"/>
                  </a:cxn>
                  <a:cxn ang="0">
                    <a:pos x="312" y="70"/>
                  </a:cxn>
                  <a:cxn ang="0">
                    <a:pos x="392" y="0"/>
                  </a:cxn>
                </a:cxnLst>
                <a:rect l="0" t="0" r="0" b="0"/>
                <a:pathLst>
                  <a:path w="392" h="176">
                    <a:moveTo>
                      <a:pt x="0" y="176"/>
                    </a:moveTo>
                    <a:cubicBezTo>
                      <a:pt x="27" y="170"/>
                      <a:pt x="108" y="160"/>
                      <a:pt x="160" y="142"/>
                    </a:cubicBezTo>
                    <a:cubicBezTo>
                      <a:pt x="212" y="124"/>
                      <a:pt x="273" y="94"/>
                      <a:pt x="312" y="70"/>
                    </a:cubicBezTo>
                    <a:cubicBezTo>
                      <a:pt x="351" y="46"/>
                      <a:pt x="375" y="15"/>
                      <a:pt x="392" y="0"/>
                    </a:cubicBezTo>
                  </a:path>
                </a:pathLst>
              </a:custGeom>
              <a:noFill/>
              <a:ln w="19050" cap="flat" cmpd="sng">
                <a:solidFill>
                  <a:srgbClr val="DDDDDD"/>
                </a:solidFill>
                <a:prstDash val="solid"/>
                <a:round/>
                <a:headEnd type="none" w="med" len="med"/>
                <a:tailEnd type="none" w="med" len="med"/>
              </a:ln>
            </p:spPr>
            <p:txBody>
              <a:bodyPr/>
              <a:lstStyle/>
              <a:p>
                <a:endParaRPr lang="zh-CN" altLang="en-US" sz="2670"/>
              </a:p>
            </p:txBody>
          </p:sp>
          <p:sp>
            <p:nvSpPr>
              <p:cNvPr id="55308" name="Freeform 12"/>
              <p:cNvSpPr/>
              <p:nvPr>
                <p:custDataLst>
                  <p:tags r:id="rId13"/>
                </p:custDataLst>
              </p:nvPr>
            </p:nvSpPr>
            <p:spPr>
              <a:xfrm>
                <a:off x="2154" y="2440"/>
                <a:ext cx="320" cy="116"/>
              </a:xfrm>
              <a:custGeom>
                <a:avLst/>
                <a:gdLst/>
                <a:ahLst/>
                <a:cxnLst>
                  <a:cxn ang="0">
                    <a:pos x="0" y="116"/>
                  </a:cxn>
                  <a:cxn ang="0">
                    <a:pos x="96" y="56"/>
                  </a:cxn>
                  <a:cxn ang="0">
                    <a:pos x="232" y="12"/>
                  </a:cxn>
                  <a:cxn ang="0">
                    <a:pos x="320" y="0"/>
                  </a:cxn>
                </a:cxnLst>
                <a:rect l="0" t="0" r="0" b="0"/>
                <a:pathLst>
                  <a:path w="320" h="115">
                    <a:moveTo>
                      <a:pt x="0" y="116"/>
                    </a:moveTo>
                    <a:cubicBezTo>
                      <a:pt x="16" y="105"/>
                      <a:pt x="57" y="73"/>
                      <a:pt x="96" y="56"/>
                    </a:cubicBezTo>
                    <a:cubicBezTo>
                      <a:pt x="135" y="39"/>
                      <a:pt x="195" y="21"/>
                      <a:pt x="232" y="12"/>
                    </a:cubicBezTo>
                    <a:cubicBezTo>
                      <a:pt x="269" y="3"/>
                      <a:pt x="302" y="2"/>
                      <a:pt x="320" y="0"/>
                    </a:cubicBezTo>
                  </a:path>
                </a:pathLst>
              </a:custGeom>
              <a:noFill/>
              <a:ln w="9525" cap="flat" cmpd="sng">
                <a:solidFill>
                  <a:srgbClr val="4D4D4D"/>
                </a:solidFill>
                <a:prstDash val="solid"/>
                <a:round/>
                <a:headEnd type="none" w="med" len="med"/>
                <a:tailEnd type="none" w="med" len="med"/>
              </a:ln>
            </p:spPr>
            <p:txBody>
              <a:bodyPr/>
              <a:lstStyle/>
              <a:p>
                <a:endParaRPr lang="zh-CN" altLang="en-US" sz="2670"/>
              </a:p>
            </p:txBody>
          </p:sp>
          <p:sp>
            <p:nvSpPr>
              <p:cNvPr id="55309" name="Freeform 13"/>
              <p:cNvSpPr/>
              <p:nvPr>
                <p:custDataLst>
                  <p:tags r:id="rId14"/>
                </p:custDataLst>
              </p:nvPr>
            </p:nvSpPr>
            <p:spPr>
              <a:xfrm>
                <a:off x="2493" y="2523"/>
                <a:ext cx="1473" cy="504"/>
              </a:xfrm>
              <a:custGeom>
                <a:avLst/>
                <a:gdLst/>
                <a:ahLst/>
                <a:cxnLst>
                  <a:cxn ang="0">
                    <a:pos x="0" y="0"/>
                  </a:cxn>
                  <a:cxn ang="0">
                    <a:pos x="321" y="33"/>
                  </a:cxn>
                  <a:cxn ang="0">
                    <a:pos x="824" y="138"/>
                  </a:cxn>
                  <a:cxn ang="0">
                    <a:pos x="1191" y="285"/>
                  </a:cxn>
                  <a:cxn ang="0">
                    <a:pos x="1425" y="426"/>
                  </a:cxn>
                  <a:cxn ang="0">
                    <a:pos x="1473" y="504"/>
                  </a:cxn>
                </a:cxnLst>
                <a:rect l="0" t="0" r="0" b="0"/>
                <a:pathLst>
                  <a:path w="1473" h="502">
                    <a:moveTo>
                      <a:pt x="0" y="0"/>
                    </a:moveTo>
                    <a:cubicBezTo>
                      <a:pt x="54" y="5"/>
                      <a:pt x="184" y="10"/>
                      <a:pt x="321" y="33"/>
                    </a:cubicBezTo>
                    <a:cubicBezTo>
                      <a:pt x="458" y="56"/>
                      <a:pt x="679" y="96"/>
                      <a:pt x="824" y="138"/>
                    </a:cubicBezTo>
                    <a:cubicBezTo>
                      <a:pt x="969" y="180"/>
                      <a:pt x="1091" y="237"/>
                      <a:pt x="1191" y="285"/>
                    </a:cubicBezTo>
                    <a:cubicBezTo>
                      <a:pt x="1291" y="333"/>
                      <a:pt x="1378" y="390"/>
                      <a:pt x="1425" y="426"/>
                    </a:cubicBezTo>
                    <a:cubicBezTo>
                      <a:pt x="1472" y="462"/>
                      <a:pt x="1463" y="488"/>
                      <a:pt x="1473" y="504"/>
                    </a:cubicBezTo>
                  </a:path>
                </a:pathLst>
              </a:custGeom>
              <a:noFill/>
              <a:ln w="12700" cap="flat" cmpd="sng">
                <a:solidFill>
                  <a:srgbClr val="333333"/>
                </a:solidFill>
                <a:prstDash val="solid"/>
                <a:round/>
                <a:headEnd type="none" w="med" len="med"/>
                <a:tailEnd type="none" w="med" len="med"/>
              </a:ln>
            </p:spPr>
            <p:txBody>
              <a:bodyPr/>
              <a:lstStyle/>
              <a:p>
                <a:endParaRPr lang="zh-CN" altLang="en-US" sz="2670"/>
              </a:p>
            </p:txBody>
          </p:sp>
          <p:sp>
            <p:nvSpPr>
              <p:cNvPr id="55310" name="Freeform 14"/>
              <p:cNvSpPr/>
              <p:nvPr>
                <p:custDataLst>
                  <p:tags r:id="rId15"/>
                </p:custDataLst>
              </p:nvPr>
            </p:nvSpPr>
            <p:spPr>
              <a:xfrm>
                <a:off x="2562" y="2788"/>
                <a:ext cx="979" cy="221"/>
              </a:xfrm>
              <a:custGeom>
                <a:avLst/>
                <a:gdLst/>
                <a:ahLst/>
                <a:cxnLst>
                  <a:cxn ang="0">
                    <a:pos x="0" y="221"/>
                  </a:cxn>
                  <a:cxn ang="0">
                    <a:pos x="629" y="193"/>
                  </a:cxn>
                  <a:cxn ang="0">
                    <a:pos x="1288" y="137"/>
                  </a:cxn>
                  <a:cxn ang="0">
                    <a:pos x="1780" y="81"/>
                  </a:cxn>
                  <a:cxn ang="0">
                    <a:pos x="2254" y="0"/>
                  </a:cxn>
                </a:cxnLst>
                <a:rect l="0" t="0" r="0" b="0"/>
                <a:pathLst>
                  <a:path w="939" h="221">
                    <a:moveTo>
                      <a:pt x="0" y="221"/>
                    </a:moveTo>
                    <a:cubicBezTo>
                      <a:pt x="43" y="216"/>
                      <a:pt x="171" y="207"/>
                      <a:pt x="260" y="193"/>
                    </a:cubicBezTo>
                    <a:cubicBezTo>
                      <a:pt x="349" y="179"/>
                      <a:pt x="456" y="156"/>
                      <a:pt x="536" y="137"/>
                    </a:cubicBezTo>
                    <a:cubicBezTo>
                      <a:pt x="616" y="118"/>
                      <a:pt x="673" y="104"/>
                      <a:pt x="740" y="81"/>
                    </a:cubicBezTo>
                    <a:cubicBezTo>
                      <a:pt x="807" y="58"/>
                      <a:pt x="898" y="17"/>
                      <a:pt x="939" y="0"/>
                    </a:cubicBezTo>
                  </a:path>
                </a:pathLst>
              </a:custGeom>
              <a:noFill/>
              <a:ln w="19050" cap="flat" cmpd="sng">
                <a:solidFill>
                  <a:srgbClr val="5F5F5F"/>
                </a:solidFill>
                <a:prstDash val="solid"/>
                <a:round/>
                <a:headEnd type="none" w="med" len="med"/>
                <a:tailEnd type="none" w="med" len="med"/>
              </a:ln>
            </p:spPr>
            <p:txBody>
              <a:bodyPr/>
              <a:lstStyle/>
              <a:p>
                <a:endParaRPr lang="zh-CN" altLang="en-US" sz="2670"/>
              </a:p>
            </p:txBody>
          </p:sp>
          <p:sp>
            <p:nvSpPr>
              <p:cNvPr id="55311" name="Line 15"/>
              <p:cNvSpPr>
                <a:spLocks noChangeAspect="1"/>
              </p:cNvSpPr>
              <p:nvPr>
                <p:custDataLst>
                  <p:tags r:id="rId16"/>
                </p:custDataLst>
              </p:nvPr>
            </p:nvSpPr>
            <p:spPr>
              <a:xfrm>
                <a:off x="2469" y="2427"/>
                <a:ext cx="95" cy="589"/>
              </a:xfrm>
              <a:prstGeom prst="line">
                <a:avLst/>
              </a:prstGeom>
              <a:ln w="19050" cap="flat" cmpd="sng">
                <a:solidFill>
                  <a:srgbClr val="DDDDDD"/>
                </a:solidFill>
                <a:prstDash val="solid"/>
                <a:round/>
                <a:headEnd type="none" w="med" len="med"/>
                <a:tailEnd type="none" w="med" len="med"/>
              </a:ln>
            </p:spPr>
            <p:txBody>
              <a:bodyPr/>
              <a:lstStyle/>
              <a:p>
                <a:endParaRPr sz="135"/>
              </a:p>
            </p:txBody>
          </p:sp>
          <p:sp>
            <p:nvSpPr>
              <p:cNvPr id="55312" name="Freeform 16"/>
              <p:cNvSpPr/>
              <p:nvPr>
                <p:custDataLst>
                  <p:tags r:id="rId17"/>
                </p:custDataLst>
              </p:nvPr>
            </p:nvSpPr>
            <p:spPr>
              <a:xfrm>
                <a:off x="2562" y="2799"/>
                <a:ext cx="987" cy="217"/>
              </a:xfrm>
              <a:custGeom>
                <a:avLst/>
                <a:gdLst/>
                <a:ahLst/>
                <a:cxnLst>
                  <a:cxn ang="0">
                    <a:pos x="0" y="217"/>
                  </a:cxn>
                  <a:cxn ang="0">
                    <a:pos x="277" y="189"/>
                  </a:cxn>
                  <a:cxn ang="0">
                    <a:pos x="572" y="133"/>
                  </a:cxn>
                  <a:cxn ang="0">
                    <a:pos x="790" y="77"/>
                  </a:cxn>
                  <a:cxn ang="0">
                    <a:pos x="987" y="0"/>
                  </a:cxn>
                </a:cxnLst>
                <a:rect l="0" t="0" r="0" b="0"/>
                <a:pathLst>
                  <a:path w="984" h="216">
                    <a:moveTo>
                      <a:pt x="0" y="217"/>
                    </a:moveTo>
                    <a:cubicBezTo>
                      <a:pt x="46" y="212"/>
                      <a:pt x="182" y="203"/>
                      <a:pt x="277" y="189"/>
                    </a:cubicBezTo>
                    <a:cubicBezTo>
                      <a:pt x="372" y="175"/>
                      <a:pt x="487" y="152"/>
                      <a:pt x="572" y="133"/>
                    </a:cubicBezTo>
                    <a:cubicBezTo>
                      <a:pt x="657" y="114"/>
                      <a:pt x="721" y="99"/>
                      <a:pt x="790" y="77"/>
                    </a:cubicBezTo>
                    <a:cubicBezTo>
                      <a:pt x="859" y="55"/>
                      <a:pt x="946" y="16"/>
                      <a:pt x="987" y="0"/>
                    </a:cubicBezTo>
                  </a:path>
                </a:pathLst>
              </a:custGeom>
              <a:noFill/>
              <a:ln w="19050" cap="flat" cmpd="sng">
                <a:solidFill>
                  <a:schemeClr val="bg1"/>
                </a:solidFill>
                <a:prstDash val="solid"/>
                <a:round/>
                <a:headEnd type="none" w="med" len="med"/>
                <a:tailEnd type="none" w="med" len="med"/>
              </a:ln>
            </p:spPr>
            <p:txBody>
              <a:bodyPr/>
              <a:lstStyle/>
              <a:p>
                <a:endParaRPr lang="zh-CN" altLang="en-US" sz="2670"/>
              </a:p>
            </p:txBody>
          </p:sp>
          <p:sp>
            <p:nvSpPr>
              <p:cNvPr id="55313" name="Freeform 17"/>
              <p:cNvSpPr/>
              <p:nvPr>
                <p:custDataLst>
                  <p:tags r:id="rId18"/>
                </p:custDataLst>
              </p:nvPr>
            </p:nvSpPr>
            <p:spPr>
              <a:xfrm>
                <a:off x="3570" y="3038"/>
                <a:ext cx="392" cy="176"/>
              </a:xfrm>
              <a:custGeom>
                <a:avLst/>
                <a:gdLst/>
                <a:ahLst/>
                <a:cxnLst>
                  <a:cxn ang="0">
                    <a:pos x="0" y="176"/>
                  </a:cxn>
                  <a:cxn ang="0">
                    <a:pos x="160" y="142"/>
                  </a:cxn>
                  <a:cxn ang="0">
                    <a:pos x="312" y="70"/>
                  </a:cxn>
                  <a:cxn ang="0">
                    <a:pos x="392" y="0"/>
                  </a:cxn>
                </a:cxnLst>
                <a:rect l="0" t="0" r="0" b="0"/>
                <a:pathLst>
                  <a:path w="392" h="176">
                    <a:moveTo>
                      <a:pt x="0" y="176"/>
                    </a:moveTo>
                    <a:cubicBezTo>
                      <a:pt x="27" y="170"/>
                      <a:pt x="108" y="160"/>
                      <a:pt x="160" y="142"/>
                    </a:cubicBezTo>
                    <a:cubicBezTo>
                      <a:pt x="212" y="124"/>
                      <a:pt x="273" y="94"/>
                      <a:pt x="312" y="70"/>
                    </a:cubicBezTo>
                    <a:cubicBezTo>
                      <a:pt x="351" y="46"/>
                      <a:pt x="375" y="15"/>
                      <a:pt x="392" y="0"/>
                    </a:cubicBezTo>
                  </a:path>
                </a:pathLst>
              </a:custGeom>
              <a:noFill/>
              <a:ln w="19050" cap="flat" cmpd="sng">
                <a:solidFill>
                  <a:srgbClr val="5F5F5F"/>
                </a:solidFill>
                <a:prstDash val="solid"/>
                <a:round/>
                <a:headEnd type="none" w="med" len="med"/>
                <a:tailEnd type="none" w="med" len="med"/>
              </a:ln>
            </p:spPr>
            <p:txBody>
              <a:bodyPr/>
              <a:lstStyle/>
              <a:p>
                <a:endParaRPr lang="zh-CN" altLang="en-US" sz="2670"/>
              </a:p>
            </p:txBody>
          </p:sp>
          <p:sp>
            <p:nvSpPr>
              <p:cNvPr id="55314" name="Freeform 18"/>
              <p:cNvSpPr/>
              <p:nvPr>
                <p:custDataLst>
                  <p:tags r:id="rId19"/>
                </p:custDataLst>
              </p:nvPr>
            </p:nvSpPr>
            <p:spPr>
              <a:xfrm>
                <a:off x="2505" y="2535"/>
                <a:ext cx="1458" cy="501"/>
              </a:xfrm>
              <a:custGeom>
                <a:avLst/>
                <a:gdLst/>
                <a:ahLst/>
                <a:cxnLst>
                  <a:cxn ang="0">
                    <a:pos x="0" y="0"/>
                  </a:cxn>
                  <a:cxn ang="0">
                    <a:pos x="306" y="30"/>
                  </a:cxn>
                  <a:cxn ang="0">
                    <a:pos x="809" y="135"/>
                  </a:cxn>
                  <a:cxn ang="0">
                    <a:pos x="1176" y="282"/>
                  </a:cxn>
                  <a:cxn ang="0">
                    <a:pos x="1410" y="423"/>
                  </a:cxn>
                  <a:cxn ang="0">
                    <a:pos x="1458" y="501"/>
                  </a:cxn>
                </a:cxnLst>
                <a:rect l="0" t="0" r="0" b="0"/>
                <a:pathLst>
                  <a:path w="1458" h="501">
                    <a:moveTo>
                      <a:pt x="0" y="0"/>
                    </a:moveTo>
                    <a:cubicBezTo>
                      <a:pt x="51" y="4"/>
                      <a:pt x="171" y="8"/>
                      <a:pt x="306" y="30"/>
                    </a:cubicBezTo>
                    <a:cubicBezTo>
                      <a:pt x="441" y="52"/>
                      <a:pt x="664" y="93"/>
                      <a:pt x="809" y="135"/>
                    </a:cubicBezTo>
                    <a:cubicBezTo>
                      <a:pt x="954" y="177"/>
                      <a:pt x="1076" y="234"/>
                      <a:pt x="1176" y="282"/>
                    </a:cubicBezTo>
                    <a:cubicBezTo>
                      <a:pt x="1276" y="330"/>
                      <a:pt x="1363" y="387"/>
                      <a:pt x="1410" y="423"/>
                    </a:cubicBezTo>
                    <a:cubicBezTo>
                      <a:pt x="1457" y="459"/>
                      <a:pt x="1448" y="485"/>
                      <a:pt x="1458" y="501"/>
                    </a:cubicBezTo>
                  </a:path>
                </a:pathLst>
              </a:custGeom>
              <a:noFill/>
              <a:ln w="12700" cap="flat" cmpd="sng">
                <a:solidFill>
                  <a:srgbClr val="DDDDDD"/>
                </a:solidFill>
                <a:prstDash val="solid"/>
                <a:round/>
                <a:headEnd type="none" w="med" len="med"/>
                <a:tailEnd type="none" w="med" len="med"/>
              </a:ln>
            </p:spPr>
            <p:txBody>
              <a:bodyPr/>
              <a:lstStyle/>
              <a:p>
                <a:endParaRPr lang="zh-CN" altLang="en-US" sz="2670"/>
              </a:p>
            </p:txBody>
          </p:sp>
          <p:sp>
            <p:nvSpPr>
              <p:cNvPr id="55315" name="Freeform 19"/>
              <p:cNvSpPr/>
              <p:nvPr>
                <p:custDataLst>
                  <p:tags r:id="rId20"/>
                </p:custDataLst>
              </p:nvPr>
            </p:nvSpPr>
            <p:spPr>
              <a:xfrm>
                <a:off x="3548" y="2798"/>
                <a:ext cx="35" cy="423"/>
              </a:xfrm>
              <a:custGeom>
                <a:avLst/>
                <a:gdLst/>
                <a:ahLst/>
                <a:cxnLst>
                  <a:cxn ang="0">
                    <a:pos x="0" y="0"/>
                  </a:cxn>
                  <a:cxn ang="0">
                    <a:pos x="35" y="423"/>
                  </a:cxn>
                </a:cxnLst>
                <a:rect l="0" t="0" r="0" b="0"/>
                <a:pathLst>
                  <a:path w="35" h="422">
                    <a:moveTo>
                      <a:pt x="0" y="0"/>
                    </a:moveTo>
                    <a:lnTo>
                      <a:pt x="35" y="423"/>
                    </a:lnTo>
                  </a:path>
                </a:pathLst>
              </a:custGeom>
              <a:noFill/>
              <a:ln w="12700" cap="flat" cmpd="sng">
                <a:solidFill>
                  <a:srgbClr val="DDDDDD"/>
                </a:solidFill>
                <a:prstDash val="solid"/>
                <a:round/>
                <a:headEnd type="none" w="med" len="med"/>
                <a:tailEnd type="none" w="med" len="med"/>
              </a:ln>
            </p:spPr>
            <p:txBody>
              <a:bodyPr/>
              <a:lstStyle/>
              <a:p>
                <a:endParaRPr lang="zh-CN" altLang="en-US" sz="2670"/>
              </a:p>
            </p:txBody>
          </p:sp>
          <p:sp>
            <p:nvSpPr>
              <p:cNvPr id="26644" name="Text Box 20"/>
              <p:cNvSpPr txBox="1">
                <a:spLocks noChangeAspect="1" noChangeArrowheads="1"/>
              </p:cNvSpPr>
              <p:nvPr>
                <p:custDataLst>
                  <p:tags r:id="rId21"/>
                </p:custDataLst>
              </p:nvPr>
            </p:nvSpPr>
            <p:spPr bwMode="auto">
              <a:xfrm>
                <a:off x="3464" y="3198"/>
                <a:ext cx="204"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R="0" algn="ctr" defTabSz="914400">
                  <a:buClrTx/>
                  <a:buSzTx/>
                  <a:buFontTx/>
                  <a:defRPr/>
                </a:pPr>
                <a:r>
                  <a:rPr kumimoji="0" lang="en-US" altLang="zh-CN" sz="2670" i="1" kern="1200" cap="none" spc="0" normalizeH="0" baseline="0" noProof="0">
                    <a:solidFill>
                      <a:srgbClr val="FF0000"/>
                    </a:solidFill>
                    <a:effectLst>
                      <a:outerShdw blurRad="38100" dist="38100" dir="2700000" algn="tl">
                        <a:srgbClr val="C0C0C0"/>
                      </a:outerShdw>
                    </a:effectLst>
                    <a:latin typeface="Times New Roman" panose="02020603050405020304"/>
                    <a:ea typeface="宋体" panose="02010600030101010101" pitchFamily="2" charset="-122"/>
                    <a:cs typeface="+mn-cs"/>
                  </a:rPr>
                  <a:t>B</a:t>
                </a:r>
                <a:endParaRPr kumimoji="0" lang="en-US" altLang="zh-CN" sz="2670" i="1" kern="1200" cap="none" spc="0" normalizeH="0" baseline="0" noProof="0">
                  <a:solidFill>
                    <a:srgbClr val="FF0000"/>
                  </a:solidFill>
                  <a:effectLst>
                    <a:outerShdw blurRad="38100" dist="38100" dir="2700000" algn="tl">
                      <a:srgbClr val="C0C0C0"/>
                    </a:outerShdw>
                  </a:effectLst>
                  <a:latin typeface="Times New Roman" panose="02020603050405020304"/>
                  <a:ea typeface="宋体" panose="02010600030101010101" pitchFamily="2" charset="-122"/>
                  <a:cs typeface="+mn-cs"/>
                </a:endParaRPr>
              </a:p>
            </p:txBody>
          </p:sp>
          <p:sp>
            <p:nvSpPr>
              <p:cNvPr id="26645" name="Text Box 21"/>
              <p:cNvSpPr txBox="1">
                <a:spLocks noChangeAspect="1" noChangeArrowheads="1"/>
              </p:cNvSpPr>
              <p:nvPr>
                <p:custDataLst>
                  <p:tags r:id="rId22"/>
                </p:custDataLst>
              </p:nvPr>
            </p:nvSpPr>
            <p:spPr bwMode="auto">
              <a:xfrm>
                <a:off x="2345" y="2950"/>
                <a:ext cx="205"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R="0" algn="ctr" defTabSz="914400">
                  <a:buClrTx/>
                  <a:buSzTx/>
                  <a:buFontTx/>
                  <a:defRPr/>
                </a:pPr>
                <a:r>
                  <a:rPr kumimoji="0" lang="en-US" altLang="zh-CN" sz="2670" i="1" kern="1200" cap="none" spc="0" normalizeH="0" baseline="0" noProof="0">
                    <a:solidFill>
                      <a:srgbClr val="0000FF"/>
                    </a:solidFill>
                    <a:effectLst>
                      <a:outerShdw blurRad="38100" dist="38100" dir="2700000" algn="tl">
                        <a:srgbClr val="C0C0C0"/>
                      </a:outerShdw>
                    </a:effectLst>
                    <a:latin typeface="Times New Roman" panose="02020603050405020304"/>
                    <a:ea typeface="宋体" panose="02010600030101010101" pitchFamily="2" charset="-122"/>
                    <a:cs typeface="+mn-cs"/>
                  </a:rPr>
                  <a:t>D</a:t>
                </a:r>
                <a:endParaRPr kumimoji="0" lang="en-US" altLang="zh-CN" sz="2670" i="1" kern="1200" cap="none" spc="0" normalizeH="0" baseline="0" noProof="0">
                  <a:solidFill>
                    <a:srgbClr val="0000FF"/>
                  </a:solidFill>
                  <a:effectLst>
                    <a:outerShdw blurRad="38100" dist="38100" dir="2700000" algn="tl">
                      <a:srgbClr val="C0C0C0"/>
                    </a:outerShdw>
                  </a:effectLst>
                  <a:latin typeface="Times New Roman" panose="02020603050405020304"/>
                  <a:ea typeface="宋体" panose="02010600030101010101" pitchFamily="2" charset="-122"/>
                  <a:cs typeface="+mn-cs"/>
                </a:endParaRPr>
              </a:p>
            </p:txBody>
          </p:sp>
          <p:sp>
            <p:nvSpPr>
              <p:cNvPr id="26646" name="Text Box 22"/>
              <p:cNvSpPr txBox="1">
                <a:spLocks noChangeAspect="1" noChangeArrowheads="1"/>
              </p:cNvSpPr>
              <p:nvPr>
                <p:custDataLst>
                  <p:tags r:id="rId23"/>
                </p:custDataLst>
              </p:nvPr>
            </p:nvSpPr>
            <p:spPr bwMode="auto">
              <a:xfrm>
                <a:off x="2464" y="2228"/>
                <a:ext cx="205"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R="0" algn="ctr" defTabSz="914400">
                  <a:buClrTx/>
                  <a:buSzTx/>
                  <a:buFontTx/>
                  <a:defRPr/>
                </a:pPr>
                <a:r>
                  <a:rPr kumimoji="0" lang="en-US" altLang="zh-CN" sz="2670" i="1" kern="1200" cap="none" spc="0" normalizeH="0" baseline="0" noProof="0">
                    <a:solidFill>
                      <a:srgbClr val="FF0000"/>
                    </a:solidFill>
                    <a:effectLst>
                      <a:outerShdw blurRad="38100" dist="38100" dir="2700000" algn="tl">
                        <a:srgbClr val="C0C0C0"/>
                      </a:outerShdw>
                    </a:effectLst>
                    <a:latin typeface="Times New Roman" panose="02020603050405020304"/>
                    <a:ea typeface="宋体" panose="02010600030101010101" pitchFamily="2" charset="-122"/>
                    <a:cs typeface="+mn-cs"/>
                  </a:rPr>
                  <a:t>A</a:t>
                </a:r>
                <a:endParaRPr kumimoji="0" lang="en-US" altLang="zh-CN" sz="2670" i="1" kern="1200" cap="none" spc="0" normalizeH="0" baseline="0" noProof="0">
                  <a:solidFill>
                    <a:srgbClr val="FF0000"/>
                  </a:solidFill>
                  <a:effectLst>
                    <a:outerShdw blurRad="38100" dist="38100" dir="2700000" algn="tl">
                      <a:srgbClr val="C0C0C0"/>
                    </a:outerShdw>
                  </a:effectLst>
                  <a:latin typeface="Times New Roman" panose="02020603050405020304"/>
                  <a:ea typeface="宋体" panose="02010600030101010101" pitchFamily="2" charset="-122"/>
                  <a:cs typeface="+mn-cs"/>
                </a:endParaRPr>
              </a:p>
            </p:txBody>
          </p:sp>
          <p:sp>
            <p:nvSpPr>
              <p:cNvPr id="26647" name="Text Box 23"/>
              <p:cNvSpPr txBox="1">
                <a:spLocks noChangeAspect="1" noChangeArrowheads="1"/>
              </p:cNvSpPr>
              <p:nvPr>
                <p:custDataLst>
                  <p:tags r:id="rId24"/>
                </p:custDataLst>
              </p:nvPr>
            </p:nvSpPr>
            <p:spPr bwMode="auto">
              <a:xfrm>
                <a:off x="3511" y="2720"/>
                <a:ext cx="205"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R="0" algn="ctr" defTabSz="914400">
                  <a:buClrTx/>
                  <a:buSzTx/>
                  <a:buFontTx/>
                  <a:defRPr/>
                </a:pPr>
                <a:r>
                  <a:rPr kumimoji="0" lang="en-US" altLang="zh-CN" sz="2670" i="1" kern="1200" cap="none" spc="0" normalizeH="0" baseline="0" noProof="0">
                    <a:solidFill>
                      <a:srgbClr val="0000FF"/>
                    </a:solidFill>
                    <a:effectLst>
                      <a:outerShdw blurRad="38100" dist="38100" dir="2700000" algn="tl">
                        <a:srgbClr val="C0C0C0"/>
                      </a:outerShdw>
                    </a:effectLst>
                    <a:latin typeface="Times New Roman" panose="02020603050405020304"/>
                    <a:ea typeface="宋体" panose="02010600030101010101" pitchFamily="2" charset="-122"/>
                    <a:cs typeface="+mn-cs"/>
                  </a:rPr>
                  <a:t>C</a:t>
                </a:r>
                <a:endParaRPr kumimoji="0" lang="en-US" altLang="zh-CN" sz="2670" i="1" kern="1200" cap="none" spc="0" normalizeH="0" baseline="0" noProof="0">
                  <a:solidFill>
                    <a:srgbClr val="0000FF"/>
                  </a:solidFill>
                  <a:effectLst>
                    <a:outerShdw blurRad="38100" dist="38100" dir="2700000" algn="tl">
                      <a:srgbClr val="C0C0C0"/>
                    </a:outerShdw>
                  </a:effectLst>
                  <a:latin typeface="Times New Roman" panose="02020603050405020304"/>
                  <a:ea typeface="宋体" panose="02010600030101010101" pitchFamily="2" charset="-122"/>
                  <a:cs typeface="+mn-cs"/>
                </a:endParaRPr>
              </a:p>
            </p:txBody>
          </p:sp>
          <p:sp>
            <p:nvSpPr>
              <p:cNvPr id="55320" name="Freeform 24"/>
              <p:cNvSpPr/>
              <p:nvPr>
                <p:custDataLst>
                  <p:tags r:id="rId25"/>
                </p:custDataLst>
              </p:nvPr>
            </p:nvSpPr>
            <p:spPr>
              <a:xfrm>
                <a:off x="2889" y="2477"/>
                <a:ext cx="636" cy="171"/>
              </a:xfrm>
              <a:custGeom>
                <a:avLst/>
                <a:gdLst/>
                <a:ahLst/>
                <a:cxnLst>
                  <a:cxn ang="0">
                    <a:pos x="0" y="0"/>
                  </a:cxn>
                  <a:cxn ang="0">
                    <a:pos x="326" y="69"/>
                  </a:cxn>
                  <a:cxn ang="0">
                    <a:pos x="636" y="171"/>
                  </a:cxn>
                </a:cxnLst>
                <a:rect l="0" t="0" r="0" b="0"/>
                <a:pathLst>
                  <a:path w="636" h="171">
                    <a:moveTo>
                      <a:pt x="0" y="0"/>
                    </a:moveTo>
                    <a:cubicBezTo>
                      <a:pt x="56" y="11"/>
                      <a:pt x="220" y="41"/>
                      <a:pt x="326" y="69"/>
                    </a:cubicBezTo>
                    <a:cubicBezTo>
                      <a:pt x="432" y="97"/>
                      <a:pt x="571" y="150"/>
                      <a:pt x="636" y="171"/>
                    </a:cubicBezTo>
                  </a:path>
                </a:pathLst>
              </a:custGeom>
              <a:noFill/>
              <a:ln w="28575" cap="flat" cmpd="sng">
                <a:solidFill>
                  <a:schemeClr val="accent2"/>
                </a:solidFill>
                <a:prstDash val="solid"/>
                <a:round/>
                <a:headEnd type="none" w="med" len="med"/>
                <a:tailEnd type="stealth" w="lg" len="lg"/>
              </a:ln>
            </p:spPr>
            <p:txBody>
              <a:bodyPr/>
              <a:lstStyle/>
              <a:p>
                <a:endParaRPr lang="zh-CN" altLang="en-US" sz="2670"/>
              </a:p>
            </p:txBody>
          </p:sp>
          <p:sp>
            <p:nvSpPr>
              <p:cNvPr id="55321" name="Freeform 25"/>
              <p:cNvSpPr/>
              <p:nvPr>
                <p:custDataLst>
                  <p:tags r:id="rId26"/>
                </p:custDataLst>
              </p:nvPr>
            </p:nvSpPr>
            <p:spPr>
              <a:xfrm>
                <a:off x="2777" y="2948"/>
                <a:ext cx="559" cy="129"/>
              </a:xfrm>
              <a:custGeom>
                <a:avLst/>
                <a:gdLst/>
                <a:ahLst/>
                <a:cxnLst>
                  <a:cxn ang="0">
                    <a:pos x="559" y="0"/>
                  </a:cxn>
                  <a:cxn ang="0">
                    <a:pos x="318" y="77"/>
                  </a:cxn>
                  <a:cxn ang="0">
                    <a:pos x="0" y="129"/>
                  </a:cxn>
                </a:cxnLst>
                <a:rect l="0" t="0" r="0" b="0"/>
                <a:pathLst>
                  <a:path w="559" h="129">
                    <a:moveTo>
                      <a:pt x="559" y="0"/>
                    </a:moveTo>
                    <a:cubicBezTo>
                      <a:pt x="520" y="11"/>
                      <a:pt x="411" y="56"/>
                      <a:pt x="318" y="77"/>
                    </a:cubicBezTo>
                    <a:cubicBezTo>
                      <a:pt x="225" y="98"/>
                      <a:pt x="66" y="118"/>
                      <a:pt x="0" y="129"/>
                    </a:cubicBezTo>
                  </a:path>
                </a:pathLst>
              </a:custGeom>
              <a:noFill/>
              <a:ln w="28575" cap="flat" cmpd="sng">
                <a:solidFill>
                  <a:schemeClr val="accent2"/>
                </a:solidFill>
                <a:prstDash val="solid"/>
                <a:round/>
                <a:headEnd type="none" w="med" len="med"/>
                <a:tailEnd type="stealth" w="lg" len="lg"/>
              </a:ln>
            </p:spPr>
            <p:txBody>
              <a:bodyPr/>
              <a:lstStyle/>
              <a:p>
                <a:endParaRPr lang="zh-CN" altLang="en-US" sz="2670"/>
              </a:p>
            </p:txBody>
          </p:sp>
          <p:sp>
            <p:nvSpPr>
              <p:cNvPr id="55322" name="Arc 26"/>
              <p:cNvSpPr/>
              <p:nvPr>
                <p:custDataLst>
                  <p:tags r:id="rId27"/>
                </p:custDataLst>
              </p:nvPr>
            </p:nvSpPr>
            <p:spPr>
              <a:xfrm>
                <a:off x="2154" y="3708"/>
                <a:ext cx="1808" cy="301"/>
              </a:xfrm>
              <a:custGeom>
                <a:avLst/>
                <a:gdLst/>
                <a:ahLst/>
                <a:cxnLst>
                  <a:cxn ang="0">
                    <a:pos x="0" y="0"/>
                  </a:cxn>
                  <a:cxn ang="0">
                    <a:pos x="0" y="0"/>
                  </a:cxn>
                  <a:cxn ang="0">
                    <a:pos x="0" y="0"/>
                  </a:cxn>
                </a:cxnLst>
                <a:rect l="0" t="0" r="0" b="0"/>
                <a:pathLst>
                  <a:path w="43200" h="22701" fill="none">
                    <a:moveTo>
                      <a:pt x="43171" y="0"/>
                    </a:moveTo>
                    <a:cubicBezTo>
                      <a:pt x="43190" y="366"/>
                      <a:pt x="43200" y="733"/>
                      <a:pt x="43200" y="1101"/>
                    </a:cubicBezTo>
                    <a:cubicBezTo>
                      <a:pt x="43200" y="13030"/>
                      <a:pt x="33529" y="22701"/>
                      <a:pt x="21600" y="22701"/>
                    </a:cubicBezTo>
                    <a:cubicBezTo>
                      <a:pt x="9670" y="22701"/>
                      <a:pt x="0" y="13030"/>
                      <a:pt x="0" y="1101"/>
                    </a:cubicBezTo>
                    <a:cubicBezTo>
                      <a:pt x="-1" y="1076"/>
                      <a:pt x="0" y="1051"/>
                      <a:pt x="0" y="1026"/>
                    </a:cubicBezTo>
                  </a:path>
                  <a:path w="43200" h="22701" stroke="0">
                    <a:moveTo>
                      <a:pt x="43171" y="0"/>
                    </a:moveTo>
                    <a:cubicBezTo>
                      <a:pt x="43190" y="366"/>
                      <a:pt x="43200" y="733"/>
                      <a:pt x="43200" y="1101"/>
                    </a:cubicBezTo>
                    <a:cubicBezTo>
                      <a:pt x="43200" y="13030"/>
                      <a:pt x="33529" y="22701"/>
                      <a:pt x="21600" y="22701"/>
                    </a:cubicBezTo>
                    <a:cubicBezTo>
                      <a:pt x="9670" y="22701"/>
                      <a:pt x="0" y="13030"/>
                      <a:pt x="0" y="1101"/>
                    </a:cubicBezTo>
                    <a:cubicBezTo>
                      <a:pt x="-1" y="1076"/>
                      <a:pt x="0" y="1051"/>
                      <a:pt x="0" y="1026"/>
                    </a:cubicBezTo>
                    <a:lnTo>
                      <a:pt x="21600" y="1101"/>
                    </a:lnTo>
                    <a:lnTo>
                      <a:pt x="43171" y="0"/>
                    </a:lnTo>
                    <a:close/>
                  </a:path>
                </a:pathLst>
              </a:custGeom>
              <a:noFill/>
              <a:ln w="19050" cap="flat" cmpd="sng">
                <a:solidFill>
                  <a:schemeClr val="bg2"/>
                </a:solidFill>
                <a:prstDash val="solid"/>
                <a:round/>
                <a:headEnd type="none" w="med" len="med"/>
                <a:tailEnd type="none" w="med" len="med"/>
              </a:ln>
            </p:spPr>
            <p:txBody>
              <a:bodyPr/>
              <a:lstStyle/>
              <a:p>
                <a:endParaRPr lang="zh-CN" altLang="en-US" sz="2670"/>
              </a:p>
            </p:txBody>
          </p:sp>
        </p:grpSp>
        <p:sp>
          <p:nvSpPr>
            <p:cNvPr id="26651" name="AutoShape 27"/>
            <p:cNvSpPr/>
            <p:nvPr>
              <p:custDataLst>
                <p:tags r:id="rId28"/>
              </p:custDataLst>
            </p:nvPr>
          </p:nvSpPr>
          <p:spPr>
            <a:xfrm>
              <a:off x="9659" y="4362"/>
              <a:ext cx="157" cy="170"/>
            </a:xfrm>
            <a:prstGeom prst="can">
              <a:avLst>
                <a:gd name="adj" fmla="val 27065"/>
              </a:avLst>
            </a:prstGeom>
            <a:gradFill rotWithShape="1">
              <a:gsLst>
                <a:gs pos="0">
                  <a:srgbClr val="760000"/>
                </a:gs>
                <a:gs pos="50000">
                  <a:srgbClr val="FF0000"/>
                </a:gs>
                <a:gs pos="100000">
                  <a:srgbClr val="760000"/>
                </a:gs>
              </a:gsLst>
              <a:lin ang="0" scaled="1"/>
            </a:gradFill>
            <a:ln w="9525" cap="flat" cmpd="sng">
              <a:solidFill>
                <a:schemeClr val="tx1"/>
              </a:solidFill>
              <a:prstDash val="solid"/>
              <a:round/>
              <a:headEnd type="none" w="med" len="med"/>
              <a:tailEnd type="none" w="med" len="med"/>
            </a:ln>
          </p:spPr>
          <p:txBody>
            <a:bodyPr wrap="none" anchor="ctr"/>
            <a:lstStyle/>
            <a:p>
              <a:endParaRPr lang="zh-CN" altLang="en-US" sz="2670">
                <a:solidFill>
                  <a:srgbClr val="000000"/>
                </a:solidFill>
                <a:latin typeface="Arial" panose="020B0604020202020204" pitchFamily="34" charset="0"/>
                <a:ea typeface="宋体" panose="02010600030101010101" pitchFamily="2" charset="-122"/>
              </a:endParaRPr>
            </a:p>
          </p:txBody>
        </p:sp>
        <p:sp>
          <p:nvSpPr>
            <p:cNvPr id="26652" name="AutoShape 28"/>
            <p:cNvSpPr/>
            <p:nvPr>
              <p:custDataLst>
                <p:tags r:id="rId29"/>
              </p:custDataLst>
            </p:nvPr>
          </p:nvSpPr>
          <p:spPr>
            <a:xfrm>
              <a:off x="11616" y="4768"/>
              <a:ext cx="157" cy="170"/>
            </a:xfrm>
            <a:prstGeom prst="can">
              <a:avLst>
                <a:gd name="adj" fmla="val 27069"/>
              </a:avLst>
            </a:prstGeom>
            <a:gradFill rotWithShape="1">
              <a:gsLst>
                <a:gs pos="0">
                  <a:srgbClr val="007647"/>
                </a:gs>
                <a:gs pos="50000">
                  <a:srgbClr val="00FF99"/>
                </a:gs>
                <a:gs pos="100000">
                  <a:srgbClr val="007647"/>
                </a:gs>
              </a:gsLst>
              <a:lin ang="0" scaled="1"/>
            </a:gradFill>
            <a:ln w="9525" cap="flat" cmpd="sng">
              <a:solidFill>
                <a:schemeClr val="tx1"/>
              </a:solidFill>
              <a:prstDash val="solid"/>
              <a:round/>
              <a:headEnd type="none" w="med" len="med"/>
              <a:tailEnd type="none" w="med" len="med"/>
            </a:ln>
          </p:spPr>
          <p:txBody>
            <a:bodyPr wrap="none" anchor="ctr"/>
            <a:lstStyle/>
            <a:p>
              <a:endParaRPr lang="zh-CN" altLang="en-US" sz="2670">
                <a:solidFill>
                  <a:srgbClr val="000000"/>
                </a:solidFill>
                <a:latin typeface="Arial" panose="020B0604020202020204" pitchFamily="34" charset="0"/>
                <a:ea typeface="宋体" panose="02010600030101010101" pitchFamily="2" charset="-122"/>
              </a:endParaRPr>
            </a:p>
          </p:txBody>
        </p:sp>
      </p:grpSp>
      <p:sp>
        <p:nvSpPr>
          <p:cNvPr id="51214" name="Text Box 14"/>
          <p:cNvSpPr txBox="1"/>
          <p:nvPr>
            <p:custDataLst>
              <p:tags r:id="rId30"/>
            </p:custDataLst>
          </p:nvPr>
        </p:nvSpPr>
        <p:spPr>
          <a:xfrm>
            <a:off x="953843" y="4373313"/>
            <a:ext cx="2087273" cy="666115"/>
          </a:xfrm>
          <a:prstGeom prst="rect">
            <a:avLst/>
          </a:prstGeom>
          <a:noFill/>
          <a:ln w="9525">
            <a:solidFill>
              <a:schemeClr val="accent5">
                <a:lumMod val="90000"/>
              </a:schemeClr>
            </a:solidFill>
          </a:ln>
        </p:spPr>
        <p:txBody>
          <a:bodyPr wrap="square" anchor="t">
            <a:spAutoFit/>
          </a:bodyPr>
          <a:lstStyle/>
          <a:p>
            <a:pPr>
              <a:lnSpc>
                <a:spcPct val="100000"/>
              </a:lnSpc>
            </a:pPr>
            <a:r>
              <a:rPr lang="en-US" altLang="zh-CN" sz="3735" i="1">
                <a:solidFill>
                  <a:srgbClr val="FF0000"/>
                </a:solidFill>
                <a:latin typeface="Times New Roman" panose="02020603050405020304"/>
                <a:ea typeface="黑体" panose="02010609060101010101" pitchFamily="2" charset="-122"/>
              </a:rPr>
              <a:t>E=IR+Ir</a:t>
            </a:r>
            <a:endParaRPr lang="en-US" altLang="zh-CN" sz="3735" i="1">
              <a:solidFill>
                <a:srgbClr val="FF0000"/>
              </a:solidFill>
              <a:latin typeface="Times New Roman" panose="02020603050405020304"/>
              <a:ea typeface="黑体" panose="02010609060101010101" pitchFamily="2" charset="-122"/>
            </a:endParaRPr>
          </a:p>
        </p:txBody>
      </p:sp>
      <p:grpSp>
        <p:nvGrpSpPr>
          <p:cNvPr id="2" name="Group 29"/>
          <p:cNvGrpSpPr/>
          <p:nvPr>
            <p:custDataLst>
              <p:tags r:id="rId31"/>
            </p:custDataLst>
          </p:nvPr>
        </p:nvGrpSpPr>
        <p:grpSpPr>
          <a:xfrm>
            <a:off x="950455" y="1235626"/>
            <a:ext cx="4133038" cy="2992178"/>
            <a:chOff x="2784" y="0"/>
            <a:chExt cx="2448" cy="1809"/>
          </a:xfrm>
        </p:grpSpPr>
        <p:sp>
          <p:nvSpPr>
            <p:cNvPr id="3" name="AutoShape 30"/>
            <p:cNvSpPr/>
            <p:nvPr>
              <p:custDataLst>
                <p:tags r:id="rId32"/>
              </p:custDataLst>
            </p:nvPr>
          </p:nvSpPr>
          <p:spPr>
            <a:xfrm>
              <a:off x="2836" y="414"/>
              <a:ext cx="2345" cy="905"/>
            </a:xfrm>
            <a:prstGeom prst="roundRect">
              <a:avLst>
                <a:gd name="adj" fmla="val 15065"/>
              </a:avLst>
            </a:prstGeom>
            <a:noFill/>
            <a:ln w="158750" cap="flat" cmpd="sng">
              <a:solidFill>
                <a:srgbClr val="FFD4A9"/>
              </a:solidFill>
              <a:prstDash val="solid"/>
              <a:round/>
              <a:headEnd type="none" w="med" len="med"/>
              <a:tailEnd type="none" w="med" len="med"/>
            </a:ln>
          </p:spPr>
          <p:txBody>
            <a:bodyPr anchor="t"/>
            <a:lstStyle/>
            <a:p>
              <a:endParaRPr lang="zh-CN" altLang="en-US" sz="1600">
                <a:solidFill>
                  <a:srgbClr val="000000"/>
                </a:solidFill>
                <a:latin typeface="Arial" panose="020B0604020202020204" pitchFamily="34" charset="0"/>
                <a:ea typeface="宋体" panose="02010600030101010101" pitchFamily="2" charset="-122"/>
              </a:endParaRPr>
            </a:p>
          </p:txBody>
        </p:sp>
        <p:sp>
          <p:nvSpPr>
            <p:cNvPr id="4" name="AutoShape 31"/>
            <p:cNvSpPr/>
            <p:nvPr>
              <p:custDataLst>
                <p:tags r:id="rId33"/>
              </p:custDataLst>
            </p:nvPr>
          </p:nvSpPr>
          <p:spPr>
            <a:xfrm>
              <a:off x="2784" y="342"/>
              <a:ext cx="2448" cy="1031"/>
            </a:xfrm>
            <a:prstGeom prst="roundRect">
              <a:avLst>
                <a:gd name="adj" fmla="val 18806"/>
              </a:avLst>
            </a:prstGeom>
            <a:noFill/>
            <a:ln w="9525" cap="flat" cmpd="sng">
              <a:solidFill>
                <a:srgbClr val="FF0000"/>
              </a:solidFill>
              <a:prstDash val="solid"/>
              <a:round/>
              <a:headEnd type="none" w="med" len="med"/>
              <a:tailEnd type="none" w="med" len="med"/>
            </a:ln>
          </p:spPr>
          <p:txBody>
            <a:bodyPr anchor="t"/>
            <a:lstStyle/>
            <a:p>
              <a:endParaRPr lang="zh-CN" altLang="en-US" sz="1600">
                <a:solidFill>
                  <a:srgbClr val="000000"/>
                </a:solidFill>
                <a:latin typeface="Arial" panose="020B0604020202020204" pitchFamily="34" charset="0"/>
                <a:ea typeface="宋体" panose="02010600030101010101" pitchFamily="2" charset="-122"/>
              </a:endParaRPr>
            </a:p>
          </p:txBody>
        </p:sp>
        <p:sp>
          <p:nvSpPr>
            <p:cNvPr id="5" name="AutoShape 32"/>
            <p:cNvSpPr/>
            <p:nvPr>
              <p:custDataLst>
                <p:tags r:id="rId34"/>
              </p:custDataLst>
            </p:nvPr>
          </p:nvSpPr>
          <p:spPr>
            <a:xfrm>
              <a:off x="2900" y="480"/>
              <a:ext cx="2236" cy="764"/>
            </a:xfrm>
            <a:prstGeom prst="roundRect">
              <a:avLst>
                <a:gd name="adj" fmla="val 8449"/>
              </a:avLst>
            </a:prstGeom>
            <a:noFill/>
            <a:ln w="9525" cap="flat" cmpd="sng">
              <a:solidFill>
                <a:srgbClr val="FF0000"/>
              </a:solidFill>
              <a:prstDash val="solid"/>
              <a:round/>
              <a:headEnd type="none" w="med" len="med"/>
              <a:tailEnd type="none" w="med" len="med"/>
            </a:ln>
          </p:spPr>
          <p:txBody>
            <a:bodyPr anchor="t"/>
            <a:lstStyle/>
            <a:p>
              <a:endParaRPr lang="zh-CN" altLang="en-US" sz="1600">
                <a:solidFill>
                  <a:srgbClr val="000000"/>
                </a:solidFill>
                <a:latin typeface="Arial" panose="020B0604020202020204" pitchFamily="34" charset="0"/>
                <a:ea typeface="宋体" panose="02010600030101010101" pitchFamily="2" charset="-122"/>
              </a:endParaRPr>
            </a:p>
          </p:txBody>
        </p:sp>
        <p:sp>
          <p:nvSpPr>
            <p:cNvPr id="6" name="AutoShape 33"/>
            <p:cNvSpPr/>
            <p:nvPr>
              <p:custDataLst>
                <p:tags r:id="rId35"/>
              </p:custDataLst>
            </p:nvPr>
          </p:nvSpPr>
          <p:spPr>
            <a:xfrm>
              <a:off x="2833" y="410"/>
              <a:ext cx="2353" cy="899"/>
            </a:xfrm>
            <a:prstGeom prst="roundRect">
              <a:avLst>
                <a:gd name="adj" fmla="val 15190"/>
              </a:avLst>
            </a:prstGeom>
            <a:noFill/>
            <a:ln w="19050" cap="flat" cmpd="sng">
              <a:solidFill>
                <a:srgbClr val="0000FF"/>
              </a:solidFill>
              <a:prstDash val="solid"/>
              <a:round/>
              <a:headEnd type="none" w="med" len="med"/>
              <a:tailEnd type="none" w="med" len="med"/>
            </a:ln>
          </p:spPr>
          <p:txBody>
            <a:bodyPr anchor="t"/>
            <a:lstStyle/>
            <a:p>
              <a:endParaRPr lang="zh-CN" altLang="en-US" sz="1600">
                <a:solidFill>
                  <a:srgbClr val="000000"/>
                </a:solidFill>
                <a:latin typeface="Arial" panose="020B0604020202020204" pitchFamily="34" charset="0"/>
                <a:ea typeface="宋体" panose="02010600030101010101" pitchFamily="2" charset="-122"/>
              </a:endParaRPr>
            </a:p>
          </p:txBody>
        </p:sp>
        <p:sp>
          <p:nvSpPr>
            <p:cNvPr id="7" name="Line 34"/>
            <p:cNvSpPr/>
            <p:nvPr>
              <p:custDataLst>
                <p:tags r:id="rId36"/>
              </p:custDataLst>
            </p:nvPr>
          </p:nvSpPr>
          <p:spPr>
            <a:xfrm flipH="1" flipV="1">
              <a:off x="2833" y="819"/>
              <a:ext cx="7" cy="204"/>
            </a:xfrm>
            <a:prstGeom prst="line">
              <a:avLst/>
            </a:prstGeom>
            <a:ln w="57150" cap="flat" cmpd="sng">
              <a:solidFill>
                <a:srgbClr val="0000FF"/>
              </a:solidFill>
              <a:prstDash val="solid"/>
              <a:round/>
              <a:headEnd type="none" w="med" len="med"/>
              <a:tailEnd type="stealth" w="med" len="lg"/>
            </a:ln>
          </p:spPr>
          <p:txBody>
            <a:bodyPr/>
            <a:lstStyle/>
            <a:p>
              <a:endParaRPr sz="3470"/>
            </a:p>
          </p:txBody>
        </p:sp>
        <p:sp>
          <p:nvSpPr>
            <p:cNvPr id="8" name="Rectangle 35"/>
            <p:cNvSpPr>
              <a:spLocks noChangeAspect="1"/>
            </p:cNvSpPr>
            <p:nvPr>
              <p:custDataLst>
                <p:tags r:id="rId37"/>
              </p:custDataLst>
            </p:nvPr>
          </p:nvSpPr>
          <p:spPr>
            <a:xfrm>
              <a:off x="3813" y="1069"/>
              <a:ext cx="470" cy="478"/>
            </a:xfrm>
            <a:prstGeom prst="rect">
              <a:avLst/>
            </a:prstGeom>
            <a:solidFill>
              <a:srgbClr val="CEFF9D"/>
            </a:solidFill>
            <a:ln w="9525" cap="flat" cmpd="sng">
              <a:solidFill>
                <a:srgbClr val="008000"/>
              </a:solidFill>
              <a:prstDash val="solid"/>
              <a:miter/>
              <a:headEnd type="none" w="med" len="med"/>
              <a:tailEnd type="none" w="med" len="med"/>
            </a:ln>
          </p:spPr>
          <p:txBody>
            <a:bodyPr anchor="t"/>
            <a:lstStyle/>
            <a:p>
              <a:endParaRPr lang="zh-CN" altLang="en-US" sz="1600">
                <a:solidFill>
                  <a:srgbClr val="000000"/>
                </a:solidFill>
                <a:latin typeface="Arial" panose="020B0604020202020204" pitchFamily="34" charset="0"/>
                <a:ea typeface="宋体" panose="02010600030101010101" pitchFamily="2" charset="-122"/>
              </a:endParaRPr>
            </a:p>
          </p:txBody>
        </p:sp>
        <p:sp>
          <p:nvSpPr>
            <p:cNvPr id="9" name="Rectangle 36"/>
            <p:cNvSpPr/>
            <p:nvPr>
              <p:custDataLst>
                <p:tags r:id="rId38"/>
              </p:custDataLst>
            </p:nvPr>
          </p:nvSpPr>
          <p:spPr>
            <a:xfrm>
              <a:off x="4180" y="1069"/>
              <a:ext cx="151" cy="481"/>
            </a:xfrm>
            <a:prstGeom prst="rect">
              <a:avLst/>
            </a:prstGeom>
            <a:solidFill>
              <a:srgbClr val="B9CAFF"/>
            </a:solidFill>
            <a:ln w="9525" cap="flat" cmpd="sng">
              <a:solidFill>
                <a:srgbClr val="0000FF"/>
              </a:solidFill>
              <a:prstDash val="solid"/>
              <a:miter/>
              <a:headEnd type="none" w="med" len="med"/>
              <a:tailEnd type="none" w="med" len="med"/>
            </a:ln>
          </p:spPr>
          <p:txBody>
            <a:bodyPr anchor="t"/>
            <a:lstStyle/>
            <a:p>
              <a:endParaRPr lang="zh-CN" altLang="en-US" sz="1600">
                <a:solidFill>
                  <a:srgbClr val="000000"/>
                </a:solidFill>
                <a:latin typeface="Arial" panose="020B0604020202020204" pitchFamily="34" charset="0"/>
                <a:ea typeface="宋体" panose="02010600030101010101" pitchFamily="2" charset="-122"/>
              </a:endParaRPr>
            </a:p>
          </p:txBody>
        </p:sp>
        <p:sp>
          <p:nvSpPr>
            <p:cNvPr id="10" name="Rectangle 37"/>
            <p:cNvSpPr/>
            <p:nvPr>
              <p:custDataLst>
                <p:tags r:id="rId39"/>
              </p:custDataLst>
            </p:nvPr>
          </p:nvSpPr>
          <p:spPr>
            <a:xfrm>
              <a:off x="3665" y="1069"/>
              <a:ext cx="151" cy="481"/>
            </a:xfrm>
            <a:prstGeom prst="rect">
              <a:avLst/>
            </a:prstGeom>
            <a:solidFill>
              <a:srgbClr val="FFC3E1"/>
            </a:solidFill>
            <a:ln w="9525" cap="flat" cmpd="sng">
              <a:solidFill>
                <a:srgbClr val="FF0000"/>
              </a:solidFill>
              <a:prstDash val="solid"/>
              <a:miter/>
              <a:headEnd type="none" w="med" len="med"/>
              <a:tailEnd type="none" w="med" len="med"/>
            </a:ln>
          </p:spPr>
          <p:txBody>
            <a:bodyPr anchor="t"/>
            <a:lstStyle/>
            <a:p>
              <a:endParaRPr lang="zh-CN" altLang="en-US" sz="1600">
                <a:solidFill>
                  <a:srgbClr val="000000"/>
                </a:solidFill>
                <a:latin typeface="Arial" panose="020B0604020202020204" pitchFamily="34" charset="0"/>
                <a:ea typeface="宋体" panose="02010600030101010101" pitchFamily="2" charset="-122"/>
              </a:endParaRPr>
            </a:p>
          </p:txBody>
        </p:sp>
        <p:sp>
          <p:nvSpPr>
            <p:cNvPr id="11" name="Line 38"/>
            <p:cNvSpPr/>
            <p:nvPr>
              <p:custDataLst>
                <p:tags r:id="rId40"/>
              </p:custDataLst>
            </p:nvPr>
          </p:nvSpPr>
          <p:spPr>
            <a:xfrm flipH="1">
              <a:off x="3806" y="1413"/>
              <a:ext cx="378" cy="1"/>
            </a:xfrm>
            <a:prstGeom prst="line">
              <a:avLst/>
            </a:prstGeom>
            <a:ln w="19050" cap="flat" cmpd="sng">
              <a:solidFill>
                <a:srgbClr val="0000FF"/>
              </a:solidFill>
              <a:prstDash val="solid"/>
              <a:round/>
              <a:headEnd type="none" w="med" len="med"/>
              <a:tailEnd type="stealth" w="med" len="lg"/>
            </a:ln>
          </p:spPr>
          <p:txBody>
            <a:bodyPr/>
            <a:lstStyle/>
            <a:p>
              <a:endParaRPr sz="3470"/>
            </a:p>
          </p:txBody>
        </p:sp>
        <p:sp>
          <p:nvSpPr>
            <p:cNvPr id="12" name="Line 39"/>
            <p:cNvSpPr/>
            <p:nvPr>
              <p:custDataLst>
                <p:tags r:id="rId41"/>
              </p:custDataLst>
            </p:nvPr>
          </p:nvSpPr>
          <p:spPr>
            <a:xfrm flipH="1">
              <a:off x="5186" y="818"/>
              <a:ext cx="0" cy="150"/>
            </a:xfrm>
            <a:prstGeom prst="line">
              <a:avLst/>
            </a:prstGeom>
            <a:ln w="38100" cap="flat" cmpd="sng">
              <a:solidFill>
                <a:srgbClr val="0000FF"/>
              </a:solidFill>
              <a:prstDash val="solid"/>
              <a:round/>
              <a:headEnd type="none" w="med" len="med"/>
              <a:tailEnd type="stealth" w="med" len="lg"/>
            </a:ln>
          </p:spPr>
          <p:txBody>
            <a:bodyPr/>
            <a:lstStyle/>
            <a:p>
              <a:endParaRPr sz="3470"/>
            </a:p>
          </p:txBody>
        </p:sp>
        <p:sp>
          <p:nvSpPr>
            <p:cNvPr id="13" name="AutoShape 40"/>
            <p:cNvSpPr/>
            <p:nvPr>
              <p:custDataLst>
                <p:tags r:id="rId42"/>
              </p:custDataLst>
            </p:nvPr>
          </p:nvSpPr>
          <p:spPr>
            <a:xfrm>
              <a:off x="2951" y="1270"/>
              <a:ext cx="283" cy="81"/>
            </a:xfrm>
            <a:prstGeom prst="leftArrow">
              <a:avLst>
                <a:gd name="adj1" fmla="val 43861"/>
                <a:gd name="adj2" fmla="val 149684"/>
              </a:avLst>
            </a:prstGeom>
            <a:solidFill>
              <a:srgbClr val="FFFFFF"/>
            </a:solidFill>
            <a:ln w="3175" cap="flat" cmpd="sng">
              <a:solidFill>
                <a:srgbClr val="000000"/>
              </a:solidFill>
              <a:prstDash val="solid"/>
              <a:miter/>
              <a:headEnd type="none" w="med" len="med"/>
              <a:tailEnd type="none" w="med" len="med"/>
            </a:ln>
          </p:spPr>
          <p:txBody>
            <a:bodyPr anchor="t"/>
            <a:lstStyle/>
            <a:p>
              <a:endParaRPr lang="zh-CN" altLang="en-US" sz="1600">
                <a:solidFill>
                  <a:srgbClr val="000000"/>
                </a:solidFill>
                <a:latin typeface="Arial" panose="020B0604020202020204" pitchFamily="34" charset="0"/>
                <a:ea typeface="宋体" panose="02010600030101010101" pitchFamily="2" charset="-122"/>
              </a:endParaRPr>
            </a:p>
          </p:txBody>
        </p:sp>
        <p:sp>
          <p:nvSpPr>
            <p:cNvPr id="14" name="Oval 41"/>
            <p:cNvSpPr/>
            <p:nvPr>
              <p:custDataLst>
                <p:tags r:id="rId43"/>
              </p:custDataLst>
            </p:nvPr>
          </p:nvSpPr>
          <p:spPr>
            <a:xfrm>
              <a:off x="3260" y="1263"/>
              <a:ext cx="69" cy="88"/>
            </a:xfrm>
            <a:prstGeom prst="ellipse">
              <a:avLst/>
            </a:prstGeom>
            <a:solidFill>
              <a:srgbClr val="FFFFFF"/>
            </a:solidFill>
            <a:ln w="9525" cap="flat" cmpd="sng">
              <a:solidFill>
                <a:srgbClr val="000000"/>
              </a:solidFill>
              <a:prstDash val="solid"/>
              <a:round/>
              <a:headEnd type="none" w="med" len="med"/>
              <a:tailEnd type="none" w="med" len="med"/>
            </a:ln>
          </p:spPr>
          <p:txBody>
            <a:bodyPr anchor="t"/>
            <a:lstStyle/>
            <a:p>
              <a:endParaRPr lang="zh-CN" altLang="en-US" sz="1600">
                <a:solidFill>
                  <a:srgbClr val="000000"/>
                </a:solidFill>
                <a:latin typeface="Arial" panose="020B0604020202020204" pitchFamily="34" charset="0"/>
                <a:ea typeface="宋体" panose="02010600030101010101" pitchFamily="2" charset="-122"/>
              </a:endParaRPr>
            </a:p>
          </p:txBody>
        </p:sp>
        <p:sp>
          <p:nvSpPr>
            <p:cNvPr id="15" name="Line 42"/>
            <p:cNvSpPr/>
            <p:nvPr>
              <p:custDataLst>
                <p:tags r:id="rId44"/>
              </p:custDataLst>
            </p:nvPr>
          </p:nvSpPr>
          <p:spPr>
            <a:xfrm>
              <a:off x="3279" y="1308"/>
              <a:ext cx="34" cy="0"/>
            </a:xfrm>
            <a:prstGeom prst="line">
              <a:avLst/>
            </a:prstGeom>
            <a:ln w="9525" cap="flat" cmpd="sng">
              <a:solidFill>
                <a:srgbClr val="000000"/>
              </a:solidFill>
              <a:prstDash val="solid"/>
              <a:round/>
              <a:headEnd type="none" w="med" len="med"/>
              <a:tailEnd type="none" w="med" len="med"/>
            </a:ln>
          </p:spPr>
          <p:txBody>
            <a:bodyPr/>
            <a:lstStyle/>
            <a:p>
              <a:endParaRPr sz="3470"/>
            </a:p>
          </p:txBody>
        </p:sp>
        <p:sp>
          <p:nvSpPr>
            <p:cNvPr id="16" name="AutoShape 43"/>
            <p:cNvSpPr/>
            <p:nvPr>
              <p:custDataLst>
                <p:tags r:id="rId45"/>
              </p:custDataLst>
            </p:nvPr>
          </p:nvSpPr>
          <p:spPr>
            <a:xfrm>
              <a:off x="4397" y="1265"/>
              <a:ext cx="331" cy="81"/>
            </a:xfrm>
            <a:prstGeom prst="leftArrow">
              <a:avLst>
                <a:gd name="adj1" fmla="val 43861"/>
                <a:gd name="adj2" fmla="val 175072"/>
              </a:avLst>
            </a:prstGeom>
            <a:solidFill>
              <a:srgbClr val="FFFFFF"/>
            </a:solidFill>
            <a:ln w="3175" cap="flat" cmpd="sng">
              <a:solidFill>
                <a:srgbClr val="000000"/>
              </a:solidFill>
              <a:prstDash val="solid"/>
              <a:miter/>
              <a:headEnd type="none" w="med" len="med"/>
              <a:tailEnd type="none" w="med" len="med"/>
            </a:ln>
          </p:spPr>
          <p:txBody>
            <a:bodyPr anchor="t"/>
            <a:lstStyle/>
            <a:p>
              <a:endParaRPr lang="zh-CN" altLang="en-US" sz="1600">
                <a:solidFill>
                  <a:srgbClr val="000000"/>
                </a:solidFill>
                <a:latin typeface="Arial" panose="020B0604020202020204" pitchFamily="34" charset="0"/>
                <a:ea typeface="宋体" panose="02010600030101010101" pitchFamily="2" charset="-122"/>
              </a:endParaRPr>
            </a:p>
          </p:txBody>
        </p:sp>
        <p:sp>
          <p:nvSpPr>
            <p:cNvPr id="17" name="Oval 44"/>
            <p:cNvSpPr/>
            <p:nvPr>
              <p:custDataLst>
                <p:tags r:id="rId46"/>
              </p:custDataLst>
            </p:nvPr>
          </p:nvSpPr>
          <p:spPr>
            <a:xfrm>
              <a:off x="4753" y="1261"/>
              <a:ext cx="69" cy="88"/>
            </a:xfrm>
            <a:prstGeom prst="ellipse">
              <a:avLst/>
            </a:prstGeom>
            <a:solidFill>
              <a:srgbClr val="FFFFFF"/>
            </a:solidFill>
            <a:ln w="9525" cap="flat" cmpd="sng">
              <a:solidFill>
                <a:srgbClr val="000000"/>
              </a:solidFill>
              <a:prstDash val="solid"/>
              <a:round/>
              <a:headEnd type="none" w="med" len="med"/>
              <a:tailEnd type="none" w="med" len="med"/>
            </a:ln>
          </p:spPr>
          <p:txBody>
            <a:bodyPr anchor="t"/>
            <a:lstStyle/>
            <a:p>
              <a:endParaRPr lang="zh-CN" altLang="en-US" sz="1600">
                <a:solidFill>
                  <a:srgbClr val="000000"/>
                </a:solidFill>
                <a:latin typeface="Arial" panose="020B0604020202020204" pitchFamily="34" charset="0"/>
                <a:ea typeface="宋体" panose="02010600030101010101" pitchFamily="2" charset="-122"/>
              </a:endParaRPr>
            </a:p>
          </p:txBody>
        </p:sp>
        <p:sp>
          <p:nvSpPr>
            <p:cNvPr id="18" name="Line 45"/>
            <p:cNvSpPr/>
            <p:nvPr>
              <p:custDataLst>
                <p:tags r:id="rId47"/>
              </p:custDataLst>
            </p:nvPr>
          </p:nvSpPr>
          <p:spPr>
            <a:xfrm>
              <a:off x="4771" y="1307"/>
              <a:ext cx="35" cy="0"/>
            </a:xfrm>
            <a:prstGeom prst="line">
              <a:avLst/>
            </a:prstGeom>
            <a:ln w="9525" cap="flat" cmpd="sng">
              <a:solidFill>
                <a:srgbClr val="000000"/>
              </a:solidFill>
              <a:prstDash val="solid"/>
              <a:round/>
              <a:headEnd type="none" w="med" len="med"/>
              <a:tailEnd type="none" w="med" len="med"/>
            </a:ln>
          </p:spPr>
          <p:txBody>
            <a:bodyPr/>
            <a:lstStyle/>
            <a:p>
              <a:endParaRPr sz="3470"/>
            </a:p>
          </p:txBody>
        </p:sp>
        <p:grpSp>
          <p:nvGrpSpPr>
            <p:cNvPr id="19" name="Group 46"/>
            <p:cNvGrpSpPr/>
            <p:nvPr>
              <p:custDataLst>
                <p:tags r:id="rId48"/>
              </p:custDataLst>
            </p:nvPr>
          </p:nvGrpSpPr>
          <p:grpSpPr>
            <a:xfrm>
              <a:off x="3591" y="1127"/>
              <a:ext cx="40" cy="359"/>
              <a:chOff x="2425" y="1791"/>
              <a:chExt cx="37" cy="276"/>
            </a:xfrm>
          </p:grpSpPr>
          <p:grpSp>
            <p:nvGrpSpPr>
              <p:cNvPr id="21" name="Group 47"/>
              <p:cNvGrpSpPr>
                <a:grpSpLocks noChangeAspect="1"/>
              </p:cNvGrpSpPr>
              <p:nvPr>
                <p:custDataLst>
                  <p:tags r:id="rId49"/>
                </p:custDataLst>
              </p:nvPr>
            </p:nvGrpSpPr>
            <p:grpSpPr>
              <a:xfrm flipH="1">
                <a:off x="2425" y="2030"/>
                <a:ext cx="37" cy="37"/>
                <a:chOff x="3237" y="6504"/>
                <a:chExt cx="180" cy="180"/>
              </a:xfrm>
            </p:grpSpPr>
            <p:sp>
              <p:nvSpPr>
                <p:cNvPr id="22" name="Line 48"/>
                <p:cNvSpPr>
                  <a:spLocks noChangeAspect="1"/>
                </p:cNvSpPr>
                <p:nvPr>
                  <p:custDataLst>
                    <p:tags r:id="rId50"/>
                  </p:custDataLst>
                </p:nvPr>
              </p:nvSpPr>
              <p:spPr>
                <a:xfrm>
                  <a:off x="3237" y="6588"/>
                  <a:ext cx="180" cy="0"/>
                </a:xfrm>
                <a:prstGeom prst="line">
                  <a:avLst/>
                </a:prstGeom>
                <a:ln w="15875" cap="flat" cmpd="sng">
                  <a:solidFill>
                    <a:srgbClr val="DA0000"/>
                  </a:solidFill>
                  <a:prstDash val="solid"/>
                  <a:round/>
                  <a:headEnd type="none" w="med" len="med"/>
                  <a:tailEnd type="none" w="med" len="med"/>
                </a:ln>
              </p:spPr>
              <p:txBody>
                <a:bodyPr/>
                <a:lstStyle/>
                <a:p>
                  <a:endParaRPr sz="3470"/>
                </a:p>
              </p:txBody>
            </p:sp>
            <p:sp>
              <p:nvSpPr>
                <p:cNvPr id="24" name="Line 49"/>
                <p:cNvSpPr>
                  <a:spLocks noChangeAspect="1"/>
                </p:cNvSpPr>
                <p:nvPr>
                  <p:custDataLst>
                    <p:tags r:id="rId51"/>
                  </p:custDataLst>
                </p:nvPr>
              </p:nvSpPr>
              <p:spPr>
                <a:xfrm rot="5400000">
                  <a:off x="3227" y="6594"/>
                  <a:ext cx="180" cy="0"/>
                </a:xfrm>
                <a:prstGeom prst="line">
                  <a:avLst/>
                </a:prstGeom>
                <a:ln w="15875" cap="flat" cmpd="sng">
                  <a:solidFill>
                    <a:srgbClr val="DA0000"/>
                  </a:solidFill>
                  <a:prstDash val="solid"/>
                  <a:round/>
                  <a:headEnd type="none" w="med" len="med"/>
                  <a:tailEnd type="none" w="med" len="med"/>
                </a:ln>
              </p:spPr>
              <p:txBody>
                <a:bodyPr/>
                <a:lstStyle/>
                <a:p>
                  <a:endParaRPr sz="3470"/>
                </a:p>
              </p:txBody>
            </p:sp>
          </p:grpSp>
          <p:grpSp>
            <p:nvGrpSpPr>
              <p:cNvPr id="25" name="Group 50"/>
              <p:cNvGrpSpPr>
                <a:grpSpLocks noChangeAspect="1"/>
              </p:cNvGrpSpPr>
              <p:nvPr>
                <p:custDataLst>
                  <p:tags r:id="rId52"/>
                </p:custDataLst>
              </p:nvPr>
            </p:nvGrpSpPr>
            <p:grpSpPr>
              <a:xfrm flipH="1">
                <a:off x="2425" y="1950"/>
                <a:ext cx="37" cy="37"/>
                <a:chOff x="3237" y="6504"/>
                <a:chExt cx="180" cy="180"/>
              </a:xfrm>
            </p:grpSpPr>
            <p:sp>
              <p:nvSpPr>
                <p:cNvPr id="26" name="Line 51"/>
                <p:cNvSpPr>
                  <a:spLocks noChangeAspect="1"/>
                </p:cNvSpPr>
                <p:nvPr>
                  <p:custDataLst>
                    <p:tags r:id="rId53"/>
                  </p:custDataLst>
                </p:nvPr>
              </p:nvSpPr>
              <p:spPr>
                <a:xfrm>
                  <a:off x="3237" y="6588"/>
                  <a:ext cx="180" cy="0"/>
                </a:xfrm>
                <a:prstGeom prst="line">
                  <a:avLst/>
                </a:prstGeom>
                <a:ln w="15875" cap="flat" cmpd="sng">
                  <a:solidFill>
                    <a:srgbClr val="DA0000"/>
                  </a:solidFill>
                  <a:prstDash val="solid"/>
                  <a:round/>
                  <a:headEnd type="none" w="med" len="med"/>
                  <a:tailEnd type="none" w="med" len="med"/>
                </a:ln>
              </p:spPr>
              <p:txBody>
                <a:bodyPr/>
                <a:lstStyle/>
                <a:p>
                  <a:endParaRPr sz="3470"/>
                </a:p>
              </p:txBody>
            </p:sp>
            <p:sp>
              <p:nvSpPr>
                <p:cNvPr id="27" name="Line 52"/>
                <p:cNvSpPr>
                  <a:spLocks noChangeAspect="1"/>
                </p:cNvSpPr>
                <p:nvPr>
                  <p:custDataLst>
                    <p:tags r:id="rId54"/>
                  </p:custDataLst>
                </p:nvPr>
              </p:nvSpPr>
              <p:spPr>
                <a:xfrm rot="5400000">
                  <a:off x="3227" y="6594"/>
                  <a:ext cx="180" cy="0"/>
                </a:xfrm>
                <a:prstGeom prst="line">
                  <a:avLst/>
                </a:prstGeom>
                <a:ln w="15875" cap="flat" cmpd="sng">
                  <a:solidFill>
                    <a:srgbClr val="DA0000"/>
                  </a:solidFill>
                  <a:prstDash val="solid"/>
                  <a:round/>
                  <a:headEnd type="none" w="med" len="med"/>
                  <a:tailEnd type="none" w="med" len="med"/>
                </a:ln>
              </p:spPr>
              <p:txBody>
                <a:bodyPr/>
                <a:lstStyle/>
                <a:p>
                  <a:endParaRPr sz="3470"/>
                </a:p>
              </p:txBody>
            </p:sp>
          </p:grpSp>
          <p:grpSp>
            <p:nvGrpSpPr>
              <p:cNvPr id="28" name="Group 53"/>
              <p:cNvGrpSpPr>
                <a:grpSpLocks noChangeAspect="1"/>
              </p:cNvGrpSpPr>
              <p:nvPr>
                <p:custDataLst>
                  <p:tags r:id="rId55"/>
                </p:custDataLst>
              </p:nvPr>
            </p:nvGrpSpPr>
            <p:grpSpPr>
              <a:xfrm flipH="1">
                <a:off x="2425" y="1870"/>
                <a:ext cx="37" cy="37"/>
                <a:chOff x="3237" y="6504"/>
                <a:chExt cx="180" cy="180"/>
              </a:xfrm>
            </p:grpSpPr>
            <p:sp>
              <p:nvSpPr>
                <p:cNvPr id="29" name="Line 54"/>
                <p:cNvSpPr>
                  <a:spLocks noChangeAspect="1"/>
                </p:cNvSpPr>
                <p:nvPr>
                  <p:custDataLst>
                    <p:tags r:id="rId56"/>
                  </p:custDataLst>
                </p:nvPr>
              </p:nvSpPr>
              <p:spPr>
                <a:xfrm>
                  <a:off x="3237" y="6588"/>
                  <a:ext cx="180" cy="0"/>
                </a:xfrm>
                <a:prstGeom prst="line">
                  <a:avLst/>
                </a:prstGeom>
                <a:ln w="15875" cap="flat" cmpd="sng">
                  <a:solidFill>
                    <a:srgbClr val="DA0000"/>
                  </a:solidFill>
                  <a:prstDash val="solid"/>
                  <a:round/>
                  <a:headEnd type="none" w="med" len="med"/>
                  <a:tailEnd type="none" w="med" len="med"/>
                </a:ln>
              </p:spPr>
              <p:txBody>
                <a:bodyPr/>
                <a:lstStyle/>
                <a:p>
                  <a:endParaRPr sz="3470"/>
                </a:p>
              </p:txBody>
            </p:sp>
            <p:sp>
              <p:nvSpPr>
                <p:cNvPr id="30" name="Line 55"/>
                <p:cNvSpPr>
                  <a:spLocks noChangeAspect="1"/>
                </p:cNvSpPr>
                <p:nvPr>
                  <p:custDataLst>
                    <p:tags r:id="rId57"/>
                  </p:custDataLst>
                </p:nvPr>
              </p:nvSpPr>
              <p:spPr>
                <a:xfrm rot="5400000">
                  <a:off x="3227" y="6594"/>
                  <a:ext cx="180" cy="0"/>
                </a:xfrm>
                <a:prstGeom prst="line">
                  <a:avLst/>
                </a:prstGeom>
                <a:ln w="15875" cap="flat" cmpd="sng">
                  <a:solidFill>
                    <a:srgbClr val="DA0000"/>
                  </a:solidFill>
                  <a:prstDash val="solid"/>
                  <a:round/>
                  <a:headEnd type="none" w="med" len="med"/>
                  <a:tailEnd type="none" w="med" len="med"/>
                </a:ln>
              </p:spPr>
              <p:txBody>
                <a:bodyPr/>
                <a:lstStyle/>
                <a:p>
                  <a:endParaRPr sz="3470"/>
                </a:p>
              </p:txBody>
            </p:sp>
          </p:grpSp>
          <p:grpSp>
            <p:nvGrpSpPr>
              <p:cNvPr id="31" name="Group 56"/>
              <p:cNvGrpSpPr>
                <a:grpSpLocks noChangeAspect="1"/>
              </p:cNvGrpSpPr>
              <p:nvPr>
                <p:custDataLst>
                  <p:tags r:id="rId58"/>
                </p:custDataLst>
              </p:nvPr>
            </p:nvGrpSpPr>
            <p:grpSpPr>
              <a:xfrm flipH="1">
                <a:off x="2425" y="1791"/>
                <a:ext cx="37" cy="37"/>
                <a:chOff x="3237" y="6504"/>
                <a:chExt cx="180" cy="180"/>
              </a:xfrm>
            </p:grpSpPr>
            <p:sp>
              <p:nvSpPr>
                <p:cNvPr id="32" name="Line 57"/>
                <p:cNvSpPr>
                  <a:spLocks noChangeAspect="1"/>
                </p:cNvSpPr>
                <p:nvPr>
                  <p:custDataLst>
                    <p:tags r:id="rId59"/>
                  </p:custDataLst>
                </p:nvPr>
              </p:nvSpPr>
              <p:spPr>
                <a:xfrm>
                  <a:off x="3237" y="6588"/>
                  <a:ext cx="180" cy="0"/>
                </a:xfrm>
                <a:prstGeom prst="line">
                  <a:avLst/>
                </a:prstGeom>
                <a:ln w="15875" cap="flat" cmpd="sng">
                  <a:solidFill>
                    <a:srgbClr val="DA0000"/>
                  </a:solidFill>
                  <a:prstDash val="solid"/>
                  <a:round/>
                  <a:headEnd type="none" w="med" len="med"/>
                  <a:tailEnd type="none" w="med" len="med"/>
                </a:ln>
              </p:spPr>
              <p:txBody>
                <a:bodyPr/>
                <a:lstStyle/>
                <a:p>
                  <a:endParaRPr sz="3470"/>
                </a:p>
              </p:txBody>
            </p:sp>
            <p:sp>
              <p:nvSpPr>
                <p:cNvPr id="33" name="Line 58"/>
                <p:cNvSpPr>
                  <a:spLocks noChangeAspect="1"/>
                </p:cNvSpPr>
                <p:nvPr>
                  <p:custDataLst>
                    <p:tags r:id="rId60"/>
                  </p:custDataLst>
                </p:nvPr>
              </p:nvSpPr>
              <p:spPr>
                <a:xfrm rot="5400000">
                  <a:off x="3227" y="6594"/>
                  <a:ext cx="180" cy="0"/>
                </a:xfrm>
                <a:prstGeom prst="line">
                  <a:avLst/>
                </a:prstGeom>
                <a:ln w="15875" cap="flat" cmpd="sng">
                  <a:solidFill>
                    <a:srgbClr val="DA0000"/>
                  </a:solidFill>
                  <a:prstDash val="solid"/>
                  <a:round/>
                  <a:headEnd type="none" w="med" len="med"/>
                  <a:tailEnd type="none" w="med" len="med"/>
                </a:ln>
              </p:spPr>
              <p:txBody>
                <a:bodyPr/>
                <a:lstStyle/>
                <a:p>
                  <a:endParaRPr sz="3470"/>
                </a:p>
              </p:txBody>
            </p:sp>
          </p:grpSp>
        </p:grpSp>
        <p:grpSp>
          <p:nvGrpSpPr>
            <p:cNvPr id="34" name="Group 59"/>
            <p:cNvGrpSpPr/>
            <p:nvPr>
              <p:custDataLst>
                <p:tags r:id="rId61"/>
              </p:custDataLst>
            </p:nvPr>
          </p:nvGrpSpPr>
          <p:grpSpPr>
            <a:xfrm>
              <a:off x="4360" y="1144"/>
              <a:ext cx="37" cy="314"/>
              <a:chOff x="2513" y="1834"/>
              <a:chExt cx="34" cy="177"/>
            </a:xfrm>
          </p:grpSpPr>
          <p:sp>
            <p:nvSpPr>
              <p:cNvPr id="35" name="Line 60"/>
              <p:cNvSpPr>
                <a:spLocks noChangeAspect="1"/>
              </p:cNvSpPr>
              <p:nvPr>
                <p:custDataLst>
                  <p:tags r:id="rId62"/>
                </p:custDataLst>
              </p:nvPr>
            </p:nvSpPr>
            <p:spPr>
              <a:xfrm>
                <a:off x="2513" y="2011"/>
                <a:ext cx="33" cy="0"/>
              </a:xfrm>
              <a:prstGeom prst="line">
                <a:avLst/>
              </a:prstGeom>
              <a:ln w="15875" cap="flat" cmpd="sng">
                <a:solidFill>
                  <a:srgbClr val="0000FF"/>
                </a:solidFill>
                <a:prstDash val="solid"/>
                <a:round/>
                <a:headEnd type="none" w="med" len="med"/>
                <a:tailEnd type="none" w="med" len="med"/>
              </a:ln>
            </p:spPr>
            <p:txBody>
              <a:bodyPr/>
              <a:lstStyle/>
              <a:p>
                <a:endParaRPr sz="3470"/>
              </a:p>
            </p:txBody>
          </p:sp>
          <p:sp>
            <p:nvSpPr>
              <p:cNvPr id="36" name="Line 61"/>
              <p:cNvSpPr>
                <a:spLocks noChangeAspect="1"/>
              </p:cNvSpPr>
              <p:nvPr>
                <p:custDataLst>
                  <p:tags r:id="rId63"/>
                </p:custDataLst>
              </p:nvPr>
            </p:nvSpPr>
            <p:spPr>
              <a:xfrm>
                <a:off x="2514" y="1892"/>
                <a:ext cx="33" cy="1"/>
              </a:xfrm>
              <a:prstGeom prst="line">
                <a:avLst/>
              </a:prstGeom>
              <a:ln w="15875" cap="flat" cmpd="sng">
                <a:solidFill>
                  <a:srgbClr val="0000FF"/>
                </a:solidFill>
                <a:prstDash val="solid"/>
                <a:round/>
                <a:headEnd type="none" w="med" len="med"/>
                <a:tailEnd type="none" w="med" len="med"/>
              </a:ln>
            </p:spPr>
            <p:txBody>
              <a:bodyPr/>
              <a:lstStyle/>
              <a:p>
                <a:endParaRPr sz="3470"/>
              </a:p>
            </p:txBody>
          </p:sp>
          <p:sp>
            <p:nvSpPr>
              <p:cNvPr id="37" name="Line 62"/>
              <p:cNvSpPr>
                <a:spLocks noChangeAspect="1"/>
              </p:cNvSpPr>
              <p:nvPr>
                <p:custDataLst>
                  <p:tags r:id="rId64"/>
                </p:custDataLst>
              </p:nvPr>
            </p:nvSpPr>
            <p:spPr>
              <a:xfrm>
                <a:off x="2514" y="1951"/>
                <a:ext cx="33" cy="1"/>
              </a:xfrm>
              <a:prstGeom prst="line">
                <a:avLst/>
              </a:prstGeom>
              <a:ln w="15875" cap="flat" cmpd="sng">
                <a:solidFill>
                  <a:srgbClr val="0000FF"/>
                </a:solidFill>
                <a:prstDash val="solid"/>
                <a:round/>
                <a:headEnd type="none" w="med" len="med"/>
                <a:tailEnd type="none" w="med" len="med"/>
              </a:ln>
            </p:spPr>
            <p:txBody>
              <a:bodyPr/>
              <a:lstStyle/>
              <a:p>
                <a:endParaRPr sz="3470"/>
              </a:p>
            </p:txBody>
          </p:sp>
          <p:sp>
            <p:nvSpPr>
              <p:cNvPr id="38" name="Line 63"/>
              <p:cNvSpPr>
                <a:spLocks noChangeAspect="1"/>
              </p:cNvSpPr>
              <p:nvPr>
                <p:custDataLst>
                  <p:tags r:id="rId65"/>
                </p:custDataLst>
              </p:nvPr>
            </p:nvSpPr>
            <p:spPr>
              <a:xfrm>
                <a:off x="2513" y="1834"/>
                <a:ext cx="33" cy="0"/>
              </a:xfrm>
              <a:prstGeom prst="line">
                <a:avLst/>
              </a:prstGeom>
              <a:ln w="15875" cap="flat" cmpd="sng">
                <a:solidFill>
                  <a:srgbClr val="0000FF"/>
                </a:solidFill>
                <a:prstDash val="solid"/>
                <a:round/>
                <a:headEnd type="none" w="med" len="med"/>
                <a:tailEnd type="none" w="med" len="med"/>
              </a:ln>
            </p:spPr>
            <p:txBody>
              <a:bodyPr/>
              <a:lstStyle/>
              <a:p>
                <a:endParaRPr sz="3470"/>
              </a:p>
            </p:txBody>
          </p:sp>
        </p:grpSp>
        <p:sp>
          <p:nvSpPr>
            <p:cNvPr id="39" name="Line 64"/>
            <p:cNvSpPr/>
            <p:nvPr>
              <p:custDataLst>
                <p:tags r:id="rId66"/>
              </p:custDataLst>
            </p:nvPr>
          </p:nvSpPr>
          <p:spPr>
            <a:xfrm flipH="1">
              <a:off x="3814" y="1199"/>
              <a:ext cx="377" cy="1"/>
            </a:xfrm>
            <a:prstGeom prst="line">
              <a:avLst/>
            </a:prstGeom>
            <a:ln w="19050" cap="flat" cmpd="sng">
              <a:solidFill>
                <a:srgbClr val="0000FF"/>
              </a:solidFill>
              <a:prstDash val="solid"/>
              <a:round/>
              <a:headEnd type="none" w="med" len="med"/>
              <a:tailEnd type="stealth" w="med" len="lg"/>
            </a:ln>
          </p:spPr>
          <p:txBody>
            <a:bodyPr/>
            <a:lstStyle/>
            <a:p>
              <a:endParaRPr sz="3470"/>
            </a:p>
          </p:txBody>
        </p:sp>
        <p:sp>
          <p:nvSpPr>
            <p:cNvPr id="40" name="AutoShape 65"/>
            <p:cNvSpPr/>
            <p:nvPr>
              <p:custDataLst>
                <p:tags r:id="rId67"/>
              </p:custDataLst>
            </p:nvPr>
          </p:nvSpPr>
          <p:spPr>
            <a:xfrm>
              <a:off x="3863" y="1277"/>
              <a:ext cx="201" cy="75"/>
            </a:xfrm>
            <a:prstGeom prst="leftArrow">
              <a:avLst>
                <a:gd name="adj1" fmla="val 43861"/>
                <a:gd name="adj2" fmla="val 114818"/>
              </a:avLst>
            </a:prstGeom>
            <a:solidFill>
              <a:srgbClr val="FFFFFF"/>
            </a:solidFill>
            <a:ln w="3175" cap="flat" cmpd="sng">
              <a:solidFill>
                <a:srgbClr val="000000"/>
              </a:solidFill>
              <a:prstDash val="solid"/>
              <a:miter/>
              <a:headEnd type="none" w="med" len="med"/>
              <a:tailEnd type="none" w="med" len="med"/>
            </a:ln>
          </p:spPr>
          <p:txBody>
            <a:bodyPr anchor="t"/>
            <a:lstStyle/>
            <a:p>
              <a:endParaRPr lang="zh-CN" altLang="en-US" sz="1600">
                <a:solidFill>
                  <a:srgbClr val="000000"/>
                </a:solidFill>
                <a:latin typeface="Arial" panose="020B0604020202020204" pitchFamily="34" charset="0"/>
                <a:ea typeface="宋体" panose="02010600030101010101" pitchFamily="2" charset="-122"/>
              </a:endParaRPr>
            </a:p>
          </p:txBody>
        </p:sp>
        <p:sp>
          <p:nvSpPr>
            <p:cNvPr id="41" name="Oval 66"/>
            <p:cNvSpPr/>
            <p:nvPr>
              <p:custDataLst>
                <p:tags r:id="rId68"/>
              </p:custDataLst>
            </p:nvPr>
          </p:nvSpPr>
          <p:spPr>
            <a:xfrm>
              <a:off x="4106" y="1272"/>
              <a:ext cx="69" cy="88"/>
            </a:xfrm>
            <a:prstGeom prst="ellipse">
              <a:avLst/>
            </a:prstGeom>
            <a:solidFill>
              <a:srgbClr val="FFFFFF"/>
            </a:solidFill>
            <a:ln w="9525" cap="flat" cmpd="sng">
              <a:solidFill>
                <a:srgbClr val="000000"/>
              </a:solidFill>
              <a:prstDash val="solid"/>
              <a:round/>
              <a:headEnd type="none" w="med" len="med"/>
              <a:tailEnd type="none" w="med" len="med"/>
            </a:ln>
          </p:spPr>
          <p:txBody>
            <a:bodyPr anchor="t"/>
            <a:lstStyle/>
            <a:p>
              <a:endParaRPr lang="zh-CN" altLang="en-US" sz="1600">
                <a:solidFill>
                  <a:srgbClr val="000000"/>
                </a:solidFill>
                <a:latin typeface="Arial" panose="020B0604020202020204" pitchFamily="34" charset="0"/>
                <a:ea typeface="宋体" panose="02010600030101010101" pitchFamily="2" charset="-122"/>
              </a:endParaRPr>
            </a:p>
          </p:txBody>
        </p:sp>
        <p:sp>
          <p:nvSpPr>
            <p:cNvPr id="42" name="Line 67"/>
            <p:cNvSpPr/>
            <p:nvPr>
              <p:custDataLst>
                <p:tags r:id="rId69"/>
              </p:custDataLst>
            </p:nvPr>
          </p:nvSpPr>
          <p:spPr>
            <a:xfrm>
              <a:off x="4119" y="1318"/>
              <a:ext cx="34" cy="0"/>
            </a:xfrm>
            <a:prstGeom prst="line">
              <a:avLst/>
            </a:prstGeom>
            <a:ln w="9525" cap="flat" cmpd="sng">
              <a:solidFill>
                <a:srgbClr val="000000"/>
              </a:solidFill>
              <a:prstDash val="solid"/>
              <a:round/>
              <a:headEnd type="none" w="med" len="med"/>
              <a:tailEnd type="none" w="med" len="med"/>
            </a:ln>
          </p:spPr>
          <p:txBody>
            <a:bodyPr/>
            <a:lstStyle/>
            <a:p>
              <a:endParaRPr sz="3470"/>
            </a:p>
          </p:txBody>
        </p:sp>
        <p:sp>
          <p:nvSpPr>
            <p:cNvPr id="43" name="Text Box 68"/>
            <p:cNvSpPr txBox="1">
              <a:spLocks noChangeAspect="1"/>
            </p:cNvSpPr>
            <p:nvPr>
              <p:custDataLst>
                <p:tags r:id="rId70"/>
              </p:custDataLst>
            </p:nvPr>
          </p:nvSpPr>
          <p:spPr>
            <a:xfrm>
              <a:off x="3456" y="864"/>
              <a:ext cx="192" cy="128"/>
            </a:xfrm>
            <a:prstGeom prst="rect">
              <a:avLst/>
            </a:prstGeom>
            <a:noFill/>
            <a:ln w="9525">
              <a:noFill/>
            </a:ln>
          </p:spPr>
          <p:txBody>
            <a:bodyPr lIns="0" tIns="0" rIns="0" bIns="0" anchor="t"/>
            <a:lstStyle/>
            <a:p>
              <a:pPr algn="ctr"/>
              <a:r>
                <a:rPr lang="en-US" altLang="zh-CN" sz="2135" i="1">
                  <a:solidFill>
                    <a:srgbClr val="FF0000"/>
                  </a:solidFill>
                  <a:latin typeface="Times New Roman" panose="02020603050405020304"/>
                </a:rPr>
                <a:t>A</a:t>
              </a:r>
              <a:endParaRPr lang="en-US" altLang="zh-CN" sz="2135" i="1">
                <a:solidFill>
                  <a:srgbClr val="FF0000"/>
                </a:solidFill>
                <a:latin typeface="Times New Roman" panose="02020603050405020304"/>
              </a:endParaRPr>
            </a:p>
          </p:txBody>
        </p:sp>
        <p:sp>
          <p:nvSpPr>
            <p:cNvPr id="44" name="Text Box 69"/>
            <p:cNvSpPr txBox="1">
              <a:spLocks noChangeAspect="1"/>
            </p:cNvSpPr>
            <p:nvPr>
              <p:custDataLst>
                <p:tags r:id="rId71"/>
              </p:custDataLst>
            </p:nvPr>
          </p:nvSpPr>
          <p:spPr>
            <a:xfrm>
              <a:off x="4320" y="864"/>
              <a:ext cx="153" cy="128"/>
            </a:xfrm>
            <a:prstGeom prst="rect">
              <a:avLst/>
            </a:prstGeom>
            <a:noFill/>
            <a:ln w="9525">
              <a:noFill/>
            </a:ln>
          </p:spPr>
          <p:txBody>
            <a:bodyPr lIns="0" tIns="0" rIns="0" bIns="0" anchor="t"/>
            <a:lstStyle/>
            <a:p>
              <a:pPr algn="ctr"/>
              <a:r>
                <a:rPr lang="en-US" altLang="zh-CN" sz="2135" i="1">
                  <a:solidFill>
                    <a:srgbClr val="FF0000"/>
                  </a:solidFill>
                  <a:latin typeface="Times New Roman" panose="02020603050405020304"/>
                </a:rPr>
                <a:t>B</a:t>
              </a:r>
              <a:endParaRPr lang="en-US" altLang="zh-CN" sz="2135" i="1">
                <a:solidFill>
                  <a:srgbClr val="FF0000"/>
                </a:solidFill>
                <a:latin typeface="Times New Roman" panose="02020603050405020304"/>
              </a:endParaRPr>
            </a:p>
          </p:txBody>
        </p:sp>
        <p:sp>
          <p:nvSpPr>
            <p:cNvPr id="45" name="Text Box 70"/>
            <p:cNvSpPr txBox="1">
              <a:spLocks noChangeAspect="1"/>
            </p:cNvSpPr>
            <p:nvPr>
              <p:custDataLst>
                <p:tags r:id="rId72"/>
              </p:custDataLst>
            </p:nvPr>
          </p:nvSpPr>
          <p:spPr>
            <a:xfrm>
              <a:off x="4091" y="864"/>
              <a:ext cx="164" cy="123"/>
            </a:xfrm>
            <a:prstGeom prst="rect">
              <a:avLst/>
            </a:prstGeom>
            <a:noFill/>
            <a:ln w="9525">
              <a:noFill/>
            </a:ln>
          </p:spPr>
          <p:txBody>
            <a:bodyPr lIns="0" tIns="0" rIns="0" bIns="0" anchor="t"/>
            <a:lstStyle/>
            <a:p>
              <a:pPr algn="ctr"/>
              <a:r>
                <a:rPr lang="en-US" altLang="zh-CN" sz="2135" i="1">
                  <a:solidFill>
                    <a:srgbClr val="009900"/>
                  </a:solidFill>
                  <a:latin typeface="Times New Roman" panose="02020603050405020304"/>
                </a:rPr>
                <a:t>C</a:t>
              </a:r>
              <a:endParaRPr lang="en-US" altLang="zh-CN" sz="2135" i="1">
                <a:solidFill>
                  <a:srgbClr val="009900"/>
                </a:solidFill>
                <a:latin typeface="Times New Roman" panose="02020603050405020304"/>
              </a:endParaRPr>
            </a:p>
          </p:txBody>
        </p:sp>
        <p:sp>
          <p:nvSpPr>
            <p:cNvPr id="46" name="Text Box 71"/>
            <p:cNvSpPr txBox="1">
              <a:spLocks noChangeAspect="1"/>
            </p:cNvSpPr>
            <p:nvPr>
              <p:custDataLst>
                <p:tags r:id="rId73"/>
              </p:custDataLst>
            </p:nvPr>
          </p:nvSpPr>
          <p:spPr>
            <a:xfrm>
              <a:off x="3746" y="864"/>
              <a:ext cx="197" cy="136"/>
            </a:xfrm>
            <a:prstGeom prst="rect">
              <a:avLst/>
            </a:prstGeom>
            <a:noFill/>
            <a:ln w="9525">
              <a:noFill/>
            </a:ln>
          </p:spPr>
          <p:txBody>
            <a:bodyPr lIns="0" tIns="0" rIns="0" bIns="0" anchor="t"/>
            <a:lstStyle/>
            <a:p>
              <a:pPr algn="ctr"/>
              <a:r>
                <a:rPr lang="en-US" altLang="zh-CN" sz="2135" i="1">
                  <a:solidFill>
                    <a:srgbClr val="009900"/>
                  </a:solidFill>
                  <a:latin typeface="Times New Roman" panose="02020603050405020304"/>
                </a:rPr>
                <a:t>D</a:t>
              </a:r>
              <a:endParaRPr lang="en-US" altLang="zh-CN" sz="2135" i="1">
                <a:solidFill>
                  <a:srgbClr val="009900"/>
                </a:solidFill>
                <a:latin typeface="Times New Roman" panose="02020603050405020304"/>
              </a:endParaRPr>
            </a:p>
          </p:txBody>
        </p:sp>
        <p:sp>
          <p:nvSpPr>
            <p:cNvPr id="47" name="Line 72"/>
            <p:cNvSpPr/>
            <p:nvPr>
              <p:custDataLst>
                <p:tags r:id="rId74"/>
              </p:custDataLst>
            </p:nvPr>
          </p:nvSpPr>
          <p:spPr>
            <a:xfrm rot="5400000">
              <a:off x="3273" y="1306"/>
              <a:ext cx="44" cy="0"/>
            </a:xfrm>
            <a:prstGeom prst="line">
              <a:avLst/>
            </a:prstGeom>
            <a:ln w="9525" cap="flat" cmpd="sng">
              <a:solidFill>
                <a:srgbClr val="000000"/>
              </a:solidFill>
              <a:prstDash val="solid"/>
              <a:round/>
              <a:headEnd type="none" w="med" len="med"/>
              <a:tailEnd type="none" w="med" len="med"/>
            </a:ln>
          </p:spPr>
          <p:txBody>
            <a:bodyPr/>
            <a:lstStyle/>
            <a:p>
              <a:endParaRPr sz="3470"/>
            </a:p>
          </p:txBody>
        </p:sp>
        <p:sp>
          <p:nvSpPr>
            <p:cNvPr id="48" name="Rectangle 73"/>
            <p:cNvSpPr/>
            <p:nvPr>
              <p:custDataLst>
                <p:tags r:id="rId75"/>
              </p:custDataLst>
            </p:nvPr>
          </p:nvSpPr>
          <p:spPr>
            <a:xfrm>
              <a:off x="3424" y="342"/>
              <a:ext cx="1140" cy="132"/>
            </a:xfrm>
            <a:prstGeom prst="rect">
              <a:avLst/>
            </a:prstGeom>
            <a:solidFill>
              <a:srgbClr val="FEFEA0"/>
            </a:solidFill>
            <a:ln w="9525" cap="flat" cmpd="sng">
              <a:solidFill>
                <a:srgbClr val="FF0000"/>
              </a:solidFill>
              <a:prstDash val="solid"/>
              <a:miter/>
              <a:headEnd type="none" w="med" len="med"/>
              <a:tailEnd type="none" w="med" len="med"/>
            </a:ln>
          </p:spPr>
          <p:txBody>
            <a:bodyPr wrap="none" lIns="120094" tIns="62448" rIns="120094" bIns="62448" anchor="ctr"/>
            <a:lstStyle/>
            <a:p>
              <a:endParaRPr lang="zh-CN" altLang="en-US" sz="1600">
                <a:solidFill>
                  <a:srgbClr val="000000"/>
                </a:solidFill>
                <a:latin typeface="Arial" panose="020B0604020202020204" pitchFamily="34" charset="0"/>
                <a:ea typeface="宋体" panose="02010600030101010101" pitchFamily="2" charset="-122"/>
              </a:endParaRPr>
            </a:p>
          </p:txBody>
        </p:sp>
        <p:sp>
          <p:nvSpPr>
            <p:cNvPr id="49" name="Line 74"/>
            <p:cNvSpPr/>
            <p:nvPr>
              <p:custDataLst>
                <p:tags r:id="rId76"/>
              </p:custDataLst>
            </p:nvPr>
          </p:nvSpPr>
          <p:spPr>
            <a:xfrm rot="5400000">
              <a:off x="4766" y="1306"/>
              <a:ext cx="44" cy="0"/>
            </a:xfrm>
            <a:prstGeom prst="line">
              <a:avLst/>
            </a:prstGeom>
            <a:ln w="9525" cap="flat" cmpd="sng">
              <a:solidFill>
                <a:srgbClr val="000000"/>
              </a:solidFill>
              <a:prstDash val="solid"/>
              <a:round/>
              <a:headEnd type="none" w="med" len="med"/>
              <a:tailEnd type="none" w="med" len="med"/>
            </a:ln>
          </p:spPr>
          <p:txBody>
            <a:bodyPr/>
            <a:lstStyle/>
            <a:p>
              <a:endParaRPr sz="3470"/>
            </a:p>
          </p:txBody>
        </p:sp>
        <p:sp>
          <p:nvSpPr>
            <p:cNvPr id="50" name="Line 75"/>
            <p:cNvSpPr/>
            <p:nvPr>
              <p:custDataLst>
                <p:tags r:id="rId77"/>
              </p:custDataLst>
            </p:nvPr>
          </p:nvSpPr>
          <p:spPr>
            <a:xfrm rot="5400000">
              <a:off x="4120" y="1314"/>
              <a:ext cx="44" cy="0"/>
            </a:xfrm>
            <a:prstGeom prst="line">
              <a:avLst/>
            </a:prstGeom>
            <a:ln w="9525" cap="flat" cmpd="sng">
              <a:solidFill>
                <a:srgbClr val="000000"/>
              </a:solidFill>
              <a:prstDash val="solid"/>
              <a:round/>
              <a:headEnd type="none" w="med" len="med"/>
              <a:tailEnd type="none" w="med" len="med"/>
            </a:ln>
          </p:spPr>
          <p:txBody>
            <a:bodyPr/>
            <a:lstStyle/>
            <a:p>
              <a:endParaRPr sz="3470"/>
            </a:p>
          </p:txBody>
        </p:sp>
        <p:sp>
          <p:nvSpPr>
            <p:cNvPr id="51" name="Oval 76"/>
            <p:cNvSpPr/>
            <p:nvPr>
              <p:custDataLst>
                <p:tags r:id="rId78"/>
              </p:custDataLst>
            </p:nvPr>
          </p:nvSpPr>
          <p:spPr>
            <a:xfrm>
              <a:off x="3925" y="364"/>
              <a:ext cx="83" cy="88"/>
            </a:xfrm>
            <a:prstGeom prst="ellipse">
              <a:avLst/>
            </a:prstGeom>
            <a:solidFill>
              <a:schemeClr val="bg1"/>
            </a:solidFill>
            <a:ln w="9525" cap="flat" cmpd="sng">
              <a:solidFill>
                <a:srgbClr val="000000"/>
              </a:solidFill>
              <a:prstDash val="solid"/>
              <a:round/>
              <a:headEnd type="none" w="med" len="med"/>
              <a:tailEnd type="none" w="med" len="med"/>
            </a:ln>
          </p:spPr>
          <p:txBody>
            <a:bodyPr anchor="t"/>
            <a:lstStyle/>
            <a:p>
              <a:endParaRPr lang="zh-CN" altLang="en-US" sz="1600">
                <a:solidFill>
                  <a:srgbClr val="000000"/>
                </a:solidFill>
                <a:latin typeface="Arial" panose="020B0604020202020204" pitchFamily="34" charset="0"/>
                <a:ea typeface="宋体" panose="02010600030101010101" pitchFamily="2" charset="-122"/>
              </a:endParaRPr>
            </a:p>
          </p:txBody>
        </p:sp>
        <p:sp>
          <p:nvSpPr>
            <p:cNvPr id="52" name="Line 77"/>
            <p:cNvSpPr/>
            <p:nvPr>
              <p:custDataLst>
                <p:tags r:id="rId79"/>
              </p:custDataLst>
            </p:nvPr>
          </p:nvSpPr>
          <p:spPr>
            <a:xfrm rot="5400000">
              <a:off x="3944" y="408"/>
              <a:ext cx="44" cy="0"/>
            </a:xfrm>
            <a:prstGeom prst="line">
              <a:avLst/>
            </a:prstGeom>
            <a:ln w="9525" cap="flat" cmpd="sng">
              <a:solidFill>
                <a:srgbClr val="000000"/>
              </a:solidFill>
              <a:prstDash val="solid"/>
              <a:round/>
              <a:headEnd type="none" w="med" len="med"/>
              <a:tailEnd type="none" w="med" len="med"/>
            </a:ln>
          </p:spPr>
          <p:txBody>
            <a:bodyPr/>
            <a:lstStyle/>
            <a:p>
              <a:endParaRPr sz="3470"/>
            </a:p>
          </p:txBody>
        </p:sp>
        <p:sp>
          <p:nvSpPr>
            <p:cNvPr id="53" name="Line 78"/>
            <p:cNvSpPr/>
            <p:nvPr>
              <p:custDataLst>
                <p:tags r:id="rId80"/>
              </p:custDataLst>
            </p:nvPr>
          </p:nvSpPr>
          <p:spPr>
            <a:xfrm>
              <a:off x="3945" y="408"/>
              <a:ext cx="35" cy="0"/>
            </a:xfrm>
            <a:prstGeom prst="line">
              <a:avLst/>
            </a:prstGeom>
            <a:ln w="9525" cap="flat" cmpd="sng">
              <a:solidFill>
                <a:srgbClr val="000000"/>
              </a:solidFill>
              <a:prstDash val="solid"/>
              <a:round/>
              <a:headEnd type="none" w="med" len="med"/>
              <a:tailEnd type="none" w="med" len="med"/>
            </a:ln>
          </p:spPr>
          <p:txBody>
            <a:bodyPr/>
            <a:lstStyle/>
            <a:p>
              <a:endParaRPr sz="3470"/>
            </a:p>
          </p:txBody>
        </p:sp>
        <p:sp>
          <p:nvSpPr>
            <p:cNvPr id="54" name="AutoShape 79"/>
            <p:cNvSpPr/>
            <p:nvPr>
              <p:custDataLst>
                <p:tags r:id="rId81"/>
              </p:custDataLst>
            </p:nvPr>
          </p:nvSpPr>
          <p:spPr>
            <a:xfrm flipH="1">
              <a:off x="4036" y="386"/>
              <a:ext cx="341" cy="61"/>
            </a:xfrm>
            <a:prstGeom prst="leftArrow">
              <a:avLst>
                <a:gd name="adj1" fmla="val 43861"/>
                <a:gd name="adj2" fmla="val 239497"/>
              </a:avLst>
            </a:prstGeom>
            <a:solidFill>
              <a:srgbClr val="FFFFFF"/>
            </a:solidFill>
            <a:ln w="3175" cap="flat" cmpd="sng">
              <a:solidFill>
                <a:srgbClr val="000000"/>
              </a:solidFill>
              <a:prstDash val="solid"/>
              <a:miter/>
              <a:headEnd type="none" w="med" len="med"/>
              <a:tailEnd type="none" w="med" len="med"/>
            </a:ln>
          </p:spPr>
          <p:txBody>
            <a:bodyPr anchor="t"/>
            <a:lstStyle/>
            <a:p>
              <a:endParaRPr lang="zh-CN" altLang="en-US" sz="1600">
                <a:solidFill>
                  <a:srgbClr val="000000"/>
                </a:solidFill>
                <a:latin typeface="Arial" panose="020B0604020202020204" pitchFamily="34" charset="0"/>
                <a:ea typeface="宋体" panose="02010600030101010101" pitchFamily="2" charset="-122"/>
              </a:endParaRPr>
            </a:p>
          </p:txBody>
        </p:sp>
        <p:sp>
          <p:nvSpPr>
            <p:cNvPr id="55" name="Line 80"/>
            <p:cNvSpPr/>
            <p:nvPr>
              <p:custDataLst>
                <p:tags r:id="rId82"/>
              </p:custDataLst>
            </p:nvPr>
          </p:nvSpPr>
          <p:spPr>
            <a:xfrm rot="5400000" flipH="1" flipV="1">
              <a:off x="3610" y="288"/>
              <a:ext cx="0" cy="240"/>
            </a:xfrm>
            <a:prstGeom prst="line">
              <a:avLst/>
            </a:prstGeom>
            <a:ln w="38100" cap="flat" cmpd="sng">
              <a:solidFill>
                <a:srgbClr val="0000FF"/>
              </a:solidFill>
              <a:prstDash val="solid"/>
              <a:round/>
              <a:headEnd type="none" w="med" len="med"/>
              <a:tailEnd type="stealth" w="med" len="lg"/>
            </a:ln>
          </p:spPr>
          <p:txBody>
            <a:bodyPr/>
            <a:lstStyle/>
            <a:p>
              <a:endParaRPr sz="3470"/>
            </a:p>
          </p:txBody>
        </p:sp>
        <p:sp>
          <p:nvSpPr>
            <p:cNvPr id="56" name="Text Box 81"/>
            <p:cNvSpPr txBox="1"/>
            <p:nvPr>
              <p:custDataLst>
                <p:tags r:id="rId83"/>
              </p:custDataLst>
            </p:nvPr>
          </p:nvSpPr>
          <p:spPr>
            <a:xfrm>
              <a:off x="3888" y="0"/>
              <a:ext cx="168" cy="323"/>
            </a:xfrm>
            <a:prstGeom prst="rect">
              <a:avLst/>
            </a:prstGeom>
            <a:noFill/>
            <a:ln w="9525">
              <a:noFill/>
            </a:ln>
          </p:spPr>
          <p:txBody>
            <a:bodyPr lIns="120094" tIns="62448" rIns="120094" bIns="62448" anchor="t">
              <a:spAutoFit/>
            </a:bodyPr>
            <a:lstStyle/>
            <a:p>
              <a:r>
                <a:rPr lang="en-US" altLang="zh-CN" sz="2670">
                  <a:solidFill>
                    <a:srgbClr val="FF9900"/>
                  </a:solidFill>
                  <a:latin typeface="Times New Roman" panose="02020603050405020304"/>
                </a:rPr>
                <a:t>R</a:t>
              </a:r>
              <a:endParaRPr lang="en-US" altLang="zh-CN" sz="2670">
                <a:solidFill>
                  <a:srgbClr val="FF9900"/>
                </a:solidFill>
                <a:latin typeface="Times New Roman" panose="02020603050405020304"/>
              </a:endParaRPr>
            </a:p>
          </p:txBody>
        </p:sp>
        <p:sp>
          <p:nvSpPr>
            <p:cNvPr id="57" name="Text Box 82"/>
            <p:cNvSpPr txBox="1"/>
            <p:nvPr>
              <p:custDataLst>
                <p:tags r:id="rId84"/>
              </p:custDataLst>
            </p:nvPr>
          </p:nvSpPr>
          <p:spPr>
            <a:xfrm>
              <a:off x="3694" y="1486"/>
              <a:ext cx="589" cy="323"/>
            </a:xfrm>
            <a:prstGeom prst="rect">
              <a:avLst/>
            </a:prstGeom>
            <a:noFill/>
            <a:ln w="9525">
              <a:noFill/>
            </a:ln>
          </p:spPr>
          <p:txBody>
            <a:bodyPr wrap="square" lIns="120094" tIns="62448" rIns="120094" bIns="62448" anchor="t">
              <a:spAutoFit/>
            </a:bodyPr>
            <a:lstStyle/>
            <a:p>
              <a:r>
                <a:rPr lang="en-US" altLang="zh-CN" sz="2670">
                  <a:solidFill>
                    <a:srgbClr val="000000"/>
                  </a:solidFill>
                  <a:latin typeface="Times New Roman" panose="02020603050405020304"/>
                </a:rPr>
                <a:t>E , r</a:t>
              </a:r>
              <a:endParaRPr lang="en-US" altLang="zh-CN" sz="2670">
                <a:solidFill>
                  <a:srgbClr val="000000"/>
                </a:solidFill>
                <a:latin typeface="Times New Roman" panose="02020603050405020304"/>
              </a:endParaRPr>
            </a:p>
          </p:txBody>
        </p:sp>
      </p:grpSp>
      <p:sp>
        <p:nvSpPr>
          <p:cNvPr id="61" name="文本框 60"/>
          <p:cNvSpPr txBox="1"/>
          <p:nvPr>
            <p:custDataLst>
              <p:tags r:id="rId85"/>
            </p:custDataLst>
          </p:nvPr>
        </p:nvSpPr>
        <p:spPr>
          <a:xfrm>
            <a:off x="6144512" y="1914177"/>
            <a:ext cx="5162274" cy="53213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60990" tIns="60990" rIns="60990" bIns="60990" numCol="1" spcCol="38100" rtlCol="0" anchor="t" forceAA="0">
            <a:spAutoFit/>
          </a:bodyPr>
          <a:lstStyle/>
          <a:p>
            <a:pPr algn="l">
              <a:spcBef>
                <a:spcPct val="50000"/>
              </a:spcBef>
            </a:pPr>
            <a:r>
              <a:rPr lang="en-US" altLang="zh-CN" sz="2670" i="1">
                <a:solidFill>
                  <a:srgbClr val="FF0000"/>
                </a:solidFill>
                <a:latin typeface="Times New Roman" panose="02020603050405020304"/>
                <a:ea typeface="黑体" panose="02010609060101010101" pitchFamily="2" charset="-122"/>
                <a:sym typeface="+mn-ea"/>
              </a:rPr>
              <a:t>U</a:t>
            </a:r>
            <a:r>
              <a:rPr lang="zh-CN" altLang="en-US" sz="2670" baseline="-25000">
                <a:solidFill>
                  <a:srgbClr val="FF0000"/>
                </a:solidFill>
                <a:latin typeface="Times New Roman" panose="02020603050405020304"/>
                <a:ea typeface="黑体" panose="02010609060101010101" pitchFamily="2" charset="-122"/>
                <a:sym typeface="+mn-ea"/>
              </a:rPr>
              <a:t>外</a:t>
            </a:r>
            <a:r>
              <a:rPr lang="en-US" altLang="zh-CN" sz="2670">
                <a:solidFill>
                  <a:srgbClr val="FF0000"/>
                </a:solidFill>
                <a:latin typeface="Times New Roman" panose="02020603050405020304"/>
                <a:ea typeface="黑体" panose="02010609060101010101" pitchFamily="2" charset="-122"/>
                <a:sym typeface="+mn-ea"/>
              </a:rPr>
              <a:t>=</a:t>
            </a:r>
            <a:r>
              <a:rPr lang="en-US" altLang="zh-CN" sz="2670" i="1">
                <a:solidFill>
                  <a:srgbClr val="FF0000"/>
                </a:solidFill>
                <a:latin typeface="Times New Roman" panose="02020603050405020304"/>
                <a:ea typeface="黑体" panose="02010609060101010101" pitchFamily="2" charset="-122"/>
                <a:sym typeface="+mn-ea"/>
              </a:rPr>
              <a:t>IR</a:t>
            </a:r>
            <a:r>
              <a:rPr lang="zh-CN" altLang="en-US" sz="2670">
                <a:latin typeface="Arial" panose="020B0604020202020204" pitchFamily="34" charset="0"/>
                <a:ea typeface="宋体" panose="02010600030101010101" pitchFamily="2" charset="-122"/>
                <a:sym typeface="+mn-ea"/>
              </a:rPr>
              <a:t>是外电路上总的电势降落</a:t>
            </a:r>
            <a:r>
              <a:rPr lang="zh-CN" sz="2670">
                <a:latin typeface="Arial" panose="020B0604020202020204" pitchFamily="34" charset="0"/>
                <a:ea typeface="宋体" panose="02010600030101010101" pitchFamily="2" charset="-122"/>
                <a:sym typeface="+mn-ea"/>
              </a:rPr>
              <a:t>；</a:t>
            </a:r>
            <a:endParaRPr kumimoji="0" lang="zh-CN" sz="2670" b="0" i="0" u="none" strike="noStrike" cap="none" spc="0" normalizeH="0" baseline="0">
              <a:ln>
                <a:noFill/>
              </a:ln>
              <a:solidFill>
                <a:srgbClr val="000000"/>
              </a:solidFill>
              <a:effectLst/>
              <a:uFillTx/>
              <a:latin typeface="Arial" panose="020B0604020202020204" pitchFamily="34" charset="0"/>
              <a:ea typeface="宋体" panose="02010600030101010101" pitchFamily="2" charset="-122"/>
              <a:cs typeface="Arial" panose="020B0604020202020204"/>
              <a:sym typeface="+mn-ea"/>
            </a:endParaRPr>
          </a:p>
        </p:txBody>
      </p:sp>
      <p:sp>
        <p:nvSpPr>
          <p:cNvPr id="62" name="文本框 61"/>
          <p:cNvSpPr txBox="1"/>
          <p:nvPr>
            <p:custDataLst>
              <p:tags r:id="rId86"/>
            </p:custDataLst>
          </p:nvPr>
        </p:nvSpPr>
        <p:spPr>
          <a:xfrm>
            <a:off x="6250807" y="2649449"/>
            <a:ext cx="5137785" cy="53213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none" lIns="60990" tIns="60990" rIns="60990" bIns="60990" numCol="1" spcCol="38100" rtlCol="0" anchor="t" forceAA="0">
            <a:spAutoFit/>
          </a:bodyPr>
          <a:lstStyle/>
          <a:p>
            <a:pPr algn="l">
              <a:spcBef>
                <a:spcPct val="50000"/>
              </a:spcBef>
            </a:pPr>
            <a:r>
              <a:rPr lang="en-US" altLang="zh-CN" sz="2670" i="1">
                <a:solidFill>
                  <a:srgbClr val="FF0000"/>
                </a:solidFill>
                <a:latin typeface="Times New Roman" panose="02020603050405020304"/>
                <a:ea typeface="黑体" panose="02010609060101010101" pitchFamily="2" charset="-122"/>
                <a:sym typeface="+mn-ea"/>
              </a:rPr>
              <a:t>U</a:t>
            </a:r>
            <a:r>
              <a:rPr lang="zh-CN" altLang="en-US" sz="2670" baseline="-25000">
                <a:solidFill>
                  <a:srgbClr val="FF0000"/>
                </a:solidFill>
                <a:latin typeface="Times New Roman" panose="02020603050405020304"/>
                <a:ea typeface="黑体" panose="02010609060101010101" pitchFamily="2" charset="-122"/>
                <a:sym typeface="+mn-ea"/>
              </a:rPr>
              <a:t>内</a:t>
            </a:r>
            <a:r>
              <a:rPr lang="en-US" altLang="zh-CN" sz="2670">
                <a:solidFill>
                  <a:srgbClr val="FF0000"/>
                </a:solidFill>
                <a:latin typeface="Times New Roman" panose="02020603050405020304"/>
                <a:ea typeface="黑体" panose="02010609060101010101" pitchFamily="2" charset="-122"/>
                <a:sym typeface="+mn-ea"/>
              </a:rPr>
              <a:t>=</a:t>
            </a:r>
            <a:r>
              <a:rPr lang="en-US" altLang="zh-CN" sz="2670" i="1">
                <a:solidFill>
                  <a:srgbClr val="FF0000"/>
                </a:solidFill>
                <a:latin typeface="Times New Roman" panose="02020603050405020304"/>
                <a:ea typeface="黑体" panose="02010609060101010101" pitchFamily="2" charset="-122"/>
                <a:sym typeface="+mn-ea"/>
              </a:rPr>
              <a:t>Ir</a:t>
            </a:r>
            <a:r>
              <a:rPr lang="zh-CN" altLang="en-US" sz="2670">
                <a:latin typeface="Arial" panose="020B0604020202020204" pitchFamily="34" charset="0"/>
                <a:ea typeface="宋体" panose="02010600030101010101" pitchFamily="2" charset="-122"/>
                <a:sym typeface="+mn-ea"/>
              </a:rPr>
              <a:t>是内电路上总的电势降落</a:t>
            </a:r>
            <a:r>
              <a:rPr lang="zh-CN" sz="2670">
                <a:latin typeface="Arial" panose="020B0604020202020204" pitchFamily="34" charset="0"/>
                <a:ea typeface="宋体" panose="02010600030101010101" pitchFamily="2" charset="-122"/>
                <a:sym typeface="+mn-ea"/>
              </a:rPr>
              <a:t>；</a:t>
            </a:r>
            <a:endParaRPr kumimoji="0" lang="zh-CN" sz="2670" b="0" i="0" u="none" strike="noStrike" cap="none" spc="0" normalizeH="0" baseline="0">
              <a:ln>
                <a:noFill/>
              </a:ln>
              <a:solidFill>
                <a:srgbClr val="000000"/>
              </a:solidFill>
              <a:effectLst/>
              <a:uFillTx/>
              <a:latin typeface="Arial" panose="020B0604020202020204" pitchFamily="34" charset="0"/>
              <a:ea typeface="宋体" panose="02010600030101010101" pitchFamily="2" charset="-122"/>
              <a:cs typeface="Arial" panose="020B0604020202020204"/>
              <a:sym typeface="+mn-ea"/>
            </a:endParaRPr>
          </a:p>
        </p:txBody>
      </p:sp>
      <p:sp>
        <p:nvSpPr>
          <p:cNvPr id="63" name="Text Box 14"/>
          <p:cNvSpPr txBox="1"/>
          <p:nvPr>
            <p:custDataLst>
              <p:tags r:id="rId87"/>
            </p:custDataLst>
          </p:nvPr>
        </p:nvSpPr>
        <p:spPr>
          <a:xfrm>
            <a:off x="3801819" y="4341123"/>
            <a:ext cx="2582831" cy="666115"/>
          </a:xfrm>
          <a:prstGeom prst="rect">
            <a:avLst/>
          </a:prstGeom>
          <a:noFill/>
          <a:ln w="9525">
            <a:solidFill>
              <a:schemeClr val="accent5">
                <a:lumMod val="90000"/>
              </a:schemeClr>
            </a:solidFill>
          </a:ln>
        </p:spPr>
        <p:txBody>
          <a:bodyPr wrap="square" anchor="t">
            <a:spAutoFit/>
          </a:bodyPr>
          <a:lstStyle/>
          <a:p>
            <a:pPr>
              <a:lnSpc>
                <a:spcPct val="100000"/>
              </a:lnSpc>
            </a:pPr>
            <a:r>
              <a:rPr lang="en-US" altLang="zh-CN" sz="3735" i="1">
                <a:solidFill>
                  <a:srgbClr val="FF0000"/>
                </a:solidFill>
                <a:latin typeface="Times New Roman" panose="02020603050405020304"/>
                <a:ea typeface="黑体" panose="02010609060101010101" pitchFamily="2" charset="-122"/>
              </a:rPr>
              <a:t>E=</a:t>
            </a:r>
            <a:r>
              <a:rPr lang="en-US" altLang="zh-CN" sz="3735" i="1">
                <a:solidFill>
                  <a:srgbClr val="FF0000"/>
                </a:solidFill>
                <a:latin typeface="Times New Roman" panose="02020603050405020304"/>
                <a:ea typeface="黑体" panose="02010609060101010101" pitchFamily="2" charset="-122"/>
                <a:sym typeface="+mn-ea"/>
              </a:rPr>
              <a:t>U</a:t>
            </a:r>
            <a:r>
              <a:rPr lang="zh-CN" altLang="en-US" sz="3735" baseline="-25000">
                <a:solidFill>
                  <a:srgbClr val="FF0000"/>
                </a:solidFill>
                <a:latin typeface="Times New Roman" panose="02020603050405020304"/>
                <a:ea typeface="黑体" panose="02010609060101010101" pitchFamily="2" charset="-122"/>
                <a:sym typeface="+mn-ea"/>
              </a:rPr>
              <a:t>外</a:t>
            </a:r>
            <a:r>
              <a:rPr lang="en-US" altLang="zh-CN" sz="3735" i="1">
                <a:solidFill>
                  <a:srgbClr val="FF0000"/>
                </a:solidFill>
                <a:latin typeface="Times New Roman" panose="02020603050405020304"/>
                <a:ea typeface="黑体" panose="02010609060101010101" pitchFamily="2" charset="-122"/>
              </a:rPr>
              <a:t>+</a:t>
            </a:r>
            <a:r>
              <a:rPr lang="en-US" altLang="zh-CN" sz="3735" i="1">
                <a:solidFill>
                  <a:srgbClr val="FF0000"/>
                </a:solidFill>
                <a:latin typeface="Times New Roman" panose="02020603050405020304"/>
                <a:ea typeface="黑体" panose="02010609060101010101" pitchFamily="2" charset="-122"/>
                <a:sym typeface="+mn-ea"/>
              </a:rPr>
              <a:t>U</a:t>
            </a:r>
            <a:r>
              <a:rPr lang="zh-CN" altLang="en-US" sz="3735" baseline="-25000">
                <a:solidFill>
                  <a:srgbClr val="FF0000"/>
                </a:solidFill>
                <a:latin typeface="Times New Roman" panose="02020603050405020304"/>
                <a:ea typeface="黑体" panose="02010609060101010101" pitchFamily="2" charset="-122"/>
                <a:sym typeface="+mn-ea"/>
              </a:rPr>
              <a:t>内</a:t>
            </a:r>
            <a:endParaRPr lang="en-US" altLang="zh-CN" sz="3735" i="1">
              <a:solidFill>
                <a:srgbClr val="FF0000"/>
              </a:solidFill>
              <a:latin typeface="Times New Roman" panose="02020603050405020304"/>
              <a:ea typeface="黑体" panose="02010609060101010101" pitchFamily="2" charset="-122"/>
            </a:endParaRPr>
          </a:p>
        </p:txBody>
      </p:sp>
      <p:sp>
        <p:nvSpPr>
          <p:cNvPr id="743430" name="矩形 743429"/>
          <p:cNvSpPr/>
          <p:nvPr>
            <p:custDataLst>
              <p:tags r:id="rId88"/>
            </p:custDataLst>
          </p:nvPr>
        </p:nvSpPr>
        <p:spPr>
          <a:xfrm>
            <a:off x="776798" y="5495731"/>
            <a:ext cx="6353307" cy="501650"/>
          </a:xfrm>
          <a:prstGeom prst="rect">
            <a:avLst/>
          </a:prstGeom>
          <a:noFill/>
          <a:ln w="9525">
            <a:noFill/>
          </a:ln>
        </p:spPr>
        <p:txBody>
          <a:bodyPr wrap="square">
            <a:spAutoFit/>
          </a:bodyPr>
          <a:lstStyle/>
          <a:p>
            <a:r>
              <a:rPr lang="zh-CN" altLang="en-US" sz="2670" b="1">
                <a:solidFill>
                  <a:schemeClr val="tx1"/>
                </a:solidFill>
                <a:latin typeface="宋体" panose="02010600030101010101" pitchFamily="2" charset="-122"/>
                <a:ea typeface="宋体" panose="02010600030101010101" pitchFamily="2" charset="-122"/>
              </a:rPr>
              <a:t>电源电动势等于内外电路电势降落之和。</a:t>
            </a:r>
            <a:endParaRPr lang="en-US" altLang="zh-CN" sz="2670" b="1">
              <a:solidFill>
                <a:schemeClr val="tx1"/>
              </a:solidFill>
              <a:latin typeface="宋体" panose="02010600030101010101" pitchFamily="2" charset="-122"/>
              <a:ea typeface="宋体" panose="02010600030101010101" pitchFamily="2" charset="-122"/>
            </a:endParaRPr>
          </a:p>
        </p:txBody>
      </p:sp>
      <p:sp>
        <p:nvSpPr>
          <p:cNvPr id="65" name="TextBox 14">
            <a:hlinkClick r:id=""/>
          </p:cNvPr>
          <p:cNvSpPr txBox="1">
            <a:spLocks noChangeArrowheads="1"/>
          </p:cNvSpPr>
          <p:nvPr>
            <p:custDataLst>
              <p:tags r:id="rId89"/>
            </p:custDataLst>
          </p:nvPr>
        </p:nvSpPr>
        <p:spPr bwMode="auto">
          <a:xfrm>
            <a:off x="160103" y="201308"/>
            <a:ext cx="7094526" cy="581660"/>
          </a:xfrm>
          <a:prstGeom prst="rect">
            <a:avLst/>
          </a:prstGeom>
          <a:noFill/>
          <a:ln w="9525">
            <a:noFill/>
            <a:miter lim="800000"/>
          </a:ln>
        </p:spPr>
        <p:txBody>
          <a:bodyPr wrap="square">
            <a:spAutoFit/>
          </a:bodyPr>
          <a:lstStyle/>
          <a:p>
            <a:r>
              <a:rPr lang="zh-CN" altLang="en-US" sz="3190" b="1" smtClean="0">
                <a:solidFill>
                  <a:schemeClr val="bg1"/>
                </a:solidFill>
                <a:latin typeface="宋体" panose="02010600030101010101" pitchFamily="2" charset="-122"/>
                <a:ea typeface="宋体" panose="02010600030101010101" pitchFamily="2" charset="-122"/>
              </a:rPr>
              <a:t>三、</a:t>
            </a:r>
            <a:r>
              <a:rPr lang="zh-CN" altLang="en-US" sz="3180" b="1">
                <a:solidFill>
                  <a:schemeClr val="bg1"/>
                </a:solidFill>
                <a:latin typeface="+mn-ea"/>
                <a:sym typeface="+mn-ea"/>
              </a:rPr>
              <a:t>闭合电路欧定律</a:t>
            </a:r>
            <a:endParaRPr lang="zh-CN" altLang="en-US" sz="3180" b="1" smtClean="0">
              <a:solidFill>
                <a:schemeClr val="bg1"/>
              </a:solidFill>
              <a:latin typeface="+mn-ea"/>
              <a:ea typeface="宋体" panose="02010600030101010101" pitchFamily="2" charset="-122"/>
              <a:sym typeface="+mn-ea"/>
            </a:endParaRPr>
          </a:p>
        </p:txBody>
      </p:sp>
      <p:sp>
        <p:nvSpPr>
          <p:cNvPr id="20" name="矩形标注 19"/>
          <p:cNvSpPr/>
          <p:nvPr>
            <p:custDataLst>
              <p:tags r:id="rId90"/>
            </p:custDataLst>
          </p:nvPr>
        </p:nvSpPr>
        <p:spPr>
          <a:xfrm>
            <a:off x="2547253" y="2152197"/>
            <a:ext cx="1254566" cy="512500"/>
          </a:xfrm>
          <a:prstGeom prst="wedgeRectCallout">
            <a:avLst>
              <a:gd name="adj1" fmla="val -15681"/>
              <a:gd name="adj2" fmla="val 152644"/>
            </a:avLst>
          </a:prstGeom>
          <a:solidFill>
            <a:srgbClr val="FFFFFF"/>
          </a:solidFill>
          <a:ln w="12700" cap="flat" cmpd="sng">
            <a:solidFill>
              <a:schemeClr val="accent1">
                <a:shade val="50000"/>
              </a:schemeClr>
            </a:solidFill>
            <a:prstDash val="solid"/>
            <a:round/>
            <a:headEnd type="none" w="med" len="med"/>
            <a:tailEnd type="none" w="med" len="med"/>
          </a:ln>
        </p:spPr>
        <p:txBody>
          <a:bodyPr wrap="square" lIns="121983" tIns="60991" rIns="121983" bIns="60991" anchor="t"/>
          <a:lstStyle/>
          <a:p>
            <a:pPr algn="ctr">
              <a:buSzTx/>
            </a:pPr>
            <a:r>
              <a:rPr lang="zh-CN" altLang="en-US" sz="2400">
                <a:solidFill>
                  <a:schemeClr val="tx1"/>
                </a:solidFill>
                <a:latin typeface="宋体" panose="02010600030101010101" pitchFamily="2" charset="-122"/>
                <a:ea typeface="宋体" panose="02010600030101010101" pitchFamily="2" charset="-122"/>
              </a:rPr>
              <a:t>内电压</a:t>
            </a:r>
            <a:endParaRPr lang="zh-CN" altLang="en-US" sz="2400" baseline="0">
              <a:solidFill>
                <a:schemeClr val="tx1"/>
              </a:solidFill>
              <a:latin typeface="宋体" panose="02010600030101010101" pitchFamily="2" charset="-122"/>
              <a:ea typeface="宋体" panose="02010600030101010101" pitchFamily="2" charset="-122"/>
            </a:endParaRPr>
          </a:p>
        </p:txBody>
      </p:sp>
      <p:sp>
        <p:nvSpPr>
          <p:cNvPr id="23" name="矩形标注 22"/>
          <p:cNvSpPr/>
          <p:nvPr>
            <p:custDataLst>
              <p:tags r:id="rId91"/>
            </p:custDataLst>
          </p:nvPr>
        </p:nvSpPr>
        <p:spPr>
          <a:xfrm>
            <a:off x="5367274" y="1947197"/>
            <a:ext cx="508265" cy="1237624"/>
          </a:xfrm>
          <a:prstGeom prst="wedgeRectCallout">
            <a:avLst>
              <a:gd name="adj1" fmla="val -468260"/>
              <a:gd name="adj2" fmla="val -48973"/>
            </a:avLst>
          </a:prstGeom>
          <a:solidFill>
            <a:srgbClr val="FFFFFF"/>
          </a:solidFill>
          <a:ln w="12700" cap="flat" cmpd="sng">
            <a:solidFill>
              <a:schemeClr val="accent1">
                <a:shade val="50000"/>
              </a:schemeClr>
            </a:solidFill>
            <a:prstDash val="solid"/>
            <a:round/>
            <a:headEnd type="none" w="med" len="med"/>
            <a:tailEnd type="none" w="med" len="med"/>
          </a:ln>
        </p:spPr>
        <p:txBody>
          <a:bodyPr wrap="square" lIns="121983" tIns="60991" rIns="121983" bIns="60991" anchor="t"/>
          <a:lstStyle/>
          <a:p>
            <a:pPr>
              <a:buSzTx/>
            </a:pPr>
            <a:r>
              <a:rPr lang="zh-CN" altLang="en-US" sz="2670">
                <a:solidFill>
                  <a:schemeClr val="tx1"/>
                </a:solidFill>
                <a:latin typeface="宋体" panose="02010600030101010101" pitchFamily="2" charset="-122"/>
                <a:ea typeface="宋体" panose="02010600030101010101" pitchFamily="2" charset="-122"/>
              </a:rPr>
              <a:t>外电压</a:t>
            </a:r>
            <a:endParaRPr lang="zh-CN" altLang="en-US" sz="2670" baseline="0">
              <a:solidFill>
                <a:schemeClr val="tx1"/>
              </a:solidFill>
              <a:latin typeface="宋体" panose="02010600030101010101" pitchFamily="2" charset="-122"/>
              <a:ea typeface="宋体" panose="02010600030101010101" pitchFamily="2" charset="-122"/>
            </a:endParaRPr>
          </a:p>
        </p:txBody>
      </p:sp>
      <p:sp>
        <p:nvSpPr>
          <p:cNvPr id="59" name="文本框 58"/>
          <p:cNvSpPr txBox="1"/>
          <p:nvPr>
            <p:custDataLst>
              <p:tags r:id="rId92"/>
            </p:custDataLst>
          </p:nvPr>
        </p:nvSpPr>
        <p:spPr>
          <a:xfrm>
            <a:off x="4074160" y="3677920"/>
            <a:ext cx="2146935" cy="53213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60990" tIns="60990" rIns="60990" bIns="60990" numCol="1" spcCol="38100" rtlCol="0" anchor="t" forceAA="0">
            <a:spAutoFit/>
          </a:bodyPr>
          <a:lstStyle/>
          <a:p>
            <a:pPr algn="l">
              <a:spcBef>
                <a:spcPct val="50000"/>
              </a:spcBef>
            </a:pPr>
            <a:r>
              <a:rPr kumimoji="0" lang="zh-CN" sz="2670" i="0" u="none" strike="noStrike" cap="none" spc="0" normalizeH="0" baseline="0">
                <a:ln>
                  <a:noFill/>
                </a:ln>
                <a:solidFill>
                  <a:srgbClr val="FF0000"/>
                </a:solidFill>
                <a:effectLst/>
                <a:uFillTx/>
                <a:latin typeface="Arial" panose="020B0604020202020204" pitchFamily="34" charset="0"/>
                <a:ea typeface="宋体" panose="02010600030101010101" pitchFamily="2" charset="-122"/>
                <a:cs typeface="Arial" panose="020B0604020202020204"/>
                <a:sym typeface="+mn-ea"/>
              </a:rPr>
              <a:t>实验表明：</a:t>
            </a:r>
            <a:endParaRPr kumimoji="0" lang="zh-CN" sz="2670" i="0" u="none" strike="noStrike" cap="none" spc="0" normalizeH="0" baseline="0">
              <a:ln>
                <a:noFill/>
              </a:ln>
              <a:solidFill>
                <a:srgbClr val="FF0000"/>
              </a:solidFill>
              <a:effectLst/>
              <a:uFillTx/>
              <a:latin typeface="Arial" panose="020B0604020202020204" pitchFamily="34" charset="0"/>
              <a:ea typeface="宋体" panose="02010600030101010101" pitchFamily="2" charset="-122"/>
              <a:cs typeface="Arial" panose="020B0604020202020204"/>
              <a:sym typeface="+mn-ea"/>
            </a:endParaRPr>
          </a:p>
        </p:txBody>
      </p:sp>
      <p:sp>
        <p:nvSpPr>
          <p:cNvPr id="60" name="文本框 59"/>
          <p:cNvSpPr txBox="1"/>
          <p:nvPr>
            <p:custDataLst>
              <p:tags r:id="rId93"/>
            </p:custDataLst>
          </p:nvPr>
        </p:nvSpPr>
        <p:spPr>
          <a:xfrm>
            <a:off x="8255" y="99060"/>
            <a:ext cx="392493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smtClean="0">
                <a:solidFill>
                  <a:schemeClr val="accent1">
                    <a:lumMod val="75000"/>
                  </a:schemeClr>
                </a:solidFill>
                <a:latin typeface="宋体" panose="02010600030101010101" pitchFamily="2" charset="-122"/>
                <a:sym typeface="+mn-ea"/>
              </a:rPr>
              <a:t>闭合电路欧姆定律</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1"/>
                                        </p:tgtEl>
                                        <p:attrNameLst>
                                          <p:attrName>style.visibility</p:attrName>
                                        </p:attrNameLst>
                                      </p:cBhvr>
                                      <p:to>
                                        <p:strVal val="visible"/>
                                      </p:to>
                                    </p:set>
                                    <p:anim calcmode="lin" valueType="num">
                                      <p:cBhvr additive="base">
                                        <p:cTn id="17" dur="500" fill="hold"/>
                                        <p:tgtEl>
                                          <p:spTgt spid="61"/>
                                        </p:tgtEl>
                                        <p:attrNameLst>
                                          <p:attrName>ppt_x</p:attrName>
                                        </p:attrNameLst>
                                      </p:cBhvr>
                                      <p:tavLst>
                                        <p:tav tm="0">
                                          <p:val>
                                            <p:strVal val="#ppt_x"/>
                                          </p:val>
                                        </p:tav>
                                        <p:tav tm="100000">
                                          <p:val>
                                            <p:strVal val="#ppt_x"/>
                                          </p:val>
                                        </p:tav>
                                      </p:tavLst>
                                    </p:anim>
                                    <p:anim calcmode="lin" valueType="num">
                                      <p:cBhvr additive="base">
                                        <p:cTn id="18"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2"/>
                                        </p:tgtEl>
                                        <p:attrNameLst>
                                          <p:attrName>style.visibility</p:attrName>
                                        </p:attrNameLst>
                                      </p:cBhvr>
                                      <p:to>
                                        <p:strVal val="visible"/>
                                      </p:to>
                                    </p:set>
                                    <p:anim calcmode="lin" valueType="num">
                                      <p:cBhvr additive="base">
                                        <p:cTn id="23" dur="500" fill="hold"/>
                                        <p:tgtEl>
                                          <p:spTgt spid="62"/>
                                        </p:tgtEl>
                                        <p:attrNameLst>
                                          <p:attrName>ppt_x</p:attrName>
                                        </p:attrNameLst>
                                      </p:cBhvr>
                                      <p:tavLst>
                                        <p:tav tm="0">
                                          <p:val>
                                            <p:strVal val="#ppt_x"/>
                                          </p:val>
                                        </p:tav>
                                        <p:tav tm="100000">
                                          <p:val>
                                            <p:strVal val="#ppt_x"/>
                                          </p:val>
                                        </p:tav>
                                      </p:tavLst>
                                    </p:anim>
                                    <p:anim calcmode="lin" valueType="num">
                                      <p:cBhvr additive="base">
                                        <p:cTn id="24"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59"/>
                                        </p:tgtEl>
                                        <p:attrNameLst>
                                          <p:attrName>style.visibility</p:attrName>
                                        </p:attrNameLst>
                                      </p:cBhvr>
                                      <p:to>
                                        <p:strVal val="visible"/>
                                      </p:to>
                                    </p:set>
                                    <p:anim calcmode="lin" valueType="num">
                                      <p:cBhvr additive="base">
                                        <p:cTn id="29" dur="500" fill="hold"/>
                                        <p:tgtEl>
                                          <p:spTgt spid="59"/>
                                        </p:tgtEl>
                                        <p:attrNameLst>
                                          <p:attrName>ppt_x</p:attrName>
                                        </p:attrNameLst>
                                      </p:cBhvr>
                                      <p:tavLst>
                                        <p:tav tm="0">
                                          <p:val>
                                            <p:strVal val="#ppt_x"/>
                                          </p:val>
                                        </p:tav>
                                        <p:tav tm="100000">
                                          <p:val>
                                            <p:strVal val="#ppt_x"/>
                                          </p:val>
                                        </p:tav>
                                      </p:tavLst>
                                    </p:anim>
                                    <p:anim calcmode="lin" valueType="num">
                                      <p:cBhvr additive="base">
                                        <p:cTn id="30"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3"/>
                                        </p:tgtEl>
                                        <p:attrNameLst>
                                          <p:attrName>style.visibility</p:attrName>
                                        </p:attrNameLst>
                                      </p:cBhvr>
                                      <p:to>
                                        <p:strVal val="visible"/>
                                      </p:to>
                                    </p:set>
                                    <p:anim calcmode="lin" valueType="num">
                                      <p:cBhvr additive="base">
                                        <p:cTn id="35" dur="500" fill="hold"/>
                                        <p:tgtEl>
                                          <p:spTgt spid="63"/>
                                        </p:tgtEl>
                                        <p:attrNameLst>
                                          <p:attrName>ppt_x</p:attrName>
                                        </p:attrNameLst>
                                      </p:cBhvr>
                                      <p:tavLst>
                                        <p:tav tm="0">
                                          <p:val>
                                            <p:strVal val="#ppt_x"/>
                                          </p:val>
                                        </p:tav>
                                        <p:tav tm="100000">
                                          <p:val>
                                            <p:strVal val="#ppt_x"/>
                                          </p:val>
                                        </p:tav>
                                      </p:tavLst>
                                    </p:anim>
                                    <p:anim calcmode="lin" valueType="num">
                                      <p:cBhvr additive="base">
                                        <p:cTn id="36"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51214"/>
                                        </p:tgtEl>
                                        <p:attrNameLst>
                                          <p:attrName>style.visibility</p:attrName>
                                        </p:attrNameLst>
                                      </p:cBhvr>
                                      <p:to>
                                        <p:strVal val="visible"/>
                                      </p:to>
                                    </p:set>
                                    <p:anim calcmode="lin" valueType="num">
                                      <p:cBhvr additive="base">
                                        <p:cTn id="41" dur="500" fill="hold"/>
                                        <p:tgtEl>
                                          <p:spTgt spid="51214"/>
                                        </p:tgtEl>
                                        <p:attrNameLst>
                                          <p:attrName>ppt_x</p:attrName>
                                        </p:attrNameLst>
                                      </p:cBhvr>
                                      <p:tavLst>
                                        <p:tav tm="0">
                                          <p:val>
                                            <p:strVal val="#ppt_x"/>
                                          </p:val>
                                        </p:tav>
                                        <p:tav tm="100000">
                                          <p:val>
                                            <p:strVal val="#ppt_x"/>
                                          </p:val>
                                        </p:tav>
                                      </p:tavLst>
                                    </p:anim>
                                    <p:anim calcmode="lin" valueType="num">
                                      <p:cBhvr additive="base">
                                        <p:cTn id="42" dur="500" fill="hold"/>
                                        <p:tgtEl>
                                          <p:spTgt spid="51214"/>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43430"/>
                                        </p:tgtEl>
                                        <p:attrNameLst>
                                          <p:attrName>style.visibility</p:attrName>
                                        </p:attrNameLst>
                                      </p:cBhvr>
                                      <p:to>
                                        <p:strVal val="visible"/>
                                      </p:to>
                                    </p:set>
                                    <p:anim calcmode="lin" valueType="num">
                                      <p:cBhvr additive="base">
                                        <p:cTn id="47" dur="500" fill="hold"/>
                                        <p:tgtEl>
                                          <p:spTgt spid="743430"/>
                                        </p:tgtEl>
                                        <p:attrNameLst>
                                          <p:attrName>ppt_x</p:attrName>
                                        </p:attrNameLst>
                                      </p:cBhvr>
                                      <p:tavLst>
                                        <p:tav tm="0">
                                          <p:val>
                                            <p:strVal val="#ppt_x"/>
                                          </p:val>
                                        </p:tav>
                                        <p:tav tm="100000">
                                          <p:val>
                                            <p:strVal val="#ppt_x"/>
                                          </p:val>
                                        </p:tav>
                                      </p:tavLst>
                                    </p:anim>
                                    <p:anim calcmode="lin" valueType="num">
                                      <p:cBhvr additive="base">
                                        <p:cTn id="48" dur="500" fill="hold"/>
                                        <p:tgtEl>
                                          <p:spTgt spid="743430"/>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58"/>
                                        </p:tgtEl>
                                        <p:attrNameLst>
                                          <p:attrName>style.visibility</p:attrName>
                                        </p:attrNameLst>
                                      </p:cBhvr>
                                      <p:to>
                                        <p:strVal val="visible"/>
                                      </p:to>
                                    </p:set>
                                    <p:anim calcmode="lin" valueType="num">
                                      <p:cBhvr additive="base">
                                        <p:cTn id="53" dur="500" fill="hold"/>
                                        <p:tgtEl>
                                          <p:spTgt spid="58"/>
                                        </p:tgtEl>
                                        <p:attrNameLst>
                                          <p:attrName>ppt_x</p:attrName>
                                        </p:attrNameLst>
                                      </p:cBhvr>
                                      <p:tavLst>
                                        <p:tav tm="0">
                                          <p:val>
                                            <p:strVal val="#ppt_x"/>
                                          </p:val>
                                        </p:tav>
                                        <p:tav tm="100000">
                                          <p:val>
                                            <p:strVal val="#ppt_x"/>
                                          </p:val>
                                        </p:tav>
                                      </p:tavLst>
                                    </p:anim>
                                    <p:anim calcmode="lin" valueType="num">
                                      <p:cBhvr additive="base">
                                        <p:cTn id="54"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3" grpId="0" animBg="1"/>
      <p:bldP spid="61" grpId="0" animBg="1"/>
      <p:bldP spid="62" grpId="0" animBg="1"/>
      <p:bldP spid="51214" grpId="0" animBg="1"/>
      <p:bldP spid="63" grpId="0" animBg="1"/>
      <p:bldP spid="743430" grpId="0"/>
      <p:bldP spid="5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1" name="文本框 437250"/>
          <p:cNvSpPr txBox="1"/>
          <p:nvPr>
            <p:custDataLst>
              <p:tags r:id="rId1"/>
            </p:custDataLst>
          </p:nvPr>
        </p:nvSpPr>
        <p:spPr>
          <a:xfrm>
            <a:off x="338746" y="710230"/>
            <a:ext cx="11172989" cy="1291590"/>
          </a:xfrm>
          <a:prstGeom prst="rect">
            <a:avLst/>
          </a:prstGeom>
          <a:noFill/>
          <a:ln w="9525">
            <a:noFill/>
          </a:ln>
        </p:spPr>
        <p:txBody>
          <a:bodyPr wrap="square">
            <a:spAutoFit/>
          </a:bodyPr>
          <a:lstStyle/>
          <a:p>
            <a:pPr>
              <a:lnSpc>
                <a:spcPct val="150000"/>
              </a:lnSpc>
              <a:spcBef>
                <a:spcPct val="0"/>
              </a:spcBef>
            </a:pPr>
            <a:r>
              <a:rPr lang="en-US" altLang="zh-CN" sz="2595" b="1">
                <a:solidFill>
                  <a:srgbClr val="DA4ADC"/>
                </a:solidFill>
                <a:latin typeface="Times New Roman" panose="02020603050405020304"/>
                <a:ea typeface="宋体" panose="02010600030101010101" pitchFamily="2" charset="-122"/>
                <a:cs typeface="Times New Roman" panose="02020603050405020304"/>
              </a:rPr>
              <a:t>1.</a:t>
            </a:r>
            <a:r>
              <a:rPr lang="zh-CN" altLang="en-US" sz="2595" b="1">
                <a:solidFill>
                  <a:srgbClr val="DA4ADC"/>
                </a:solidFill>
                <a:latin typeface="Times New Roman" panose="02020603050405020304"/>
                <a:ea typeface="宋体" panose="02010600030101010101" pitchFamily="2" charset="-122"/>
                <a:cs typeface="Times New Roman" panose="02020603050405020304"/>
              </a:rPr>
              <a:t>内容：</a:t>
            </a:r>
            <a:r>
              <a:rPr lang="zh-CN" altLang="en-US" sz="2595" b="1">
                <a:solidFill>
                  <a:srgbClr val="0070C0"/>
                </a:solidFill>
                <a:latin typeface="Times New Roman" panose="02020603050405020304"/>
                <a:ea typeface="宋体" panose="02010600030101010101" pitchFamily="2" charset="-122"/>
                <a:cs typeface="Times New Roman" panose="02020603050405020304"/>
              </a:rPr>
              <a:t>闭合电路中的电流跟电源的电动势成正比，跟内、外电路的电阻之和成反比。</a:t>
            </a:r>
            <a:endParaRPr lang="zh-CN" altLang="en-US" sz="2595" b="1">
              <a:solidFill>
                <a:srgbClr val="0070C0"/>
              </a:solidFill>
              <a:latin typeface="Times New Roman" panose="02020603050405020304"/>
              <a:ea typeface="宋体" panose="02010600030101010101" pitchFamily="2" charset="-122"/>
              <a:cs typeface="Times New Roman" panose="02020603050405020304"/>
            </a:endParaRPr>
          </a:p>
        </p:txBody>
      </p:sp>
      <p:sp>
        <p:nvSpPr>
          <p:cNvPr id="437252" name="文本框 437251"/>
          <p:cNvSpPr txBox="1"/>
          <p:nvPr>
            <p:custDataLst>
              <p:tags r:id="rId2"/>
            </p:custDataLst>
          </p:nvPr>
        </p:nvSpPr>
        <p:spPr>
          <a:xfrm>
            <a:off x="410914" y="2210096"/>
            <a:ext cx="1670985" cy="691515"/>
          </a:xfrm>
          <a:prstGeom prst="rect">
            <a:avLst/>
          </a:prstGeom>
          <a:noFill/>
          <a:ln w="9525">
            <a:noFill/>
          </a:ln>
        </p:spPr>
        <p:txBody>
          <a:bodyPr>
            <a:spAutoFit/>
          </a:bodyPr>
          <a:lstStyle/>
          <a:p>
            <a:pPr>
              <a:lnSpc>
                <a:spcPct val="150000"/>
              </a:lnSpc>
              <a:spcBef>
                <a:spcPct val="0"/>
              </a:spcBef>
            </a:pPr>
            <a:r>
              <a:rPr lang="en-US" altLang="zh-CN" sz="2595" b="1">
                <a:solidFill>
                  <a:srgbClr val="DA4ADC"/>
                </a:solidFill>
                <a:latin typeface="Times New Roman" panose="02020603050405020304"/>
                <a:ea typeface="宋体" panose="02010600030101010101" pitchFamily="2" charset="-122"/>
                <a:cs typeface="Times New Roman" panose="02020603050405020304"/>
              </a:rPr>
              <a:t>2.</a:t>
            </a:r>
            <a:r>
              <a:rPr lang="zh-CN" altLang="en-US" sz="2595" b="1">
                <a:solidFill>
                  <a:srgbClr val="DA4ADC"/>
                </a:solidFill>
                <a:latin typeface="Times New Roman" panose="02020603050405020304"/>
                <a:ea typeface="宋体" panose="02010600030101010101" pitchFamily="2" charset="-122"/>
                <a:cs typeface="Times New Roman" panose="02020603050405020304"/>
              </a:rPr>
              <a:t>公式：</a:t>
            </a:r>
            <a:r>
              <a:rPr lang="zh-CN" altLang="en-US" sz="2595">
                <a:solidFill>
                  <a:srgbClr val="0000FF"/>
                </a:solidFill>
                <a:latin typeface="宋体" panose="02010600030101010101" pitchFamily="2" charset="-122"/>
              </a:rPr>
              <a:t> </a:t>
            </a:r>
            <a:endParaRPr lang="zh-CN" altLang="en-US" sz="2595">
              <a:solidFill>
                <a:srgbClr val="0000FF"/>
              </a:solidFill>
              <a:latin typeface="宋体" panose="02010600030101010101" pitchFamily="2" charset="-122"/>
            </a:endParaRPr>
          </a:p>
        </p:txBody>
      </p:sp>
      <p:graphicFrame>
        <p:nvGraphicFramePr>
          <p:cNvPr id="23555" name="对象 437252"/>
          <p:cNvGraphicFramePr>
            <a:graphicFrameLocks noChangeAspect="1"/>
          </p:cNvGraphicFramePr>
          <p:nvPr>
            <p:custDataLst>
              <p:tags r:id="rId3"/>
            </p:custDataLst>
          </p:nvPr>
        </p:nvGraphicFramePr>
        <p:xfrm>
          <a:off x="5618691" y="710167"/>
          <a:ext cx="281929" cy="433981"/>
        </p:xfrm>
        <a:graphic>
          <a:graphicData uri="http://schemas.openxmlformats.org/presentationml/2006/ole">
            <mc:AlternateContent xmlns:mc="http://schemas.openxmlformats.org/markup-compatibility/2006">
              <mc:Choice xmlns:v="urn:schemas-microsoft-com:vml" Requires="v">
                <p:oleObj spid="_x0000_s1057" name="" r:id="rId4" imgW="114300" imgH="177800" progId="Equation.DSMT4">
                  <p:embed/>
                </p:oleObj>
              </mc:Choice>
              <mc:Fallback>
                <p:oleObj name="" r:id="rId4" imgW="114300" imgH="177800" progId="Equation.DSMT4">
                  <p:embed/>
                  <p:pic>
                    <p:nvPicPr>
                      <p:cNvPr id="0" name="OLE substitute image"/>
                      <p:cNvPicPr/>
                      <p:nvPr/>
                    </p:nvPicPr>
                    <p:blipFill>
                      <a:blip r:embed="rId5">
                        <a:clrChange>
                          <a:clrFrom>
                            <a:srgbClr val="000000"/>
                          </a:clrFrom>
                          <a:clrTo>
                            <a:srgbClr val="000000"/>
                          </a:clrTo>
                        </a:clrChange>
                      </a:blip>
                      <a:stretch>
                        <a:fillRect/>
                      </a:stretch>
                    </p:blipFill>
                    <p:spPr>
                      <a:xfrm>
                        <a:off x="5618691" y="710167"/>
                        <a:ext cx="281929" cy="433981"/>
                      </a:xfrm>
                      <a:prstGeom prst="rect">
                        <a:avLst/>
                      </a:prstGeom>
                      <a:noFill/>
                      <a:ln w="38100">
                        <a:noFill/>
                        <a:miter/>
                      </a:ln>
                    </p:spPr>
                  </p:pic>
                </p:oleObj>
              </mc:Fallback>
            </mc:AlternateContent>
          </a:graphicData>
        </a:graphic>
      </p:graphicFrame>
      <p:graphicFrame>
        <p:nvGraphicFramePr>
          <p:cNvPr id="437256" name="对象 437255"/>
          <p:cNvGraphicFramePr>
            <a:graphicFrameLocks noChangeAspect="1"/>
          </p:cNvGraphicFramePr>
          <p:nvPr>
            <p:custDataLst>
              <p:tags r:id="rId6"/>
            </p:custDataLst>
          </p:nvPr>
        </p:nvGraphicFramePr>
        <p:xfrm>
          <a:off x="1985300" y="2144382"/>
          <a:ext cx="1902548" cy="1033952"/>
        </p:xfrm>
        <a:graphic>
          <a:graphicData uri="http://schemas.openxmlformats.org/presentationml/2006/ole">
            <mc:AlternateContent xmlns:mc="http://schemas.openxmlformats.org/markup-compatibility/2006">
              <mc:Choice xmlns:v="urn:schemas-microsoft-com:vml" Requires="v">
                <p:oleObj spid="_x0000_s1058" name="" r:id="rId7" imgW="609600" imgH="393700" progId="Equation.DSMT4">
                  <p:embed/>
                </p:oleObj>
              </mc:Choice>
              <mc:Fallback>
                <p:oleObj name="" r:id="rId7" imgW="609600" imgH="393700" progId="Equation.DSMT4">
                  <p:embed/>
                  <p:pic>
                    <p:nvPicPr>
                      <p:cNvPr id="0" name="OLE substitute image"/>
                      <p:cNvPicPr/>
                      <p:nvPr/>
                    </p:nvPicPr>
                    <p:blipFill>
                      <a:blip r:embed="rId8"/>
                      <a:stretch>
                        <a:fillRect/>
                      </a:stretch>
                    </p:blipFill>
                    <p:spPr>
                      <a:xfrm>
                        <a:off x="1985300" y="2144382"/>
                        <a:ext cx="1902548" cy="1033952"/>
                      </a:xfrm>
                      <a:prstGeom prst="rect">
                        <a:avLst/>
                      </a:prstGeom>
                      <a:noFill/>
                      <a:ln w="38100">
                        <a:noFill/>
                        <a:miter/>
                      </a:ln>
                    </p:spPr>
                  </p:pic>
                </p:oleObj>
              </mc:Fallback>
            </mc:AlternateContent>
          </a:graphicData>
        </a:graphic>
      </p:graphicFrame>
      <p:sp>
        <p:nvSpPr>
          <p:cNvPr id="437268" name="文本框 437267"/>
          <p:cNvSpPr txBox="1"/>
          <p:nvPr>
            <p:custDataLst>
              <p:tags r:id="rId9"/>
            </p:custDataLst>
          </p:nvPr>
        </p:nvSpPr>
        <p:spPr>
          <a:xfrm>
            <a:off x="501195" y="3082810"/>
            <a:ext cx="1868971" cy="691515"/>
          </a:xfrm>
          <a:prstGeom prst="rect">
            <a:avLst/>
          </a:prstGeom>
          <a:noFill/>
          <a:ln w="9525">
            <a:noFill/>
          </a:ln>
        </p:spPr>
        <p:txBody>
          <a:bodyPr>
            <a:spAutoFit/>
          </a:bodyPr>
          <a:lstStyle/>
          <a:p>
            <a:pPr>
              <a:lnSpc>
                <a:spcPct val="150000"/>
              </a:lnSpc>
              <a:spcBef>
                <a:spcPct val="0"/>
              </a:spcBef>
            </a:pPr>
            <a:r>
              <a:rPr lang="zh-CN" altLang="en-US" sz="2595" b="1">
                <a:solidFill>
                  <a:srgbClr val="DA4ADC"/>
                </a:solidFill>
                <a:latin typeface="宋体" panose="02010600030101010101" pitchFamily="2" charset="-122"/>
              </a:rPr>
              <a:t>说明：</a:t>
            </a:r>
            <a:endParaRPr lang="zh-CN" altLang="en-US" sz="2595" b="1">
              <a:solidFill>
                <a:srgbClr val="DA4ADC"/>
              </a:solidFill>
              <a:latin typeface="宋体" panose="02010600030101010101" pitchFamily="2" charset="-122"/>
            </a:endParaRPr>
          </a:p>
        </p:txBody>
      </p:sp>
      <p:sp>
        <p:nvSpPr>
          <p:cNvPr id="437269" name="文本框 437268"/>
          <p:cNvSpPr txBox="1"/>
          <p:nvPr>
            <p:custDataLst>
              <p:tags r:id="rId10"/>
            </p:custDataLst>
          </p:nvPr>
        </p:nvSpPr>
        <p:spPr>
          <a:xfrm>
            <a:off x="244608" y="3744869"/>
            <a:ext cx="9484235" cy="691515"/>
          </a:xfrm>
          <a:prstGeom prst="rect">
            <a:avLst/>
          </a:prstGeom>
          <a:noFill/>
          <a:ln w="9525">
            <a:noFill/>
          </a:ln>
        </p:spPr>
        <p:txBody>
          <a:bodyPr>
            <a:spAutoFit/>
          </a:bodyPr>
          <a:lstStyle/>
          <a:p>
            <a:pPr>
              <a:lnSpc>
                <a:spcPct val="150000"/>
              </a:lnSpc>
              <a:spcBef>
                <a:spcPct val="0"/>
              </a:spcBef>
            </a:pPr>
            <a:r>
              <a:rPr lang="en-US" altLang="zh-CN" sz="2595" b="1">
                <a:solidFill>
                  <a:schemeClr val="tx1"/>
                </a:solidFill>
                <a:latin typeface="宋体" panose="02010600030101010101" pitchFamily="2" charset="-122"/>
              </a:rPr>
              <a:t> </a:t>
            </a:r>
            <a:r>
              <a:rPr lang="en-US" altLang="zh-CN" sz="2595" b="1">
                <a:solidFill>
                  <a:srgbClr val="0070C0"/>
                </a:solidFill>
                <a:latin typeface="Times New Roman" panose="02020603050405020304"/>
                <a:ea typeface="宋体" panose="02010600030101010101" pitchFamily="2" charset="-122"/>
                <a:cs typeface="Times New Roman" panose="02020603050405020304"/>
              </a:rPr>
              <a:t>⑴               </a:t>
            </a:r>
            <a:r>
              <a:rPr lang="zh-CN" altLang="en-US" sz="2595" b="1">
                <a:solidFill>
                  <a:srgbClr val="0070C0"/>
                </a:solidFill>
                <a:latin typeface="Times New Roman" panose="02020603050405020304"/>
                <a:ea typeface="宋体" panose="02010600030101010101" pitchFamily="2" charset="-122"/>
                <a:cs typeface="Times New Roman" panose="02020603050405020304"/>
              </a:rPr>
              <a:t>是外电路上总的电势降落，习惯上叫</a:t>
            </a:r>
            <a:r>
              <a:rPr lang="zh-CN" altLang="en-US" sz="2595" b="1">
                <a:solidFill>
                  <a:srgbClr val="DA4ADC"/>
                </a:solidFill>
                <a:latin typeface="宋体" panose="02010600030101010101" pitchFamily="2" charset="-122"/>
              </a:rPr>
              <a:t>路端电压。</a:t>
            </a:r>
            <a:endParaRPr lang="zh-CN" altLang="en-US" sz="2595" b="1">
              <a:solidFill>
                <a:srgbClr val="DA4ADC"/>
              </a:solidFill>
              <a:latin typeface="宋体" panose="02010600030101010101" pitchFamily="2" charset="-122"/>
            </a:endParaRPr>
          </a:p>
        </p:txBody>
      </p:sp>
      <p:sp>
        <p:nvSpPr>
          <p:cNvPr id="437270" name="文本框 437269"/>
          <p:cNvSpPr txBox="1"/>
          <p:nvPr>
            <p:custDataLst>
              <p:tags r:id="rId11"/>
            </p:custDataLst>
          </p:nvPr>
        </p:nvSpPr>
        <p:spPr>
          <a:xfrm>
            <a:off x="244608" y="4704697"/>
            <a:ext cx="8621024" cy="691515"/>
          </a:xfrm>
          <a:prstGeom prst="rect">
            <a:avLst/>
          </a:prstGeom>
          <a:noFill/>
          <a:ln w="9525">
            <a:noFill/>
          </a:ln>
        </p:spPr>
        <p:txBody>
          <a:bodyPr>
            <a:spAutoFit/>
          </a:bodyPr>
          <a:lstStyle/>
          <a:p>
            <a:pPr>
              <a:lnSpc>
                <a:spcPct val="150000"/>
              </a:lnSpc>
              <a:spcBef>
                <a:spcPct val="0"/>
              </a:spcBef>
            </a:pPr>
            <a:r>
              <a:rPr lang="en-US" altLang="zh-CN" sz="2595" b="1">
                <a:solidFill>
                  <a:srgbClr val="0000FF"/>
                </a:solidFill>
                <a:latin typeface="宋体" panose="02010600030101010101" pitchFamily="2" charset="-122"/>
              </a:rPr>
              <a:t> </a:t>
            </a:r>
            <a:r>
              <a:rPr lang="en-US" altLang="zh-CN" sz="2595" b="1">
                <a:solidFill>
                  <a:srgbClr val="0070C0"/>
                </a:solidFill>
                <a:latin typeface="Times New Roman" panose="02020603050405020304"/>
                <a:ea typeface="宋体" panose="02010600030101010101" pitchFamily="2" charset="-122"/>
                <a:cs typeface="Times New Roman" panose="02020603050405020304"/>
              </a:rPr>
              <a:t>⑵              </a:t>
            </a:r>
            <a:r>
              <a:rPr lang="zh-CN" altLang="en-US" sz="2595" b="1">
                <a:solidFill>
                  <a:srgbClr val="0070C0"/>
                </a:solidFill>
                <a:latin typeface="Times New Roman" panose="02020603050405020304"/>
                <a:ea typeface="宋体" panose="02010600030101010101" pitchFamily="2" charset="-122"/>
                <a:cs typeface="Times New Roman" panose="02020603050405020304"/>
              </a:rPr>
              <a:t>是内电路上的电势降落，习惯上叫</a:t>
            </a:r>
            <a:r>
              <a:rPr lang="zh-CN" altLang="en-US" sz="2595" b="1">
                <a:solidFill>
                  <a:srgbClr val="DA4ADC"/>
                </a:solidFill>
                <a:latin typeface="宋体" panose="02010600030101010101" pitchFamily="2" charset="-122"/>
              </a:rPr>
              <a:t>内电压。</a:t>
            </a:r>
            <a:endParaRPr lang="zh-CN" altLang="en-US" sz="2595" b="1">
              <a:solidFill>
                <a:srgbClr val="DA4ADC"/>
              </a:solidFill>
              <a:latin typeface="宋体" panose="02010600030101010101" pitchFamily="2" charset="-122"/>
            </a:endParaRPr>
          </a:p>
        </p:txBody>
      </p:sp>
      <p:graphicFrame>
        <p:nvGraphicFramePr>
          <p:cNvPr id="437272" name="对象 437271"/>
          <p:cNvGraphicFramePr>
            <a:graphicFrameLocks noChangeAspect="1"/>
          </p:cNvGraphicFramePr>
          <p:nvPr>
            <p:custDataLst>
              <p:tags r:id="rId12"/>
            </p:custDataLst>
          </p:nvPr>
        </p:nvGraphicFramePr>
        <p:xfrm>
          <a:off x="836420" y="3948271"/>
          <a:ext cx="1376088" cy="518256"/>
        </p:xfrm>
        <a:graphic>
          <a:graphicData uri="http://schemas.openxmlformats.org/presentationml/2006/ole">
            <mc:AlternateContent xmlns:mc="http://schemas.openxmlformats.org/markup-compatibility/2006">
              <mc:Choice xmlns:v="urn:schemas-microsoft-com:vml" Requires="v">
                <p:oleObj spid="_x0000_s1059" name="" r:id="rId13" imgW="939165" imgH="355600" progId="Equation.DSMT4">
                  <p:embed/>
                </p:oleObj>
              </mc:Choice>
              <mc:Fallback>
                <p:oleObj name="" r:id="rId13" imgW="939165" imgH="355600" progId="Equation.DSMT4">
                  <p:embed/>
                  <p:pic>
                    <p:nvPicPr>
                      <p:cNvPr id="0" name="OLE substitute image"/>
                      <p:cNvPicPr/>
                      <p:nvPr/>
                    </p:nvPicPr>
                    <p:blipFill>
                      <a:blip r:embed="rId14">
                        <a:clrChange>
                          <a:clrFrom>
                            <a:srgbClr val="000000"/>
                          </a:clrFrom>
                          <a:clrTo>
                            <a:srgbClr val="000000"/>
                          </a:clrTo>
                        </a:clrChange>
                      </a:blip>
                      <a:stretch>
                        <a:fillRect/>
                      </a:stretch>
                    </p:blipFill>
                    <p:spPr>
                      <a:xfrm>
                        <a:off x="836420" y="3948271"/>
                        <a:ext cx="1376088" cy="518256"/>
                      </a:xfrm>
                      <a:prstGeom prst="rect">
                        <a:avLst/>
                      </a:prstGeom>
                      <a:noFill/>
                      <a:ln w="38100">
                        <a:noFill/>
                        <a:miter/>
                      </a:ln>
                    </p:spPr>
                  </p:pic>
                </p:oleObj>
              </mc:Fallback>
            </mc:AlternateContent>
          </a:graphicData>
        </a:graphic>
      </p:graphicFrame>
      <p:graphicFrame>
        <p:nvGraphicFramePr>
          <p:cNvPr id="437273" name="对象 437272"/>
          <p:cNvGraphicFramePr>
            <a:graphicFrameLocks noChangeAspect="1"/>
          </p:cNvGraphicFramePr>
          <p:nvPr>
            <p:custDataLst>
              <p:tags r:id="rId15"/>
            </p:custDataLst>
          </p:nvPr>
        </p:nvGraphicFramePr>
        <p:xfrm>
          <a:off x="875036" y="4890840"/>
          <a:ext cx="1297192" cy="535350"/>
        </p:xfrm>
        <a:graphic>
          <a:graphicData uri="http://schemas.openxmlformats.org/presentationml/2006/ole">
            <mc:AlternateContent xmlns:mc="http://schemas.openxmlformats.org/markup-compatibility/2006">
              <mc:Choice xmlns:v="urn:schemas-microsoft-com:vml" Requires="v">
                <p:oleObj spid="_x0000_s1060" name="" r:id="rId16" imgW="812165" imgH="342900" progId="Equation.DSMT4">
                  <p:embed/>
                </p:oleObj>
              </mc:Choice>
              <mc:Fallback>
                <p:oleObj name="" r:id="rId16" imgW="812165" imgH="342900" progId="Equation.DSMT4">
                  <p:embed/>
                  <p:pic>
                    <p:nvPicPr>
                      <p:cNvPr id="0" name="OLE substitute image"/>
                      <p:cNvPicPr/>
                      <p:nvPr/>
                    </p:nvPicPr>
                    <p:blipFill>
                      <a:blip r:embed="rId17">
                        <a:clrChange>
                          <a:clrFrom>
                            <a:srgbClr val="000000"/>
                          </a:clrFrom>
                          <a:clrTo>
                            <a:srgbClr val="000000"/>
                          </a:clrTo>
                        </a:clrChange>
                      </a:blip>
                      <a:stretch>
                        <a:fillRect/>
                      </a:stretch>
                    </p:blipFill>
                    <p:spPr>
                      <a:xfrm>
                        <a:off x="875036" y="4890840"/>
                        <a:ext cx="1297192" cy="535350"/>
                      </a:xfrm>
                      <a:prstGeom prst="rect">
                        <a:avLst/>
                      </a:prstGeom>
                      <a:noFill/>
                      <a:ln w="38100">
                        <a:noFill/>
                        <a:miter/>
                      </a:ln>
                    </p:spPr>
                  </p:pic>
                </p:oleObj>
              </mc:Fallback>
            </mc:AlternateContent>
          </a:graphicData>
        </a:graphic>
      </p:graphicFrame>
      <p:sp>
        <p:nvSpPr>
          <p:cNvPr id="437276" name="文本框 437275"/>
          <p:cNvSpPr txBox="1"/>
          <p:nvPr>
            <p:custDataLst>
              <p:tags r:id="rId18"/>
            </p:custDataLst>
          </p:nvPr>
        </p:nvSpPr>
        <p:spPr>
          <a:xfrm>
            <a:off x="4112260" y="2400300"/>
            <a:ext cx="6077585" cy="521970"/>
          </a:xfrm>
          <a:prstGeom prst="rect">
            <a:avLst/>
          </a:prstGeom>
          <a:noFill/>
          <a:ln w="28575">
            <a:noFill/>
          </a:ln>
        </p:spPr>
        <p:txBody>
          <a:bodyPr wrap="square">
            <a:spAutoFit/>
          </a:bodyPr>
          <a:lstStyle/>
          <a:p>
            <a:r>
              <a:rPr lang="zh-CN" altLang="en-US" sz="2795" b="1">
                <a:solidFill>
                  <a:srgbClr val="DA4ADC"/>
                </a:solidFill>
                <a:latin typeface="Arial" panose="020B0604020202020204" pitchFamily="34" charset="0"/>
              </a:rPr>
              <a:t>（适用范围：外电路纯电阻电路）</a:t>
            </a:r>
            <a:endParaRPr lang="zh-CN" altLang="en-US" sz="2795" b="1">
              <a:solidFill>
                <a:srgbClr val="DA4ADC"/>
              </a:solidFill>
              <a:latin typeface="Arial" panose="020B0604020202020204" pitchFamily="34" charset="0"/>
            </a:endParaRPr>
          </a:p>
        </p:txBody>
      </p:sp>
      <p:sp>
        <p:nvSpPr>
          <p:cNvPr id="58" name="文本框 57"/>
          <p:cNvSpPr txBox="1"/>
          <p:nvPr>
            <p:custDataLst>
              <p:tags r:id="rId19"/>
            </p:custDataLst>
          </p:nvPr>
        </p:nvSpPr>
        <p:spPr>
          <a:xfrm>
            <a:off x="-81280" y="98425"/>
            <a:ext cx="392493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smtClean="0">
                <a:solidFill>
                  <a:schemeClr val="accent1">
                    <a:lumMod val="75000"/>
                  </a:schemeClr>
                </a:solidFill>
                <a:latin typeface="宋体" panose="02010600030101010101" pitchFamily="2" charset="-122"/>
                <a:sym typeface="+mn-ea"/>
              </a:rPr>
              <a:t>闭合电路欧姆定律</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72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437252"/>
                                        </p:tgtEl>
                                        <p:attrNameLst>
                                          <p:attrName>style.visibility</p:attrName>
                                        </p:attrNameLst>
                                      </p:cBhvr>
                                      <p:to>
                                        <p:strVal val="visible"/>
                                      </p:to>
                                    </p:set>
                                    <p:anim calcmode="lin" valueType="num">
                                      <p:cBhvr additive="base">
                                        <p:cTn id="11" dur="500" fill="hold"/>
                                        <p:tgtEl>
                                          <p:spTgt spid="437252"/>
                                        </p:tgtEl>
                                        <p:attrNameLst>
                                          <p:attrName>ppt_x</p:attrName>
                                        </p:attrNameLst>
                                      </p:cBhvr>
                                      <p:tavLst>
                                        <p:tav tm="0">
                                          <p:val>
                                            <p:strVal val="#ppt_x"/>
                                          </p:val>
                                        </p:tav>
                                        <p:tav tm="100000">
                                          <p:val>
                                            <p:strVal val="#ppt_x"/>
                                          </p:val>
                                        </p:tav>
                                      </p:tavLst>
                                    </p:anim>
                                    <p:anim calcmode="lin" valueType="num">
                                      <p:cBhvr additive="base">
                                        <p:cTn id="12" dur="500" fill="hold"/>
                                        <p:tgtEl>
                                          <p:spTgt spid="43725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37256"/>
                                        </p:tgtEl>
                                        <p:attrNameLst>
                                          <p:attrName>style.visibility</p:attrName>
                                        </p:attrNameLst>
                                      </p:cBhvr>
                                      <p:to>
                                        <p:strVal val="visible"/>
                                      </p:to>
                                    </p:set>
                                    <p:anim calcmode="lin" valueType="num">
                                      <p:cBhvr additive="base">
                                        <p:cTn id="15" dur="500" fill="hold"/>
                                        <p:tgtEl>
                                          <p:spTgt spid="437256"/>
                                        </p:tgtEl>
                                        <p:attrNameLst>
                                          <p:attrName>ppt_x</p:attrName>
                                        </p:attrNameLst>
                                      </p:cBhvr>
                                      <p:tavLst>
                                        <p:tav tm="0">
                                          <p:val>
                                            <p:strVal val="#ppt_x"/>
                                          </p:val>
                                        </p:tav>
                                        <p:tav tm="100000">
                                          <p:val>
                                            <p:strVal val="#ppt_x"/>
                                          </p:val>
                                        </p:tav>
                                      </p:tavLst>
                                    </p:anim>
                                    <p:anim calcmode="lin" valueType="num">
                                      <p:cBhvr additive="base">
                                        <p:cTn id="16" dur="500" fill="hold"/>
                                        <p:tgtEl>
                                          <p:spTgt spid="43725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37276"/>
                                        </p:tgtEl>
                                        <p:attrNameLst>
                                          <p:attrName>style.visibility</p:attrName>
                                        </p:attrNameLst>
                                      </p:cBhvr>
                                      <p:to>
                                        <p:strVal val="visible"/>
                                      </p:to>
                                    </p:set>
                                    <p:anim calcmode="lin" valueType="num">
                                      <p:cBhvr additive="base">
                                        <p:cTn id="21" dur="500" fill="hold"/>
                                        <p:tgtEl>
                                          <p:spTgt spid="437276"/>
                                        </p:tgtEl>
                                        <p:attrNameLst>
                                          <p:attrName>ppt_x</p:attrName>
                                        </p:attrNameLst>
                                      </p:cBhvr>
                                      <p:tavLst>
                                        <p:tav tm="0">
                                          <p:val>
                                            <p:strVal val="#ppt_x"/>
                                          </p:val>
                                        </p:tav>
                                        <p:tav tm="100000">
                                          <p:val>
                                            <p:strVal val="#ppt_x"/>
                                          </p:val>
                                        </p:tav>
                                      </p:tavLst>
                                    </p:anim>
                                    <p:anim calcmode="lin" valueType="num">
                                      <p:cBhvr additive="base">
                                        <p:cTn id="22" dur="500" fill="hold"/>
                                        <p:tgtEl>
                                          <p:spTgt spid="43727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437268">
                                            <p:txEl>
                                              <p:pRg st="0" end="0"/>
                                            </p:txEl>
                                          </p:spTgt>
                                        </p:tgtEl>
                                        <p:attrNameLst>
                                          <p:attrName>style.visibility</p:attrName>
                                        </p:attrNameLst>
                                      </p:cBhvr>
                                      <p:to>
                                        <p:strVal val="visible"/>
                                      </p:to>
                                    </p:set>
                                    <p:animEffect transition="in" filter="wipe(down)">
                                      <p:cBhvr>
                                        <p:cTn id="27" dur="500"/>
                                        <p:tgtEl>
                                          <p:spTgt spid="437268">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437272"/>
                                        </p:tgtEl>
                                        <p:attrNameLst>
                                          <p:attrName>style.visibility</p:attrName>
                                        </p:attrNameLst>
                                      </p:cBhvr>
                                      <p:to>
                                        <p:strVal val="visible"/>
                                      </p:to>
                                    </p:set>
                                    <p:animEffect transition="in" filter="wipe(down)">
                                      <p:cBhvr>
                                        <p:cTn id="32" dur="500"/>
                                        <p:tgtEl>
                                          <p:spTgt spid="437272"/>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437269"/>
                                        </p:tgtEl>
                                        <p:attrNameLst>
                                          <p:attrName>style.visibility</p:attrName>
                                        </p:attrNameLst>
                                      </p:cBhvr>
                                      <p:to>
                                        <p:strVal val="visible"/>
                                      </p:to>
                                    </p:set>
                                    <p:animEffect transition="in" filter="wipe(down)">
                                      <p:cBhvr>
                                        <p:cTn id="35" dur="500"/>
                                        <p:tgtEl>
                                          <p:spTgt spid="437269"/>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437273"/>
                                        </p:tgtEl>
                                        <p:attrNameLst>
                                          <p:attrName>style.visibility</p:attrName>
                                        </p:attrNameLst>
                                      </p:cBhvr>
                                      <p:to>
                                        <p:strVal val="visible"/>
                                      </p:to>
                                    </p:set>
                                    <p:animEffect transition="in" filter="wipe(down)">
                                      <p:cBhvr>
                                        <p:cTn id="40" dur="500"/>
                                        <p:tgtEl>
                                          <p:spTgt spid="437273"/>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437270"/>
                                        </p:tgtEl>
                                        <p:attrNameLst>
                                          <p:attrName>style.visibility</p:attrName>
                                        </p:attrNameLst>
                                      </p:cBhvr>
                                      <p:to>
                                        <p:strVal val="visible"/>
                                      </p:to>
                                    </p:set>
                                    <p:animEffect transition="in" filter="wipe(down)">
                                      <p:cBhvr>
                                        <p:cTn id="43" dur="500"/>
                                        <p:tgtEl>
                                          <p:spTgt spid="437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7251" grpId="0"/>
      <p:bldP spid="437252" grpId="0"/>
      <p:bldP spid="437269" grpId="0"/>
      <p:bldP spid="437270" grpId="0"/>
      <p:bldP spid="43727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custDataLst>
              <p:tags r:id="rId1"/>
            </p:custDataLst>
          </p:nvPr>
        </p:nvSpPr>
        <p:spPr>
          <a:xfrm>
            <a:off x="68580" y="99060"/>
            <a:ext cx="392493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smtClean="0">
                <a:solidFill>
                  <a:schemeClr val="accent1">
                    <a:lumMod val="75000"/>
                  </a:schemeClr>
                </a:solidFill>
                <a:latin typeface="宋体" panose="02010600030101010101" pitchFamily="2" charset="-122"/>
                <a:sym typeface="+mn-ea"/>
              </a:rPr>
              <a:t>闭合电路欧姆定律</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
        <p:nvSpPr>
          <p:cNvPr id="3" name="文本框 2"/>
          <p:cNvSpPr txBox="1"/>
          <p:nvPr>
            <p:custDataLst>
              <p:tags r:id="rId2"/>
            </p:custDataLst>
          </p:nvPr>
        </p:nvSpPr>
        <p:spPr>
          <a:xfrm>
            <a:off x="653643" y="864565"/>
            <a:ext cx="6274526" cy="521970"/>
          </a:xfrm>
          <a:prstGeom prst="rect">
            <a:avLst/>
          </a:prstGeom>
          <a:noFill/>
        </p:spPr>
        <p:txBody>
          <a:bodyPr wrap="square" rtlCol="0">
            <a:spAutoFit/>
          </a:bodyPr>
          <a:lstStyle/>
          <a:p>
            <a:pPr algn="l">
              <a:lnSpc>
                <a:spcPct val="100000"/>
              </a:lnSpc>
            </a:pPr>
            <a:r>
              <a:rPr sz="2795" b="1">
                <a:solidFill>
                  <a:srgbClr val="0000FF"/>
                </a:solidFill>
                <a:latin typeface="宋体" panose="02010600030101010101" pitchFamily="2" charset="-122"/>
                <a:ea typeface="宋体" panose="02010600030101010101" pitchFamily="2" charset="-122"/>
                <a:cs typeface="宋体" panose="02010600030101010101" pitchFamily="2" charset="-122"/>
                <a:sym typeface="+mn-ea"/>
              </a:rPr>
              <a:t>闭合电路欧姆定律</a:t>
            </a:r>
            <a:r>
              <a:rPr lang="zh-CN" sz="2795" b="1">
                <a:solidFill>
                  <a:srgbClr val="0000FF"/>
                </a:solidFill>
                <a:latin typeface="宋体" panose="02010600030101010101" pitchFamily="2" charset="-122"/>
                <a:ea typeface="宋体" panose="02010600030101010101" pitchFamily="2" charset="-122"/>
                <a:cs typeface="宋体" panose="02010600030101010101" pitchFamily="2" charset="-122"/>
                <a:sym typeface="+mn-ea"/>
              </a:rPr>
              <a:t>的</a:t>
            </a:r>
            <a:r>
              <a:rPr sz="2795">
                <a:solidFill>
                  <a:srgbClr val="FF0000"/>
                </a:solidFill>
                <a:latin typeface="微软雅黑" panose="020B0503020204020204" charset="-122"/>
                <a:ea typeface="微软雅黑" panose="020B0503020204020204" charset="-122"/>
                <a:cs typeface="微软雅黑" panose="020B0503020204020204" charset="-122"/>
              </a:rPr>
              <a:t>几种表示形式</a:t>
            </a:r>
            <a:endParaRPr sz="2795">
              <a:solidFill>
                <a:srgbClr val="FF0000"/>
              </a:solidFill>
              <a:latin typeface="微软雅黑" panose="020B0503020204020204" charset="-122"/>
              <a:ea typeface="微软雅黑" panose="020B0503020204020204" charset="-122"/>
              <a:cs typeface="微软雅黑" panose="020B0503020204020204" charset="-122"/>
            </a:endParaRPr>
          </a:p>
        </p:txBody>
      </p:sp>
      <p:graphicFrame>
        <p:nvGraphicFramePr>
          <p:cNvPr id="15364" name="对象 15363"/>
          <p:cNvGraphicFramePr>
            <a:graphicFrameLocks noChangeAspect="1"/>
          </p:cNvGraphicFramePr>
          <p:nvPr>
            <p:custDataLst>
              <p:tags r:id="rId3"/>
            </p:custDataLst>
          </p:nvPr>
        </p:nvGraphicFramePr>
        <p:xfrm>
          <a:off x="308871" y="1616796"/>
          <a:ext cx="11380891" cy="4561675"/>
        </p:xfrm>
        <a:graphic>
          <a:graphicData uri="http://schemas.openxmlformats.org/presentationml/2006/ole">
            <mc:AlternateContent xmlns:mc="http://schemas.openxmlformats.org/markup-compatibility/2006">
              <mc:Choice xmlns:v="urn:schemas-microsoft-com:vml" Requires="v">
                <p:oleObj spid="_x0000_s1061" name="" r:id="rId4" imgW="10841990" imgH="4476115" progId="Word.Document.8">
                  <p:embed/>
                </p:oleObj>
              </mc:Choice>
              <mc:Fallback>
                <p:oleObj name="" r:id="rId4" imgW="10841990" imgH="4476115" progId="Word.Document.8">
                  <p:embed/>
                  <p:pic>
                    <p:nvPicPr>
                      <p:cNvPr id="0" name="OLE substitute image"/>
                      <p:cNvPicPr/>
                      <p:nvPr/>
                    </p:nvPicPr>
                    <p:blipFill>
                      <a:blip r:embed="rId5"/>
                      <a:stretch>
                        <a:fillRect/>
                      </a:stretch>
                    </p:blipFill>
                    <p:spPr>
                      <a:xfrm>
                        <a:off x="308871" y="1616796"/>
                        <a:ext cx="11380891" cy="4561675"/>
                      </a:xfrm>
                      <a:prstGeom prst="rect">
                        <a:avLst/>
                      </a:prstGeom>
                      <a:noFill/>
                      <a:ln w="38100">
                        <a:noFill/>
                        <a:miter/>
                      </a:ln>
                    </p:spPr>
                  </p:pic>
                </p:oleObj>
              </mc:Fallback>
            </mc:AlternateContent>
          </a:graphicData>
        </a:graphic>
      </p:graphicFrame>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ChangeArrowheads="1"/>
          </p:cNvSpPr>
          <p:nvPr>
            <p:custDataLst>
              <p:tags r:id="rId1"/>
            </p:custDataLst>
          </p:nvPr>
        </p:nvSpPr>
        <p:spPr bwMode="auto">
          <a:xfrm>
            <a:off x="392338" y="689540"/>
            <a:ext cx="8023743" cy="2693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8862" tIns="54431" rIns="108862" bIns="54431">
            <a:spAutoFit/>
          </a:bodyPr>
          <a:lstStyle/>
          <a:p>
            <a:pPr algn="just" eaLnBrk="0" hangingPunct="0">
              <a:lnSpc>
                <a:spcPct val="150000"/>
              </a:lnSpc>
              <a:buFontTx/>
              <a:buNone/>
            </a:pPr>
            <a:r>
              <a:rPr lang="zh-CN" altLang="en-US" sz="2800" spc="150">
                <a:solidFill>
                  <a:srgbClr val="0000FF"/>
                </a:solidFill>
                <a:uFillTx/>
                <a:latin typeface="宋体" panose="02010600030101010101" pitchFamily="2" charset="-122"/>
                <a:ea typeface="微软雅黑" panose="020B0503020204020204" charset="-122"/>
                <a:sym typeface="+mn-ea"/>
              </a:rPr>
              <a:t>【练习</a:t>
            </a:r>
            <a:r>
              <a:rPr lang="en-US" altLang="zh-CN" sz="2800" spc="150">
                <a:solidFill>
                  <a:srgbClr val="0000FF"/>
                </a:solidFill>
                <a:uFillTx/>
                <a:latin typeface="宋体" panose="02010600030101010101" pitchFamily="2" charset="-122"/>
                <a:ea typeface="微软雅黑" panose="020B0503020204020204" charset="-122"/>
                <a:sym typeface="+mn-ea"/>
              </a:rPr>
              <a:t>3</a:t>
            </a:r>
            <a:r>
              <a:rPr lang="zh-CN" altLang="en-US" sz="2800" spc="150">
                <a:solidFill>
                  <a:srgbClr val="0000FF"/>
                </a:solidFill>
                <a:uFillTx/>
                <a:latin typeface="宋体" panose="02010600030101010101" pitchFamily="2" charset="-122"/>
                <a:ea typeface="微软雅黑" panose="020B0503020204020204" charset="-122"/>
                <a:sym typeface="+mn-ea"/>
              </a:rPr>
              <a:t>】</a:t>
            </a:r>
            <a:r>
              <a:rPr lang="zh-CN" altLang="en-US" sz="2800" b="1" smtClean="0">
                <a:solidFill>
                  <a:srgbClr val="7030A0"/>
                </a:solidFill>
                <a:latin typeface="Times New Roman" panose="02020603050405020304" pitchFamily="18" charset="0"/>
                <a:ea typeface="黑体" panose="02010609060101010101" pitchFamily="2" charset="-122"/>
                <a:cs typeface="Times New Roman" panose="02020603050405020304" pitchFamily="18" charset="0"/>
              </a:rPr>
              <a:t>如</a:t>
            </a:r>
            <a:r>
              <a:rPr lang="zh-CN" altLang="en-US" sz="2800" b="1">
                <a:solidFill>
                  <a:srgbClr val="7030A0"/>
                </a:solidFill>
                <a:latin typeface="Times New Roman" panose="02020603050405020304" pitchFamily="18" charset="0"/>
                <a:ea typeface="黑体" panose="02010609060101010101" pitchFamily="2" charset="-122"/>
                <a:cs typeface="Times New Roman" panose="02020603050405020304" pitchFamily="18" charset="0"/>
              </a:rPr>
              <a:t>图所示，</a:t>
            </a:r>
            <a:r>
              <a:rPr lang="en-US" altLang="zh-CN" sz="2800" b="1" i="1">
                <a:solidFill>
                  <a:srgbClr val="7030A0"/>
                </a:solidFill>
                <a:latin typeface="Times New Roman" panose="02020603050405020304" pitchFamily="18" charset="0"/>
                <a:ea typeface="黑体" panose="02010609060101010101" pitchFamily="2" charset="-122"/>
                <a:cs typeface="Times New Roman" panose="02020603050405020304" pitchFamily="18" charset="0"/>
              </a:rPr>
              <a:t>R</a:t>
            </a:r>
            <a:r>
              <a:rPr lang="en-US" altLang="zh-CN" sz="2800" b="1" baseline="-15000">
                <a:solidFill>
                  <a:srgbClr val="7030A0"/>
                </a:solidFill>
                <a:latin typeface="Times New Roman" panose="02020603050405020304" pitchFamily="18" charset="0"/>
                <a:ea typeface="黑体" panose="02010609060101010101" pitchFamily="2" charset="-122"/>
                <a:cs typeface="Times New Roman" panose="02020603050405020304" pitchFamily="18" charset="0"/>
              </a:rPr>
              <a:t>1</a:t>
            </a:r>
            <a:r>
              <a:rPr lang="en-US" altLang="zh-CN" sz="2800" b="1">
                <a:solidFill>
                  <a:srgbClr val="7030A0"/>
                </a:solidFill>
                <a:latin typeface="Times New Roman" panose="02020603050405020304" pitchFamily="18" charset="0"/>
                <a:ea typeface="黑体" panose="02010609060101010101" pitchFamily="2" charset="-122"/>
                <a:cs typeface="Times New Roman" panose="02020603050405020304" pitchFamily="18" charset="0"/>
              </a:rPr>
              <a:t> = 8.0 </a:t>
            </a:r>
            <a:r>
              <a:rPr lang="el-GR" altLang="zh-CN" sz="2800" b="1" smtClean="0">
                <a:solidFill>
                  <a:srgbClr val="7030A0"/>
                </a:solidFill>
                <a:latin typeface="Times New Roman" panose="02020603050405020304" pitchFamily="18" charset="0"/>
                <a:ea typeface="黑体" panose="02010609060101010101" pitchFamily="2" charset="-122"/>
                <a:cs typeface="Times New Roman" panose="02020603050405020304" pitchFamily="18" charset="0"/>
              </a:rPr>
              <a:t>Ω</a:t>
            </a:r>
            <a:r>
              <a:rPr lang="zh-CN" altLang="en-US" sz="2800" b="1" smtClean="0">
                <a:solidFill>
                  <a:srgbClr val="7030A0"/>
                </a:solidFill>
                <a:latin typeface="Times New Roman" panose="02020603050405020304" pitchFamily="18" charset="0"/>
                <a:ea typeface="黑体" panose="02010609060101010101" pitchFamily="2" charset="-122"/>
                <a:cs typeface="Times New Roman" panose="02020603050405020304" pitchFamily="18" charset="0"/>
              </a:rPr>
              <a:t>，</a:t>
            </a:r>
            <a:r>
              <a:rPr lang="en-US" altLang="zh-CN" sz="2800" b="1" i="1">
                <a:solidFill>
                  <a:srgbClr val="7030A0"/>
                </a:solidFill>
                <a:latin typeface="Times New Roman" panose="02020603050405020304" pitchFamily="18" charset="0"/>
                <a:ea typeface="黑体" panose="02010609060101010101" pitchFamily="2" charset="-122"/>
                <a:cs typeface="Times New Roman" panose="02020603050405020304" pitchFamily="18" charset="0"/>
              </a:rPr>
              <a:t>R</a:t>
            </a:r>
            <a:r>
              <a:rPr lang="en-US" altLang="zh-CN" sz="2800" b="1" baseline="-15000">
                <a:solidFill>
                  <a:srgbClr val="7030A0"/>
                </a:solidFill>
                <a:latin typeface="Times New Roman" panose="02020603050405020304" pitchFamily="18" charset="0"/>
                <a:ea typeface="黑体" panose="02010609060101010101" pitchFamily="2" charset="-122"/>
                <a:cs typeface="Times New Roman" panose="02020603050405020304" pitchFamily="18" charset="0"/>
              </a:rPr>
              <a:t>2</a:t>
            </a:r>
            <a:r>
              <a:rPr lang="en-US" altLang="zh-CN" sz="2800" b="1">
                <a:solidFill>
                  <a:srgbClr val="7030A0"/>
                </a:solidFill>
                <a:latin typeface="Times New Roman" panose="02020603050405020304" pitchFamily="18" charset="0"/>
                <a:ea typeface="黑体" panose="02010609060101010101" pitchFamily="2" charset="-122"/>
                <a:cs typeface="Times New Roman" panose="02020603050405020304" pitchFamily="18" charset="0"/>
              </a:rPr>
              <a:t> = 5.0 </a:t>
            </a:r>
            <a:r>
              <a:rPr lang="el-GR" altLang="zh-CN" sz="2800" b="1">
                <a:solidFill>
                  <a:srgbClr val="7030A0"/>
                </a:solidFill>
                <a:latin typeface="Times New Roman" panose="02020603050405020304" pitchFamily="18" charset="0"/>
                <a:ea typeface="黑体" panose="02010609060101010101" pitchFamily="2" charset="-122"/>
                <a:cs typeface="Times New Roman" panose="02020603050405020304" pitchFamily="18" charset="0"/>
              </a:rPr>
              <a:t>Ω </a:t>
            </a:r>
            <a:r>
              <a:rPr lang="zh-CN" altLang="en-US" sz="2800" b="1" smtClean="0">
                <a:solidFill>
                  <a:srgbClr val="7030A0"/>
                </a:solidFill>
                <a:latin typeface="Times New Roman" panose="02020603050405020304" pitchFamily="18" charset="0"/>
                <a:ea typeface="黑体" panose="02010609060101010101" pitchFamily="2" charset="-122"/>
                <a:cs typeface="Times New Roman" panose="02020603050405020304" pitchFamily="18" charset="0"/>
              </a:rPr>
              <a:t>，</a:t>
            </a:r>
            <a:r>
              <a:rPr lang="zh-CN" altLang="en-US" sz="2800" b="1">
                <a:solidFill>
                  <a:srgbClr val="7030A0"/>
                </a:solidFill>
                <a:latin typeface="Times New Roman" panose="02020603050405020304" pitchFamily="18" charset="0"/>
                <a:ea typeface="黑体" panose="02010609060101010101" pitchFamily="2" charset="-122"/>
                <a:cs typeface="Times New Roman" panose="02020603050405020304" pitchFamily="18" charset="0"/>
              </a:rPr>
              <a:t>当单刀双掷开关 </a:t>
            </a:r>
            <a:r>
              <a:rPr lang="en-US" altLang="zh-CN" sz="2800" b="1">
                <a:solidFill>
                  <a:srgbClr val="7030A0"/>
                </a:solidFill>
                <a:latin typeface="Times New Roman" panose="02020603050405020304" pitchFamily="18" charset="0"/>
                <a:ea typeface="黑体" panose="02010609060101010101" pitchFamily="2" charset="-122"/>
                <a:cs typeface="Times New Roman" panose="02020603050405020304" pitchFamily="18" charset="0"/>
              </a:rPr>
              <a:t>S </a:t>
            </a:r>
            <a:r>
              <a:rPr lang="zh-CN" altLang="en-US" sz="2800" b="1">
                <a:solidFill>
                  <a:srgbClr val="7030A0"/>
                </a:solidFill>
                <a:latin typeface="Times New Roman" panose="02020603050405020304" pitchFamily="18" charset="0"/>
                <a:ea typeface="黑体" panose="02010609060101010101" pitchFamily="2" charset="-122"/>
                <a:cs typeface="Times New Roman" panose="02020603050405020304" pitchFamily="18" charset="0"/>
              </a:rPr>
              <a:t>扳到位置 </a:t>
            </a:r>
            <a:r>
              <a:rPr lang="en-US" altLang="zh-CN" sz="2800" b="1">
                <a:solidFill>
                  <a:srgbClr val="7030A0"/>
                </a:solidFill>
                <a:latin typeface="Times New Roman" panose="02020603050405020304" pitchFamily="18" charset="0"/>
                <a:ea typeface="黑体" panose="02010609060101010101" pitchFamily="2" charset="-122"/>
                <a:cs typeface="Times New Roman" panose="02020603050405020304" pitchFamily="18" charset="0"/>
              </a:rPr>
              <a:t>1 </a:t>
            </a:r>
            <a:r>
              <a:rPr lang="zh-CN" altLang="en-US" sz="2800" b="1">
                <a:solidFill>
                  <a:srgbClr val="7030A0"/>
                </a:solidFill>
                <a:latin typeface="Times New Roman" panose="02020603050405020304" pitchFamily="18" charset="0"/>
                <a:ea typeface="黑体" panose="02010609060101010101" pitchFamily="2" charset="-122"/>
                <a:cs typeface="Times New Roman" panose="02020603050405020304" pitchFamily="18" charset="0"/>
              </a:rPr>
              <a:t>时</a:t>
            </a:r>
            <a:r>
              <a:rPr lang="zh-CN" altLang="en-US" sz="2800" b="1" smtClean="0">
                <a:solidFill>
                  <a:srgbClr val="7030A0"/>
                </a:solidFill>
                <a:latin typeface="Times New Roman" panose="02020603050405020304" pitchFamily="18" charset="0"/>
                <a:ea typeface="黑体" panose="02010609060101010101" pitchFamily="2" charset="-122"/>
                <a:cs typeface="Times New Roman" panose="02020603050405020304" pitchFamily="18" charset="0"/>
              </a:rPr>
              <a:t>，</a:t>
            </a:r>
            <a:r>
              <a:rPr lang="zh-CN" altLang="en-US" sz="2800" b="1">
                <a:solidFill>
                  <a:srgbClr val="7030A0"/>
                </a:solidFill>
                <a:latin typeface="Times New Roman" panose="02020603050405020304" pitchFamily="18" charset="0"/>
                <a:ea typeface="黑体" panose="02010609060101010101" pitchFamily="2" charset="-122"/>
                <a:cs typeface="Times New Roman" panose="02020603050405020304" pitchFamily="18" charset="0"/>
              </a:rPr>
              <a:t>测</a:t>
            </a:r>
            <a:r>
              <a:rPr lang="zh-CN" altLang="en-US" sz="2800" b="1" smtClean="0">
                <a:solidFill>
                  <a:srgbClr val="7030A0"/>
                </a:solidFill>
                <a:latin typeface="Times New Roman" panose="02020603050405020304" pitchFamily="18" charset="0"/>
                <a:ea typeface="黑体" panose="02010609060101010101" pitchFamily="2" charset="-122"/>
                <a:cs typeface="Times New Roman" panose="02020603050405020304" pitchFamily="18" charset="0"/>
              </a:rPr>
              <a:t>得</a:t>
            </a:r>
            <a:r>
              <a:rPr lang="zh-CN" altLang="en-US" sz="2800" b="1">
                <a:solidFill>
                  <a:srgbClr val="7030A0"/>
                </a:solidFill>
                <a:latin typeface="Times New Roman" panose="02020603050405020304" pitchFamily="18" charset="0"/>
                <a:ea typeface="黑体" panose="02010609060101010101" pitchFamily="2" charset="-122"/>
                <a:cs typeface="Times New Roman" panose="02020603050405020304" pitchFamily="18" charset="0"/>
              </a:rPr>
              <a:t>的电流 </a:t>
            </a:r>
            <a:r>
              <a:rPr lang="en-US" altLang="zh-CN" sz="2800" b="1" i="1">
                <a:solidFill>
                  <a:srgbClr val="7030A0"/>
                </a:solidFill>
                <a:latin typeface="Times New Roman" panose="02020603050405020304" pitchFamily="18" charset="0"/>
                <a:ea typeface="黑体" panose="02010609060101010101" pitchFamily="2" charset="-122"/>
                <a:cs typeface="Times New Roman" panose="02020603050405020304" pitchFamily="18" charset="0"/>
              </a:rPr>
              <a:t>I</a:t>
            </a:r>
            <a:r>
              <a:rPr lang="en-US" altLang="zh-CN" sz="2800" b="1" baseline="-15000">
                <a:solidFill>
                  <a:srgbClr val="7030A0"/>
                </a:solidFill>
                <a:latin typeface="Times New Roman" panose="02020603050405020304" pitchFamily="18" charset="0"/>
                <a:ea typeface="黑体" panose="02010609060101010101" pitchFamily="2" charset="-122"/>
                <a:cs typeface="Times New Roman" panose="02020603050405020304" pitchFamily="18" charset="0"/>
              </a:rPr>
              <a:t>1</a:t>
            </a:r>
            <a:r>
              <a:rPr lang="en-US" altLang="zh-CN" sz="2800" b="1">
                <a:solidFill>
                  <a:srgbClr val="7030A0"/>
                </a:solidFill>
                <a:latin typeface="Times New Roman" panose="02020603050405020304" pitchFamily="18" charset="0"/>
                <a:ea typeface="黑体" panose="02010609060101010101" pitchFamily="2" charset="-122"/>
                <a:cs typeface="Times New Roman" panose="02020603050405020304" pitchFamily="18" charset="0"/>
              </a:rPr>
              <a:t> = 0.2 A</a:t>
            </a:r>
            <a:r>
              <a:rPr lang="zh-CN" altLang="en-US" sz="2800" b="1">
                <a:solidFill>
                  <a:srgbClr val="7030A0"/>
                </a:solidFill>
                <a:latin typeface="Times New Roman" panose="02020603050405020304" pitchFamily="18" charset="0"/>
                <a:ea typeface="黑体" panose="02010609060101010101" pitchFamily="2" charset="-122"/>
                <a:cs typeface="Times New Roman" panose="02020603050405020304" pitchFamily="18" charset="0"/>
              </a:rPr>
              <a:t>；当</a:t>
            </a:r>
            <a:r>
              <a:rPr lang="en-US" altLang="zh-CN" sz="2800" b="1">
                <a:solidFill>
                  <a:srgbClr val="7030A0"/>
                </a:solidFill>
                <a:latin typeface="Times New Roman" panose="02020603050405020304" pitchFamily="18" charset="0"/>
                <a:ea typeface="黑体" panose="02010609060101010101" pitchFamily="2" charset="-122"/>
                <a:cs typeface="Times New Roman" panose="02020603050405020304" pitchFamily="18" charset="0"/>
              </a:rPr>
              <a:t>S </a:t>
            </a:r>
            <a:r>
              <a:rPr lang="zh-CN" altLang="en-US" sz="2800" b="1">
                <a:solidFill>
                  <a:srgbClr val="7030A0"/>
                </a:solidFill>
                <a:latin typeface="Times New Roman" panose="02020603050405020304" pitchFamily="18" charset="0"/>
                <a:ea typeface="黑体" panose="02010609060101010101" pitchFamily="2" charset="-122"/>
                <a:cs typeface="Times New Roman" panose="02020603050405020304" pitchFamily="18" charset="0"/>
              </a:rPr>
              <a:t>扳到位置 </a:t>
            </a:r>
            <a:r>
              <a:rPr lang="en-US" altLang="zh-CN" sz="2800" b="1">
                <a:solidFill>
                  <a:srgbClr val="7030A0"/>
                </a:solidFill>
                <a:latin typeface="Times New Roman" panose="02020603050405020304" pitchFamily="18" charset="0"/>
                <a:ea typeface="黑体" panose="02010609060101010101" pitchFamily="2" charset="-122"/>
                <a:cs typeface="Times New Roman" panose="02020603050405020304" pitchFamily="18" charset="0"/>
              </a:rPr>
              <a:t>2 </a:t>
            </a:r>
            <a:r>
              <a:rPr lang="zh-CN" altLang="en-US" sz="2800" b="1">
                <a:solidFill>
                  <a:srgbClr val="7030A0"/>
                </a:solidFill>
                <a:latin typeface="Times New Roman" panose="02020603050405020304" pitchFamily="18" charset="0"/>
                <a:ea typeface="黑体" panose="02010609060101010101" pitchFamily="2" charset="-122"/>
                <a:cs typeface="Times New Roman" panose="02020603050405020304" pitchFamily="18" charset="0"/>
              </a:rPr>
              <a:t>时，测得电流 </a:t>
            </a:r>
            <a:r>
              <a:rPr lang="en-US" altLang="zh-CN" sz="2800" b="1" i="1">
                <a:solidFill>
                  <a:srgbClr val="7030A0"/>
                </a:solidFill>
                <a:latin typeface="Times New Roman" panose="02020603050405020304" pitchFamily="18" charset="0"/>
                <a:ea typeface="黑体" panose="02010609060101010101" pitchFamily="2" charset="-122"/>
                <a:cs typeface="Times New Roman" panose="02020603050405020304" pitchFamily="18" charset="0"/>
              </a:rPr>
              <a:t>I </a:t>
            </a:r>
            <a:r>
              <a:rPr lang="en-US" altLang="zh-CN" sz="2800" b="1" baseline="-15000">
                <a:solidFill>
                  <a:srgbClr val="7030A0"/>
                </a:solidFill>
                <a:latin typeface="Times New Roman" panose="02020603050405020304" pitchFamily="18" charset="0"/>
                <a:ea typeface="黑体" panose="02010609060101010101" pitchFamily="2" charset="-122"/>
                <a:cs typeface="Times New Roman" panose="02020603050405020304" pitchFamily="18" charset="0"/>
              </a:rPr>
              <a:t>2</a:t>
            </a:r>
            <a:r>
              <a:rPr lang="en-US" altLang="zh-CN" sz="2800" b="1">
                <a:solidFill>
                  <a:srgbClr val="7030A0"/>
                </a:solidFill>
                <a:latin typeface="Times New Roman" panose="02020603050405020304" pitchFamily="18" charset="0"/>
                <a:ea typeface="黑体" panose="02010609060101010101" pitchFamily="2" charset="-122"/>
                <a:cs typeface="Times New Roman" panose="02020603050405020304" pitchFamily="18" charset="0"/>
              </a:rPr>
              <a:t> = 0.3 A</a:t>
            </a:r>
            <a:r>
              <a:rPr lang="zh-CN" altLang="en-US" sz="2800" b="1">
                <a:solidFill>
                  <a:srgbClr val="7030A0"/>
                </a:solidFill>
                <a:latin typeface="Times New Roman" panose="02020603050405020304" pitchFamily="18" charset="0"/>
                <a:ea typeface="黑体" panose="02010609060101010101" pitchFamily="2" charset="-122"/>
                <a:cs typeface="Times New Roman" panose="02020603050405020304" pitchFamily="18" charset="0"/>
              </a:rPr>
              <a:t>。求电源电动势</a:t>
            </a:r>
            <a:r>
              <a:rPr lang="en-US" altLang="zh-CN" sz="2800" b="1" i="1">
                <a:solidFill>
                  <a:srgbClr val="7030A0"/>
                </a:solidFill>
                <a:latin typeface="Times New Roman" panose="02020603050405020304" pitchFamily="18" charset="0"/>
                <a:ea typeface="黑体" panose="02010609060101010101" pitchFamily="2" charset="-122"/>
                <a:cs typeface="Times New Roman" panose="02020603050405020304" pitchFamily="18" charset="0"/>
              </a:rPr>
              <a:t>E </a:t>
            </a:r>
            <a:r>
              <a:rPr lang="zh-CN" altLang="en-US" sz="2800" b="1">
                <a:solidFill>
                  <a:srgbClr val="7030A0"/>
                </a:solidFill>
                <a:latin typeface="Times New Roman" panose="02020603050405020304" pitchFamily="18" charset="0"/>
                <a:ea typeface="黑体" panose="02010609060101010101" pitchFamily="2" charset="-122"/>
                <a:cs typeface="Times New Roman" panose="02020603050405020304" pitchFamily="18" charset="0"/>
              </a:rPr>
              <a:t>和内电阻</a:t>
            </a:r>
            <a:r>
              <a:rPr lang="en-US" altLang="zh-CN" sz="2800" b="1" i="1">
                <a:solidFill>
                  <a:srgbClr val="7030A0"/>
                </a:solidFill>
                <a:latin typeface="Times New Roman" panose="02020603050405020304" pitchFamily="18" charset="0"/>
                <a:ea typeface="黑体" panose="02010609060101010101" pitchFamily="2" charset="-122"/>
                <a:cs typeface="Times New Roman" panose="02020603050405020304" pitchFamily="18" charset="0"/>
              </a:rPr>
              <a:t>r</a:t>
            </a:r>
            <a:r>
              <a:rPr lang="zh-CN" altLang="en-US" sz="2800" b="1">
                <a:solidFill>
                  <a:srgbClr val="7030A0"/>
                </a:solidFill>
                <a:latin typeface="Times New Roman" panose="02020603050405020304" pitchFamily="18" charset="0"/>
                <a:ea typeface="黑体" panose="02010609060101010101" pitchFamily="2" charset="-122"/>
                <a:cs typeface="Times New Roman" panose="02020603050405020304" pitchFamily="18" charset="0"/>
              </a:rPr>
              <a:t>。</a:t>
            </a:r>
            <a:endParaRPr lang="zh-CN" altLang="en-US" sz="2800" b="1">
              <a:solidFill>
                <a:srgbClr val="7030A0"/>
              </a:solidFill>
              <a:latin typeface="Times New Roman" panose="02020603050405020304" pitchFamily="18" charset="0"/>
              <a:ea typeface="黑体" panose="02010609060101010101" pitchFamily="2" charset="-122"/>
              <a:cs typeface="Times New Roman" panose="02020603050405020304" pitchFamily="18" charset="0"/>
            </a:endParaRPr>
          </a:p>
        </p:txBody>
      </p:sp>
      <p:grpSp>
        <p:nvGrpSpPr>
          <p:cNvPr id="2" name="组合 20"/>
          <p:cNvGrpSpPr/>
          <p:nvPr>
            <p:custDataLst>
              <p:tags r:id="rId2"/>
            </p:custDataLst>
          </p:nvPr>
        </p:nvGrpSpPr>
        <p:grpSpPr>
          <a:xfrm>
            <a:off x="8692102" y="1124952"/>
            <a:ext cx="3046478" cy="2406852"/>
            <a:chOff x="8097623" y="1222731"/>
            <a:chExt cx="3047897" cy="2406964"/>
          </a:xfrm>
        </p:grpSpPr>
        <p:sp>
          <p:nvSpPr>
            <p:cNvPr id="20502" name="Line 20"/>
            <p:cNvSpPr>
              <a:spLocks noChangeShapeType="1"/>
            </p:cNvSpPr>
            <p:nvPr>
              <p:custDataLst>
                <p:tags r:id="rId3"/>
              </p:custDataLst>
            </p:nvPr>
          </p:nvSpPr>
          <p:spPr bwMode="auto">
            <a:xfrm flipV="1">
              <a:off x="8616145" y="1629594"/>
              <a:ext cx="670284" cy="141531"/>
            </a:xfrm>
            <a:prstGeom prst="line">
              <a:avLst/>
            </a:prstGeom>
            <a:noFill/>
            <a:ln w="3810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buFontTx/>
                <a:buNone/>
              </a:pPr>
              <a:endParaRPr lang="zh-CN" altLang="en-US" b="1">
                <a:solidFill>
                  <a:srgbClr val="080808"/>
                </a:solidFill>
                <a:latin typeface="Times New Roman" panose="02020603050405020304" pitchFamily="18" charset="0"/>
                <a:cs typeface="Times New Roman" panose="02020603050405020304" pitchFamily="18" charset="0"/>
              </a:endParaRPr>
            </a:p>
          </p:txBody>
        </p:sp>
        <p:grpSp>
          <p:nvGrpSpPr>
            <p:cNvPr id="3" name="组合 2"/>
            <p:cNvGrpSpPr/>
            <p:nvPr>
              <p:custDataLst>
                <p:tags r:id="rId4"/>
              </p:custDataLst>
            </p:nvPr>
          </p:nvGrpSpPr>
          <p:grpSpPr>
            <a:xfrm>
              <a:off x="8097623" y="1222731"/>
              <a:ext cx="3047897" cy="2406964"/>
              <a:chOff x="8097623" y="1222731"/>
              <a:chExt cx="3047897" cy="2406964"/>
            </a:xfrm>
          </p:grpSpPr>
          <p:sp>
            <p:nvSpPr>
              <p:cNvPr id="20491" name="Line 5"/>
              <p:cNvSpPr>
                <a:spLocks noChangeShapeType="1"/>
              </p:cNvSpPr>
              <p:nvPr>
                <p:custDataLst>
                  <p:tags r:id="rId5"/>
                </p:custDataLst>
              </p:nvPr>
            </p:nvSpPr>
            <p:spPr bwMode="auto">
              <a:xfrm flipV="1">
                <a:off x="9223195" y="1413939"/>
                <a:ext cx="607050" cy="0"/>
              </a:xfrm>
              <a:prstGeom prst="line">
                <a:avLst/>
              </a:prstGeom>
              <a:noFill/>
              <a:ln w="3810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buFontTx/>
                  <a:buNone/>
                </a:pPr>
                <a:endParaRPr lang="zh-CN" altLang="en-US" b="1">
                  <a:solidFill>
                    <a:srgbClr val="080808"/>
                  </a:solidFill>
                  <a:latin typeface="Times New Roman" panose="02020603050405020304" pitchFamily="18" charset="0"/>
                  <a:cs typeface="Times New Roman" panose="02020603050405020304" pitchFamily="18" charset="0"/>
                </a:endParaRPr>
              </a:p>
            </p:txBody>
          </p:sp>
          <p:sp>
            <p:nvSpPr>
              <p:cNvPr id="20492" name="Line 6"/>
              <p:cNvSpPr>
                <a:spLocks noChangeShapeType="1"/>
              </p:cNvSpPr>
              <p:nvPr>
                <p:custDataLst>
                  <p:tags r:id="rId6"/>
                </p:custDataLst>
              </p:nvPr>
            </p:nvSpPr>
            <p:spPr bwMode="auto">
              <a:xfrm flipH="1">
                <a:off x="8312620" y="2583679"/>
                <a:ext cx="0" cy="449900"/>
              </a:xfrm>
              <a:prstGeom prst="line">
                <a:avLst/>
              </a:prstGeom>
              <a:noFill/>
              <a:ln w="3810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buFontTx/>
                  <a:buNone/>
                </a:pPr>
                <a:endParaRPr lang="zh-CN" altLang="en-US" b="1">
                  <a:solidFill>
                    <a:srgbClr val="080808"/>
                  </a:solidFill>
                  <a:latin typeface="Times New Roman" panose="02020603050405020304" pitchFamily="18" charset="0"/>
                  <a:cs typeface="Times New Roman" panose="02020603050405020304" pitchFamily="18" charset="0"/>
                </a:endParaRPr>
              </a:p>
            </p:txBody>
          </p:sp>
          <p:sp>
            <p:nvSpPr>
              <p:cNvPr id="20493" name="Line 7"/>
              <p:cNvSpPr>
                <a:spLocks noChangeShapeType="1"/>
              </p:cNvSpPr>
              <p:nvPr>
                <p:custDataLst>
                  <p:tags r:id="rId7"/>
                </p:custDataLst>
              </p:nvPr>
            </p:nvSpPr>
            <p:spPr bwMode="auto">
              <a:xfrm flipH="1">
                <a:off x="11145520" y="1413939"/>
                <a:ext cx="0" cy="1619640"/>
              </a:xfrm>
              <a:prstGeom prst="line">
                <a:avLst/>
              </a:prstGeom>
              <a:noFill/>
              <a:ln w="3810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buFontTx/>
                  <a:buNone/>
                </a:pPr>
                <a:endParaRPr lang="zh-CN" altLang="en-US" b="1">
                  <a:solidFill>
                    <a:srgbClr val="080808"/>
                  </a:solidFill>
                  <a:latin typeface="Times New Roman" panose="02020603050405020304" pitchFamily="18" charset="0"/>
                  <a:cs typeface="Times New Roman" panose="02020603050405020304" pitchFamily="18" charset="0"/>
                </a:endParaRPr>
              </a:p>
            </p:txBody>
          </p:sp>
          <p:sp>
            <p:nvSpPr>
              <p:cNvPr id="20494" name="Line 8"/>
              <p:cNvSpPr>
                <a:spLocks noChangeShapeType="1"/>
              </p:cNvSpPr>
              <p:nvPr>
                <p:custDataLst>
                  <p:tags r:id="rId8"/>
                </p:custDataLst>
              </p:nvPr>
            </p:nvSpPr>
            <p:spPr bwMode="auto">
              <a:xfrm>
                <a:off x="8312620" y="3033579"/>
                <a:ext cx="1416450" cy="0"/>
              </a:xfrm>
              <a:prstGeom prst="line">
                <a:avLst/>
              </a:prstGeom>
              <a:noFill/>
              <a:ln w="3810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buFontTx/>
                  <a:buNone/>
                </a:pPr>
                <a:endParaRPr lang="zh-CN" altLang="en-US" b="1">
                  <a:solidFill>
                    <a:srgbClr val="080808"/>
                  </a:solidFill>
                  <a:latin typeface="Times New Roman" panose="02020603050405020304" pitchFamily="18" charset="0"/>
                  <a:cs typeface="Times New Roman" panose="02020603050405020304" pitchFamily="18" charset="0"/>
                </a:endParaRPr>
              </a:p>
            </p:txBody>
          </p:sp>
          <p:sp>
            <p:nvSpPr>
              <p:cNvPr id="20495" name="Line 9"/>
              <p:cNvSpPr>
                <a:spLocks noChangeShapeType="1"/>
              </p:cNvSpPr>
              <p:nvPr>
                <p:custDataLst>
                  <p:tags r:id="rId9"/>
                </p:custDataLst>
              </p:nvPr>
            </p:nvSpPr>
            <p:spPr bwMode="auto">
              <a:xfrm>
                <a:off x="9830245" y="3033579"/>
                <a:ext cx="1315275" cy="0"/>
              </a:xfrm>
              <a:prstGeom prst="line">
                <a:avLst/>
              </a:prstGeom>
              <a:noFill/>
              <a:ln w="3810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buFontTx/>
                  <a:buNone/>
                </a:pPr>
                <a:endParaRPr lang="zh-CN" altLang="en-US" b="1">
                  <a:solidFill>
                    <a:srgbClr val="080808"/>
                  </a:solidFill>
                  <a:latin typeface="Times New Roman" panose="02020603050405020304" pitchFamily="18" charset="0"/>
                  <a:cs typeface="Times New Roman" panose="02020603050405020304" pitchFamily="18" charset="0"/>
                </a:endParaRPr>
              </a:p>
            </p:txBody>
          </p:sp>
          <p:grpSp>
            <p:nvGrpSpPr>
              <p:cNvPr id="4" name="Group 10"/>
              <p:cNvGrpSpPr/>
              <p:nvPr>
                <p:custDataLst>
                  <p:tags r:id="rId10"/>
                </p:custDataLst>
              </p:nvPr>
            </p:nvGrpSpPr>
            <p:grpSpPr>
              <a:xfrm>
                <a:off x="9729070" y="2853619"/>
                <a:ext cx="101175" cy="359920"/>
                <a:chOff x="4512" y="1824"/>
                <a:chExt cx="48" cy="192"/>
              </a:xfrm>
            </p:grpSpPr>
            <p:sp>
              <p:nvSpPr>
                <p:cNvPr id="20520" name="Line 11"/>
                <p:cNvSpPr>
                  <a:spLocks noChangeShapeType="1"/>
                </p:cNvSpPr>
                <p:nvPr>
                  <p:custDataLst>
                    <p:tags r:id="rId11"/>
                  </p:custDataLst>
                </p:nvPr>
              </p:nvSpPr>
              <p:spPr bwMode="auto">
                <a:xfrm flipH="1">
                  <a:off x="4512" y="1824"/>
                  <a:ext cx="0" cy="192"/>
                </a:xfrm>
                <a:prstGeom prst="line">
                  <a:avLst/>
                </a:prstGeom>
                <a:noFill/>
                <a:ln w="3810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buFontTx/>
                    <a:buNone/>
                  </a:pPr>
                  <a:endParaRPr lang="zh-CN" altLang="en-US" b="1">
                    <a:solidFill>
                      <a:srgbClr val="080808"/>
                    </a:solidFill>
                    <a:latin typeface="Times New Roman" panose="02020603050405020304" pitchFamily="18" charset="0"/>
                    <a:cs typeface="Times New Roman" panose="02020603050405020304" pitchFamily="18" charset="0"/>
                  </a:endParaRPr>
                </a:p>
              </p:txBody>
            </p:sp>
            <p:sp>
              <p:nvSpPr>
                <p:cNvPr id="20521" name="Line 12"/>
                <p:cNvSpPr>
                  <a:spLocks noChangeShapeType="1"/>
                </p:cNvSpPr>
                <p:nvPr>
                  <p:custDataLst>
                    <p:tags r:id="rId12"/>
                  </p:custDataLst>
                </p:nvPr>
              </p:nvSpPr>
              <p:spPr bwMode="auto">
                <a:xfrm flipH="1">
                  <a:off x="4560" y="1872"/>
                  <a:ext cx="0" cy="96"/>
                </a:xfrm>
                <a:prstGeom prst="line">
                  <a:avLst/>
                </a:prstGeom>
                <a:noFill/>
                <a:ln w="3810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buFontTx/>
                    <a:buNone/>
                  </a:pPr>
                  <a:endParaRPr lang="zh-CN" altLang="en-US" b="1">
                    <a:solidFill>
                      <a:srgbClr val="080808"/>
                    </a:solidFill>
                    <a:latin typeface="Times New Roman" panose="02020603050405020304" pitchFamily="18" charset="0"/>
                    <a:cs typeface="Times New Roman" panose="02020603050405020304" pitchFamily="18" charset="0"/>
                  </a:endParaRPr>
                </a:p>
              </p:txBody>
            </p:sp>
          </p:grpSp>
          <p:sp>
            <p:nvSpPr>
              <p:cNvPr id="20497" name="Rectangle 13"/>
              <p:cNvSpPr>
                <a:spLocks noChangeArrowheads="1"/>
              </p:cNvSpPr>
              <p:nvPr>
                <p:custDataLst>
                  <p:tags r:id="rId13"/>
                </p:custDataLst>
              </p:nvPr>
            </p:nvSpPr>
            <p:spPr bwMode="auto">
              <a:xfrm>
                <a:off x="9830245" y="1323959"/>
                <a:ext cx="607050" cy="166838"/>
              </a:xfrm>
              <a:prstGeom prst="rect">
                <a:avLst/>
              </a:prstGeom>
              <a:noFill/>
              <a:ln w="19050">
                <a:solidFill>
                  <a:schemeClr val="accent2"/>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Tx/>
                  <a:buNone/>
                </a:pPr>
                <a:endParaRPr lang="zh-CN" altLang="en-US" b="1">
                  <a:solidFill>
                    <a:srgbClr val="080808"/>
                  </a:solidFill>
                  <a:latin typeface="Times New Roman" panose="02020603050405020304" pitchFamily="18" charset="0"/>
                  <a:cs typeface="Times New Roman" panose="02020603050405020304" pitchFamily="18" charset="0"/>
                </a:endParaRPr>
              </a:p>
            </p:txBody>
          </p:sp>
          <p:sp>
            <p:nvSpPr>
              <p:cNvPr id="20498" name="Line 14"/>
              <p:cNvSpPr>
                <a:spLocks noChangeShapeType="1"/>
              </p:cNvSpPr>
              <p:nvPr>
                <p:custDataLst>
                  <p:tags r:id="rId14"/>
                </p:custDataLst>
              </p:nvPr>
            </p:nvSpPr>
            <p:spPr bwMode="auto">
              <a:xfrm>
                <a:off x="8312620" y="1773859"/>
                <a:ext cx="303525" cy="0"/>
              </a:xfrm>
              <a:prstGeom prst="line">
                <a:avLst/>
              </a:prstGeom>
              <a:noFill/>
              <a:ln w="3810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buFontTx/>
                  <a:buNone/>
                </a:pPr>
                <a:endParaRPr lang="zh-CN" altLang="en-US" b="1">
                  <a:solidFill>
                    <a:srgbClr val="080808"/>
                  </a:solidFill>
                  <a:latin typeface="Times New Roman" panose="02020603050405020304" pitchFamily="18" charset="0"/>
                  <a:cs typeface="Times New Roman" panose="02020603050405020304" pitchFamily="18" charset="0"/>
                </a:endParaRPr>
              </a:p>
            </p:txBody>
          </p:sp>
          <p:sp>
            <p:nvSpPr>
              <p:cNvPr id="20499" name="Line 15"/>
              <p:cNvSpPr>
                <a:spLocks noChangeShapeType="1"/>
              </p:cNvSpPr>
              <p:nvPr>
                <p:custDataLst>
                  <p:tags r:id="rId15"/>
                </p:custDataLst>
              </p:nvPr>
            </p:nvSpPr>
            <p:spPr bwMode="auto">
              <a:xfrm flipV="1">
                <a:off x="10437295" y="2133779"/>
                <a:ext cx="708225" cy="0"/>
              </a:xfrm>
              <a:prstGeom prst="line">
                <a:avLst/>
              </a:prstGeom>
              <a:noFill/>
              <a:ln w="3810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buFontTx/>
                  <a:buNone/>
                </a:pPr>
                <a:endParaRPr lang="zh-CN" altLang="en-US" b="1">
                  <a:solidFill>
                    <a:srgbClr val="080808"/>
                  </a:solidFill>
                  <a:latin typeface="Times New Roman" panose="02020603050405020304" pitchFamily="18" charset="0"/>
                  <a:cs typeface="Times New Roman" panose="02020603050405020304" pitchFamily="18" charset="0"/>
                </a:endParaRPr>
              </a:p>
            </p:txBody>
          </p:sp>
          <p:grpSp>
            <p:nvGrpSpPr>
              <p:cNvPr id="5" name="Group 16"/>
              <p:cNvGrpSpPr/>
              <p:nvPr>
                <p:custDataLst>
                  <p:tags r:id="rId16"/>
                </p:custDataLst>
              </p:nvPr>
            </p:nvGrpSpPr>
            <p:grpSpPr>
              <a:xfrm>
                <a:off x="9785976" y="3138555"/>
                <a:ext cx="556462" cy="491140"/>
                <a:chOff x="4517" y="1605"/>
                <a:chExt cx="264" cy="262"/>
              </a:xfrm>
            </p:grpSpPr>
            <p:sp>
              <p:nvSpPr>
                <p:cNvPr id="20518" name="Rectangle 17"/>
                <p:cNvSpPr>
                  <a:spLocks noChangeArrowheads="1"/>
                </p:cNvSpPr>
                <p:nvPr>
                  <p:custDataLst>
                    <p:tags r:id="rId17"/>
                  </p:custDataLst>
                </p:nvPr>
              </p:nvSpPr>
              <p:spPr bwMode="auto">
                <a:xfrm>
                  <a:off x="4517" y="1605"/>
                  <a:ext cx="148" cy="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en-US" altLang="zh-CN" b="1" i="1">
                      <a:solidFill>
                        <a:srgbClr val="FF3300"/>
                      </a:solidFill>
                      <a:latin typeface="Times New Roman" panose="02020603050405020304" pitchFamily="18" charset="0"/>
                      <a:cs typeface="Times New Roman" panose="02020603050405020304" pitchFamily="18" charset="0"/>
                    </a:rPr>
                    <a:t>r</a:t>
                  </a:r>
                  <a:endParaRPr lang="en-US" altLang="zh-CN" b="1" i="1">
                    <a:solidFill>
                      <a:srgbClr val="FF3300"/>
                    </a:solidFill>
                    <a:latin typeface="Times New Roman" panose="02020603050405020304" pitchFamily="18" charset="0"/>
                    <a:cs typeface="Times New Roman" panose="02020603050405020304" pitchFamily="18" charset="0"/>
                  </a:endParaRPr>
                </a:p>
              </p:txBody>
            </p:sp>
            <p:sp>
              <p:nvSpPr>
                <p:cNvPr id="20519" name="Rectangle 18"/>
                <p:cNvSpPr>
                  <a:spLocks noChangeArrowheads="1"/>
                </p:cNvSpPr>
                <p:nvPr>
                  <p:custDataLst>
                    <p:tags r:id="rId18"/>
                  </p:custDataLst>
                </p:nvPr>
              </p:nvSpPr>
              <p:spPr bwMode="auto">
                <a:xfrm>
                  <a:off x="4634" y="1671"/>
                  <a:ext cx="147"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endParaRPr lang="zh-CN" altLang="zh-CN" sz="1400" b="1">
                    <a:solidFill>
                      <a:srgbClr val="FF3300"/>
                    </a:solidFill>
                    <a:latin typeface="Times New Roman" panose="02020603050405020304" pitchFamily="18" charset="0"/>
                    <a:cs typeface="Times New Roman" panose="02020603050405020304" pitchFamily="18" charset="0"/>
                  </a:endParaRPr>
                </a:p>
              </p:txBody>
            </p:sp>
          </p:grpSp>
          <p:sp>
            <p:nvSpPr>
              <p:cNvPr id="20501" name="Line 19"/>
              <p:cNvSpPr>
                <a:spLocks noChangeShapeType="1"/>
              </p:cNvSpPr>
              <p:nvPr>
                <p:custDataLst>
                  <p:tags r:id="rId19"/>
                </p:custDataLst>
              </p:nvPr>
            </p:nvSpPr>
            <p:spPr bwMode="auto">
              <a:xfrm flipV="1">
                <a:off x="9223195" y="2133779"/>
                <a:ext cx="607050" cy="0"/>
              </a:xfrm>
              <a:prstGeom prst="line">
                <a:avLst/>
              </a:prstGeom>
              <a:noFill/>
              <a:ln w="3810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buFontTx/>
                  <a:buNone/>
                </a:pPr>
                <a:endParaRPr lang="zh-CN" altLang="en-US" b="1">
                  <a:solidFill>
                    <a:srgbClr val="080808"/>
                  </a:solidFill>
                  <a:latin typeface="Times New Roman" panose="02020603050405020304" pitchFamily="18" charset="0"/>
                  <a:cs typeface="Times New Roman" panose="02020603050405020304" pitchFamily="18" charset="0"/>
                </a:endParaRPr>
              </a:p>
            </p:txBody>
          </p:sp>
          <p:sp>
            <p:nvSpPr>
              <p:cNvPr id="20503" name="Rectangle 21"/>
              <p:cNvSpPr>
                <a:spLocks noChangeArrowheads="1"/>
              </p:cNvSpPr>
              <p:nvPr>
                <p:custDataLst>
                  <p:tags r:id="rId20"/>
                </p:custDataLst>
              </p:nvPr>
            </p:nvSpPr>
            <p:spPr bwMode="auto">
              <a:xfrm>
                <a:off x="8401148" y="1312711"/>
                <a:ext cx="366566" cy="49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en-US" altLang="zh-CN" b="1">
                    <a:solidFill>
                      <a:srgbClr val="8F038F"/>
                    </a:solidFill>
                    <a:latin typeface="Times New Roman" panose="02020603050405020304" pitchFamily="18" charset="0"/>
                    <a:cs typeface="Times New Roman" panose="02020603050405020304" pitchFamily="18" charset="0"/>
                  </a:rPr>
                  <a:t>S</a:t>
                </a:r>
                <a:endParaRPr lang="en-US" altLang="zh-CN" b="1">
                  <a:solidFill>
                    <a:srgbClr val="8F038F"/>
                  </a:solidFill>
                  <a:latin typeface="Times New Roman" panose="02020603050405020304" pitchFamily="18" charset="0"/>
                  <a:cs typeface="Times New Roman" panose="02020603050405020304" pitchFamily="18" charset="0"/>
                </a:endParaRPr>
              </a:p>
            </p:txBody>
          </p:sp>
          <p:sp>
            <p:nvSpPr>
              <p:cNvPr id="20504" name="Rectangle 22"/>
              <p:cNvSpPr>
                <a:spLocks noChangeArrowheads="1"/>
              </p:cNvSpPr>
              <p:nvPr>
                <p:custDataLst>
                  <p:tags r:id="rId21"/>
                </p:custDataLst>
              </p:nvPr>
            </p:nvSpPr>
            <p:spPr bwMode="auto">
              <a:xfrm>
                <a:off x="9326478" y="3132932"/>
                <a:ext cx="403413" cy="49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en-US" altLang="zh-CN" b="1" i="1">
                    <a:solidFill>
                      <a:srgbClr val="FF3300"/>
                    </a:solidFill>
                    <a:latin typeface="Times New Roman" panose="02020603050405020304" pitchFamily="18" charset="0"/>
                    <a:cs typeface="Times New Roman" panose="02020603050405020304" pitchFamily="18" charset="0"/>
                  </a:rPr>
                  <a:t>E</a:t>
                </a:r>
                <a:endParaRPr lang="en-US" altLang="zh-CN" b="1" i="1">
                  <a:solidFill>
                    <a:srgbClr val="FF3300"/>
                  </a:solidFill>
                  <a:latin typeface="Times New Roman" panose="02020603050405020304" pitchFamily="18" charset="0"/>
                  <a:cs typeface="Times New Roman" panose="02020603050405020304" pitchFamily="18" charset="0"/>
                </a:endParaRPr>
              </a:p>
            </p:txBody>
          </p:sp>
          <p:sp>
            <p:nvSpPr>
              <p:cNvPr id="20505" name="Oval 23"/>
              <p:cNvSpPr>
                <a:spLocks noChangeArrowheads="1"/>
              </p:cNvSpPr>
              <p:nvPr>
                <p:custDataLst>
                  <p:tags r:id="rId22"/>
                </p:custDataLst>
              </p:nvPr>
            </p:nvSpPr>
            <p:spPr bwMode="auto">
              <a:xfrm>
                <a:off x="8160857" y="2309990"/>
                <a:ext cx="303525" cy="269940"/>
              </a:xfrm>
              <a:prstGeom prst="ellipse">
                <a:avLst/>
              </a:prstGeom>
              <a:noFill/>
              <a:ln w="19050">
                <a:solidFill>
                  <a:schemeClr val="accent2"/>
                </a:solidFill>
                <a:round/>
                <a:tailEnd type="non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Tx/>
                  <a:buNone/>
                </a:pPr>
                <a:endParaRPr lang="zh-CN" altLang="en-US" b="1">
                  <a:solidFill>
                    <a:srgbClr val="080808"/>
                  </a:solidFill>
                  <a:latin typeface="Times New Roman" panose="02020603050405020304" pitchFamily="18" charset="0"/>
                  <a:cs typeface="Times New Roman" panose="02020603050405020304" pitchFamily="18" charset="0"/>
                </a:endParaRPr>
              </a:p>
            </p:txBody>
          </p:sp>
          <p:sp>
            <p:nvSpPr>
              <p:cNvPr id="20506" name="Text Box 24"/>
              <p:cNvSpPr txBox="1">
                <a:spLocks noChangeArrowheads="1"/>
              </p:cNvSpPr>
              <p:nvPr>
                <p:custDataLst>
                  <p:tags r:id="rId23"/>
                </p:custDataLst>
              </p:nvPr>
            </p:nvSpPr>
            <p:spPr bwMode="auto">
              <a:xfrm>
                <a:off x="8097623" y="2231257"/>
                <a:ext cx="375191" cy="383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None/>
                </a:pPr>
                <a:r>
                  <a:rPr kumimoji="1" lang="en-US" altLang="zh-CN" sz="1900" b="1">
                    <a:solidFill>
                      <a:srgbClr val="FF3300"/>
                    </a:solidFill>
                    <a:latin typeface="Times New Roman" panose="02020603050405020304" pitchFamily="18" charset="0"/>
                    <a:cs typeface="Times New Roman" panose="02020603050405020304" pitchFamily="18" charset="0"/>
                  </a:rPr>
                  <a:t>A</a:t>
                </a:r>
                <a:endParaRPr kumimoji="1" lang="en-US" altLang="zh-CN" sz="1900" b="1">
                  <a:solidFill>
                    <a:srgbClr val="FF3300"/>
                  </a:solidFill>
                  <a:latin typeface="Times New Roman" panose="02020603050405020304" pitchFamily="18" charset="0"/>
                  <a:cs typeface="Times New Roman" panose="02020603050405020304" pitchFamily="18" charset="0"/>
                </a:endParaRPr>
              </a:p>
            </p:txBody>
          </p:sp>
          <p:sp>
            <p:nvSpPr>
              <p:cNvPr id="20507" name="Line 25"/>
              <p:cNvSpPr>
                <a:spLocks noChangeShapeType="1"/>
              </p:cNvSpPr>
              <p:nvPr>
                <p:custDataLst>
                  <p:tags r:id="rId24"/>
                </p:custDataLst>
              </p:nvPr>
            </p:nvSpPr>
            <p:spPr bwMode="auto">
              <a:xfrm flipH="1">
                <a:off x="8312620" y="1773859"/>
                <a:ext cx="0" cy="539880"/>
              </a:xfrm>
              <a:prstGeom prst="line">
                <a:avLst/>
              </a:prstGeom>
              <a:noFill/>
              <a:ln w="38100">
                <a:solidFill>
                  <a:schemeClr val="accent2"/>
                </a:solidFill>
                <a:round/>
                <a:tailEnd type="non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buFontTx/>
                  <a:buNone/>
                </a:pPr>
                <a:endParaRPr lang="zh-CN" altLang="en-US" b="1">
                  <a:solidFill>
                    <a:srgbClr val="080808"/>
                  </a:solidFill>
                  <a:latin typeface="Times New Roman" panose="02020603050405020304" pitchFamily="18" charset="0"/>
                  <a:cs typeface="Times New Roman" panose="02020603050405020304" pitchFamily="18" charset="0"/>
                </a:endParaRPr>
              </a:p>
            </p:txBody>
          </p:sp>
          <p:sp>
            <p:nvSpPr>
              <p:cNvPr id="20508" name="Rectangle 26"/>
              <p:cNvSpPr>
                <a:spLocks noChangeArrowheads="1"/>
              </p:cNvSpPr>
              <p:nvPr>
                <p:custDataLst>
                  <p:tags r:id="rId25"/>
                </p:custDataLst>
              </p:nvPr>
            </p:nvSpPr>
            <p:spPr bwMode="auto">
              <a:xfrm>
                <a:off x="9830245" y="2043799"/>
                <a:ext cx="607050" cy="166838"/>
              </a:xfrm>
              <a:prstGeom prst="rect">
                <a:avLst/>
              </a:prstGeom>
              <a:noFill/>
              <a:ln w="19050">
                <a:solidFill>
                  <a:schemeClr val="accent2"/>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Tx/>
                  <a:buNone/>
                </a:pPr>
                <a:endParaRPr lang="zh-CN" altLang="en-US" b="1">
                  <a:solidFill>
                    <a:srgbClr val="080808"/>
                  </a:solidFill>
                  <a:latin typeface="Times New Roman" panose="02020603050405020304" pitchFamily="18" charset="0"/>
                  <a:cs typeface="Times New Roman" panose="02020603050405020304" pitchFamily="18" charset="0"/>
                </a:endParaRPr>
              </a:p>
            </p:txBody>
          </p:sp>
          <p:sp>
            <p:nvSpPr>
              <p:cNvPr id="20509" name="Line 27"/>
              <p:cNvSpPr>
                <a:spLocks noChangeShapeType="1"/>
              </p:cNvSpPr>
              <p:nvPr>
                <p:custDataLst>
                  <p:tags r:id="rId26"/>
                </p:custDataLst>
              </p:nvPr>
            </p:nvSpPr>
            <p:spPr bwMode="auto">
              <a:xfrm flipV="1">
                <a:off x="10437295" y="1413939"/>
                <a:ext cx="708225" cy="0"/>
              </a:xfrm>
              <a:prstGeom prst="line">
                <a:avLst/>
              </a:prstGeom>
              <a:noFill/>
              <a:ln w="3810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buFontTx/>
                  <a:buNone/>
                </a:pPr>
                <a:endParaRPr lang="zh-CN" altLang="en-US" b="1">
                  <a:solidFill>
                    <a:srgbClr val="080808"/>
                  </a:solidFill>
                  <a:latin typeface="Times New Roman" panose="02020603050405020304" pitchFamily="18" charset="0"/>
                  <a:cs typeface="Times New Roman" panose="02020603050405020304" pitchFamily="18" charset="0"/>
                </a:endParaRPr>
              </a:p>
            </p:txBody>
          </p:sp>
          <p:grpSp>
            <p:nvGrpSpPr>
              <p:cNvPr id="6" name="Group 28"/>
              <p:cNvGrpSpPr/>
              <p:nvPr>
                <p:custDataLst>
                  <p:tags r:id="rId27"/>
                </p:custDataLst>
              </p:nvPr>
            </p:nvGrpSpPr>
            <p:grpSpPr>
              <a:xfrm>
                <a:off x="9931427" y="1436432"/>
                <a:ext cx="493228" cy="491140"/>
                <a:chOff x="3408" y="2448"/>
                <a:chExt cx="234" cy="262"/>
              </a:xfrm>
            </p:grpSpPr>
            <p:sp>
              <p:nvSpPr>
                <p:cNvPr id="20516" name="Rectangle 29"/>
                <p:cNvSpPr>
                  <a:spLocks noChangeArrowheads="1"/>
                </p:cNvSpPr>
                <p:nvPr>
                  <p:custDataLst>
                    <p:tags r:id="rId28"/>
                  </p:custDataLst>
                </p:nvPr>
              </p:nvSpPr>
              <p:spPr bwMode="auto">
                <a:xfrm>
                  <a:off x="3408" y="2448"/>
                  <a:ext cx="191" cy="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en-US" altLang="zh-CN" b="1" i="1">
                      <a:solidFill>
                        <a:srgbClr val="8F038F"/>
                      </a:solidFill>
                      <a:latin typeface="Times New Roman" panose="02020603050405020304" pitchFamily="18" charset="0"/>
                      <a:cs typeface="Times New Roman" panose="02020603050405020304" pitchFamily="18" charset="0"/>
                    </a:rPr>
                    <a:t>R</a:t>
                  </a:r>
                  <a:endParaRPr lang="en-US" altLang="zh-CN" b="1" i="1">
                    <a:solidFill>
                      <a:srgbClr val="8F038F"/>
                    </a:solidFill>
                    <a:latin typeface="Times New Roman" panose="02020603050405020304" pitchFamily="18" charset="0"/>
                    <a:cs typeface="Times New Roman" panose="02020603050405020304" pitchFamily="18" charset="0"/>
                  </a:endParaRPr>
                </a:p>
              </p:txBody>
            </p:sp>
            <p:sp>
              <p:nvSpPr>
                <p:cNvPr id="20517" name="Rectangle 30"/>
                <p:cNvSpPr>
                  <a:spLocks noChangeArrowheads="1"/>
                </p:cNvSpPr>
                <p:nvPr>
                  <p:custDataLst>
                    <p:tags r:id="rId29"/>
                  </p:custDataLst>
                </p:nvPr>
              </p:nvSpPr>
              <p:spPr bwMode="auto">
                <a:xfrm>
                  <a:off x="3513" y="2520"/>
                  <a:ext cx="129" cy="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en-US" altLang="zh-CN" sz="1400" b="1">
                      <a:solidFill>
                        <a:srgbClr val="8F038F"/>
                      </a:solidFill>
                      <a:latin typeface="Times New Roman" panose="02020603050405020304" pitchFamily="18" charset="0"/>
                      <a:cs typeface="Times New Roman" panose="02020603050405020304" pitchFamily="18" charset="0"/>
                    </a:rPr>
                    <a:t>1</a:t>
                  </a:r>
                  <a:endParaRPr lang="en-US" altLang="zh-CN" sz="1400" b="1">
                    <a:solidFill>
                      <a:srgbClr val="8F038F"/>
                    </a:solidFill>
                    <a:latin typeface="Times New Roman" panose="02020603050405020304" pitchFamily="18" charset="0"/>
                    <a:cs typeface="Times New Roman" panose="02020603050405020304" pitchFamily="18" charset="0"/>
                  </a:endParaRPr>
                </a:p>
              </p:txBody>
            </p:sp>
          </p:grpSp>
          <p:grpSp>
            <p:nvGrpSpPr>
              <p:cNvPr id="7" name="Group 31"/>
              <p:cNvGrpSpPr/>
              <p:nvPr>
                <p:custDataLst>
                  <p:tags r:id="rId30"/>
                </p:custDataLst>
              </p:nvPr>
            </p:nvGrpSpPr>
            <p:grpSpPr>
              <a:xfrm>
                <a:off x="9931427" y="2169394"/>
                <a:ext cx="493228" cy="491140"/>
                <a:chOff x="3408" y="2448"/>
                <a:chExt cx="234" cy="262"/>
              </a:xfrm>
            </p:grpSpPr>
            <p:sp>
              <p:nvSpPr>
                <p:cNvPr id="20514" name="Rectangle 32"/>
                <p:cNvSpPr>
                  <a:spLocks noChangeArrowheads="1"/>
                </p:cNvSpPr>
                <p:nvPr>
                  <p:custDataLst>
                    <p:tags r:id="rId31"/>
                  </p:custDataLst>
                </p:nvPr>
              </p:nvSpPr>
              <p:spPr bwMode="auto">
                <a:xfrm>
                  <a:off x="3408" y="2448"/>
                  <a:ext cx="191" cy="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en-US" altLang="zh-CN" b="1" i="1">
                      <a:solidFill>
                        <a:srgbClr val="8F038F"/>
                      </a:solidFill>
                      <a:latin typeface="Times New Roman" panose="02020603050405020304" pitchFamily="18" charset="0"/>
                      <a:cs typeface="Times New Roman" panose="02020603050405020304" pitchFamily="18" charset="0"/>
                    </a:rPr>
                    <a:t>R</a:t>
                  </a:r>
                  <a:endParaRPr lang="en-US" altLang="zh-CN" b="1" i="1">
                    <a:solidFill>
                      <a:srgbClr val="8F038F"/>
                    </a:solidFill>
                    <a:latin typeface="Times New Roman" panose="02020603050405020304" pitchFamily="18" charset="0"/>
                    <a:cs typeface="Times New Roman" panose="02020603050405020304" pitchFamily="18" charset="0"/>
                  </a:endParaRPr>
                </a:p>
              </p:txBody>
            </p:sp>
            <p:sp>
              <p:nvSpPr>
                <p:cNvPr id="20515" name="Rectangle 33"/>
                <p:cNvSpPr>
                  <a:spLocks noChangeArrowheads="1"/>
                </p:cNvSpPr>
                <p:nvPr>
                  <p:custDataLst>
                    <p:tags r:id="rId32"/>
                  </p:custDataLst>
                </p:nvPr>
              </p:nvSpPr>
              <p:spPr bwMode="auto">
                <a:xfrm>
                  <a:off x="3513" y="2520"/>
                  <a:ext cx="129" cy="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en-US" altLang="zh-CN" sz="1400" b="1">
                      <a:solidFill>
                        <a:srgbClr val="8F038F"/>
                      </a:solidFill>
                      <a:latin typeface="Times New Roman" panose="02020603050405020304" pitchFamily="18" charset="0"/>
                      <a:cs typeface="Times New Roman" panose="02020603050405020304" pitchFamily="18" charset="0"/>
                    </a:rPr>
                    <a:t>2</a:t>
                  </a:r>
                  <a:endParaRPr lang="en-US" altLang="zh-CN" sz="1400" b="1">
                    <a:solidFill>
                      <a:srgbClr val="8F038F"/>
                    </a:solidFill>
                    <a:latin typeface="Times New Roman" panose="02020603050405020304" pitchFamily="18" charset="0"/>
                    <a:cs typeface="Times New Roman" panose="02020603050405020304" pitchFamily="18" charset="0"/>
                  </a:endParaRPr>
                </a:p>
              </p:txBody>
            </p:sp>
          </p:grpSp>
          <p:sp>
            <p:nvSpPr>
              <p:cNvPr id="20512" name="Rectangle 34"/>
              <p:cNvSpPr>
                <a:spLocks noChangeArrowheads="1"/>
              </p:cNvSpPr>
              <p:nvPr>
                <p:custDataLst>
                  <p:tags r:id="rId33"/>
                </p:custDataLst>
              </p:nvPr>
            </p:nvSpPr>
            <p:spPr bwMode="auto">
              <a:xfrm>
                <a:off x="8877514" y="1222731"/>
                <a:ext cx="303671" cy="383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en-US" altLang="zh-CN" sz="1900" b="1">
                    <a:solidFill>
                      <a:srgbClr val="8F038F"/>
                    </a:solidFill>
                    <a:latin typeface="Times New Roman" panose="02020603050405020304" pitchFamily="18" charset="0"/>
                    <a:cs typeface="Times New Roman" panose="02020603050405020304" pitchFamily="18" charset="0"/>
                  </a:rPr>
                  <a:t>1</a:t>
                </a:r>
                <a:endParaRPr lang="en-US" altLang="zh-CN" sz="1900" b="1">
                  <a:solidFill>
                    <a:srgbClr val="8F038F"/>
                  </a:solidFill>
                  <a:latin typeface="Times New Roman" panose="02020603050405020304" pitchFamily="18" charset="0"/>
                  <a:cs typeface="Times New Roman" panose="02020603050405020304" pitchFamily="18" charset="0"/>
                </a:endParaRPr>
              </a:p>
            </p:txBody>
          </p:sp>
          <p:sp>
            <p:nvSpPr>
              <p:cNvPr id="20513" name="Rectangle 35"/>
              <p:cNvSpPr>
                <a:spLocks noChangeArrowheads="1"/>
              </p:cNvSpPr>
              <p:nvPr>
                <p:custDataLst>
                  <p:tags r:id="rId34"/>
                </p:custDataLst>
              </p:nvPr>
            </p:nvSpPr>
            <p:spPr bwMode="auto">
              <a:xfrm>
                <a:off x="8896484" y="1936947"/>
                <a:ext cx="303671" cy="383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en-US" altLang="zh-CN" sz="1900" b="1">
                    <a:solidFill>
                      <a:srgbClr val="8F038F"/>
                    </a:solidFill>
                    <a:latin typeface="Times New Roman" panose="02020603050405020304" pitchFamily="18" charset="0"/>
                    <a:cs typeface="Times New Roman" panose="02020603050405020304" pitchFamily="18" charset="0"/>
                  </a:rPr>
                  <a:t>2</a:t>
                </a:r>
                <a:endParaRPr lang="en-US" altLang="zh-CN" sz="1900" b="1">
                  <a:solidFill>
                    <a:srgbClr val="8F038F"/>
                  </a:solidFill>
                  <a:latin typeface="Times New Roman" panose="02020603050405020304" pitchFamily="18" charset="0"/>
                  <a:cs typeface="Times New Roman" panose="02020603050405020304" pitchFamily="18" charset="0"/>
                </a:endParaRPr>
              </a:p>
            </p:txBody>
          </p:sp>
        </p:grpSp>
      </p:grpSp>
      <p:graphicFrame>
        <p:nvGraphicFramePr>
          <p:cNvPr id="68644" name="Object 36"/>
          <p:cNvGraphicFramePr>
            <a:graphicFrameLocks noChangeAspect="1"/>
          </p:cNvGraphicFramePr>
          <p:nvPr>
            <p:custDataLst>
              <p:tags r:id="rId35"/>
            </p:custDataLst>
          </p:nvPr>
        </p:nvGraphicFramePr>
        <p:xfrm>
          <a:off x="3506565" y="3645699"/>
          <a:ext cx="2621894" cy="644979"/>
        </p:xfrm>
        <a:graphic>
          <a:graphicData uri="http://schemas.openxmlformats.org/presentationml/2006/ole">
            <mc:AlternateContent xmlns:mc="http://schemas.openxmlformats.org/markup-compatibility/2006">
              <mc:Choice xmlns:v="urn:schemas-microsoft-com:vml" Requires="v">
                <p:oleObj spid="_x0000_s1062" name="Equation" r:id="rId36" imgW="20421600" imgH="5486400" progId="">
                  <p:embed/>
                </p:oleObj>
              </mc:Choice>
              <mc:Fallback>
                <p:oleObj name="Equation" r:id="rId36" imgW="20421600" imgH="5486400" progId="">
                  <p:embed/>
                  <p:pic>
                    <p:nvPicPr>
                      <p:cNvPr id="0" name="OLE substitute image"/>
                      <p:cNvPicPr/>
                      <p:nvPr/>
                    </p:nvPicPr>
                    <p:blipFill>
                      <a:blip r:embed="rId37"/>
                      <a:stretch>
                        <a:fillRect/>
                      </a:stretch>
                    </p:blipFill>
                    <p:spPr>
                      <a:xfrm>
                        <a:off x="3506565" y="3645699"/>
                        <a:ext cx="2621894" cy="644979"/>
                      </a:xfrm>
                      <a:prstGeom prst="rect">
                        <a:avLst/>
                      </a:prstGeom>
                      <a:noFill/>
                      <a:ln w="9525">
                        <a:noFill/>
                      </a:ln>
                    </p:spPr>
                  </p:pic>
                </p:oleObj>
              </mc:Fallback>
            </mc:AlternateContent>
          </a:graphicData>
        </a:graphic>
      </p:graphicFrame>
      <p:graphicFrame>
        <p:nvGraphicFramePr>
          <p:cNvPr id="68645" name="Object 37"/>
          <p:cNvGraphicFramePr>
            <a:graphicFrameLocks noChangeAspect="1"/>
          </p:cNvGraphicFramePr>
          <p:nvPr>
            <p:custDataLst>
              <p:tags r:id="rId38"/>
            </p:custDataLst>
          </p:nvPr>
        </p:nvGraphicFramePr>
        <p:xfrm>
          <a:off x="3451902" y="4425685"/>
          <a:ext cx="2703579" cy="630041"/>
        </p:xfrm>
        <a:graphic>
          <a:graphicData uri="http://schemas.openxmlformats.org/presentationml/2006/ole">
            <mc:AlternateContent xmlns:mc="http://schemas.openxmlformats.org/markup-compatibility/2006">
              <mc:Choice xmlns:v="urn:schemas-microsoft-com:vml" Requires="v">
                <p:oleObj spid="_x0000_s1063" name="Equation" r:id="rId39" imgW="21640800" imgH="5486400" progId="">
                  <p:embed/>
                </p:oleObj>
              </mc:Choice>
              <mc:Fallback>
                <p:oleObj name="Equation" r:id="rId39" imgW="21640800" imgH="5486400" progId="">
                  <p:embed/>
                  <p:pic>
                    <p:nvPicPr>
                      <p:cNvPr id="0" name="OLE substitute image"/>
                      <p:cNvPicPr/>
                      <p:nvPr/>
                    </p:nvPicPr>
                    <p:blipFill>
                      <a:blip r:embed="rId40"/>
                      <a:stretch>
                        <a:fillRect/>
                      </a:stretch>
                    </p:blipFill>
                    <p:spPr>
                      <a:xfrm>
                        <a:off x="3451902" y="4425685"/>
                        <a:ext cx="2703579" cy="630041"/>
                      </a:xfrm>
                      <a:prstGeom prst="rect">
                        <a:avLst/>
                      </a:prstGeom>
                      <a:noFill/>
                      <a:ln w="9525">
                        <a:noFill/>
                      </a:ln>
                    </p:spPr>
                  </p:pic>
                </p:oleObj>
              </mc:Fallback>
            </mc:AlternateContent>
          </a:graphicData>
        </a:graphic>
      </p:graphicFrame>
      <p:sp>
        <p:nvSpPr>
          <p:cNvPr id="135" name="Text Box 3"/>
          <p:cNvSpPr txBox="1">
            <a:spLocks noChangeArrowheads="1"/>
          </p:cNvSpPr>
          <p:nvPr>
            <p:custDataLst>
              <p:tags r:id="rId41"/>
            </p:custDataLst>
          </p:nvPr>
        </p:nvSpPr>
        <p:spPr bwMode="auto">
          <a:xfrm>
            <a:off x="3002416" y="5302190"/>
            <a:ext cx="4897451" cy="538480"/>
          </a:xfrm>
          <a:prstGeom prst="rect">
            <a:avLst/>
          </a:prstGeom>
          <a:noFill/>
          <a:ln w="19050">
            <a:noFill/>
            <a:miter lim="800000"/>
            <a:tailEnd type="non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8862" tIns="54431" rIns="108862" bIns="5443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None/>
            </a:pPr>
            <a:r>
              <a:rPr kumimoji="1" lang="zh-CN" altLang="en-US" sz="2800" b="1" smtClean="0">
                <a:solidFill>
                  <a:srgbClr val="FF0000"/>
                </a:solidFill>
                <a:latin typeface="Times New Roman" panose="02020603050405020304" pitchFamily="18" charset="0"/>
                <a:ea typeface="黑体" panose="02010609060101010101" pitchFamily="2" charset="-122"/>
                <a:cs typeface="Times New Roman" panose="02020603050405020304" pitchFamily="18" charset="0"/>
              </a:rPr>
              <a:t>答案：</a:t>
            </a:r>
            <a:r>
              <a:rPr kumimoji="1" lang="en-US" altLang="zh-CN" sz="2800" b="1" i="1" smtClean="0">
                <a:solidFill>
                  <a:srgbClr val="FF0000"/>
                </a:solidFill>
                <a:latin typeface="Times New Roman" panose="02020603050405020304" pitchFamily="18" charset="0"/>
                <a:ea typeface="黑体" panose="02010609060101010101" pitchFamily="2" charset="-122"/>
                <a:cs typeface="Times New Roman" panose="02020603050405020304" pitchFamily="18" charset="0"/>
              </a:rPr>
              <a:t>r</a:t>
            </a:r>
            <a:r>
              <a:rPr kumimoji="1" lang="en-US" altLang="zh-CN" sz="2800" b="1" smtClean="0">
                <a:solidFill>
                  <a:srgbClr val="FF0000"/>
                </a:solidFill>
                <a:latin typeface="Times New Roman" panose="02020603050405020304" pitchFamily="18" charset="0"/>
                <a:ea typeface="黑体" panose="02010609060101010101" pitchFamily="2" charset="-122"/>
                <a:cs typeface="Times New Roman" panose="02020603050405020304" pitchFamily="18" charset="0"/>
              </a:rPr>
              <a:t>=1.0</a:t>
            </a:r>
            <a:r>
              <a:rPr lang="el-GR" altLang="zh-CN" sz="2800" b="1">
                <a:solidFill>
                  <a:srgbClr val="FF0000"/>
                </a:solidFill>
                <a:latin typeface="Times New Roman" panose="02020603050405020304" pitchFamily="18" charset="0"/>
                <a:ea typeface="黑体" panose="02010609060101010101" pitchFamily="2" charset="-122"/>
                <a:cs typeface="Times New Roman" panose="02020603050405020304" pitchFamily="18" charset="0"/>
              </a:rPr>
              <a:t> </a:t>
            </a:r>
            <a:r>
              <a:rPr lang="el-GR" altLang="zh-CN" sz="2800" b="1" smtClean="0">
                <a:solidFill>
                  <a:srgbClr val="FF0000"/>
                </a:solidFill>
                <a:latin typeface="Times New Roman" panose="02020603050405020304" pitchFamily="18" charset="0"/>
                <a:ea typeface="黑体" panose="02010609060101010101" pitchFamily="2" charset="-122"/>
                <a:cs typeface="Times New Roman" panose="02020603050405020304" pitchFamily="18" charset="0"/>
              </a:rPr>
              <a:t>Ω</a:t>
            </a:r>
            <a:r>
              <a:rPr lang="zh-CN" altLang="en-US" sz="2800" b="1" smtClean="0">
                <a:solidFill>
                  <a:srgbClr val="FF0000"/>
                </a:solidFill>
                <a:latin typeface="Times New Roman" panose="02020603050405020304" pitchFamily="18" charset="0"/>
                <a:ea typeface="黑体" panose="02010609060101010101" pitchFamily="2" charset="-122"/>
                <a:cs typeface="Times New Roman" panose="02020603050405020304" pitchFamily="18" charset="0"/>
              </a:rPr>
              <a:t>，</a:t>
            </a:r>
            <a:r>
              <a:rPr lang="en-US" altLang="zh-CN" sz="2800" b="1" i="1" smtClean="0">
                <a:solidFill>
                  <a:srgbClr val="FF0000"/>
                </a:solidFill>
                <a:latin typeface="Times New Roman" panose="02020603050405020304" pitchFamily="18" charset="0"/>
                <a:ea typeface="黑体" panose="02010609060101010101" pitchFamily="2" charset="-122"/>
                <a:cs typeface="Times New Roman" panose="02020603050405020304" pitchFamily="18" charset="0"/>
              </a:rPr>
              <a:t>E</a:t>
            </a:r>
            <a:r>
              <a:rPr lang="en-US" altLang="zh-CN" sz="2800" b="1" smtClean="0">
                <a:solidFill>
                  <a:srgbClr val="FF0000"/>
                </a:solidFill>
                <a:latin typeface="Times New Roman" panose="02020603050405020304" pitchFamily="18" charset="0"/>
                <a:ea typeface="黑体" panose="02010609060101010101" pitchFamily="2" charset="-122"/>
                <a:cs typeface="Times New Roman" panose="02020603050405020304" pitchFamily="18" charset="0"/>
              </a:rPr>
              <a:t>=1.80V</a:t>
            </a:r>
            <a:endParaRPr kumimoji="1" lang="zh-CN" altLang="en-US" sz="2800" b="1">
              <a:solidFill>
                <a:srgbClr val="FF0000"/>
              </a:solidFill>
              <a:latin typeface="Times New Roman" panose="02020603050405020304" pitchFamily="18" charset="0"/>
              <a:ea typeface="黑体" panose="02010609060101010101" pitchFamily="2" charset="-122"/>
              <a:cs typeface="Times New Roman" panose="02020603050405020304" pitchFamily="18" charset="0"/>
            </a:endParaRPr>
          </a:p>
        </p:txBody>
      </p:sp>
      <p:sp>
        <p:nvSpPr>
          <p:cNvPr id="8" name="文本框 7"/>
          <p:cNvSpPr txBox="1"/>
          <p:nvPr>
            <p:custDataLst>
              <p:tags r:id="rId42"/>
            </p:custDataLst>
          </p:nvPr>
        </p:nvSpPr>
        <p:spPr>
          <a:xfrm>
            <a:off x="8255" y="99060"/>
            <a:ext cx="265874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rPr>
              <a:t>随堂练习</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8644"/>
                                        </p:tgtEl>
                                        <p:attrNameLst>
                                          <p:attrName>style.visibility</p:attrName>
                                        </p:attrNameLst>
                                      </p:cBhvr>
                                      <p:to>
                                        <p:strVal val="visible"/>
                                      </p:to>
                                    </p:set>
                                    <p:animEffect transition="in" filter="wipe(left)">
                                      <p:cBhvr>
                                        <p:cTn id="7" dur="500"/>
                                        <p:tgtEl>
                                          <p:spTgt spid="6864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8645"/>
                                        </p:tgtEl>
                                        <p:attrNameLst>
                                          <p:attrName>style.visibility</p:attrName>
                                        </p:attrNameLst>
                                      </p:cBhvr>
                                      <p:to>
                                        <p:strVal val="visible"/>
                                      </p:to>
                                    </p:set>
                                    <p:animEffect transition="in" filter="wipe(left)">
                                      <p:cBhvr>
                                        <p:cTn id="12" dur="500"/>
                                        <p:tgtEl>
                                          <p:spTgt spid="6864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35"/>
                                        </p:tgtEl>
                                        <p:attrNameLst>
                                          <p:attrName>style.visibility</p:attrName>
                                        </p:attrNameLst>
                                      </p:cBhvr>
                                      <p:to>
                                        <p:strVal val="visible"/>
                                      </p:to>
                                    </p:set>
                                    <p:animEffect transition="in" filter="wipe(left)">
                                      <p:cBhvr>
                                        <p:cTn id="17"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58" name="Object 2"/>
          <p:cNvGraphicFramePr>
            <a:graphicFrameLocks noChangeAspect="1"/>
          </p:cNvGraphicFramePr>
          <p:nvPr>
            <p:custDataLst>
              <p:tags r:id="rId1"/>
            </p:custDataLst>
          </p:nvPr>
        </p:nvGraphicFramePr>
        <p:xfrm>
          <a:off x="383391" y="864625"/>
          <a:ext cx="11195666" cy="3118427"/>
        </p:xfrm>
        <a:graphic>
          <a:graphicData uri="http://schemas.openxmlformats.org/presentationml/2006/ole">
            <mc:AlternateContent xmlns:mc="http://schemas.openxmlformats.org/markup-compatibility/2006">
              <mc:Choice xmlns:v="urn:schemas-microsoft-com:vml" Requires="v">
                <p:oleObj spid="_x0000_s1064" name="" r:id="rId2" imgW="11401425" imgH="3171825" progId="">
                  <p:embed/>
                </p:oleObj>
              </mc:Choice>
              <mc:Fallback>
                <p:oleObj name="" r:id="rId2" imgW="11401425" imgH="3171825" progId="">
                  <p:embed/>
                  <p:pic>
                    <p:nvPicPr>
                      <p:cNvPr id="0" name="OLE substitute image"/>
                      <p:cNvPicPr/>
                      <p:nvPr/>
                    </p:nvPicPr>
                    <p:blipFill>
                      <a:blip r:embed="rId3"/>
                      <a:stretch>
                        <a:fillRect/>
                      </a:stretch>
                    </p:blipFill>
                    <p:spPr>
                      <a:xfrm>
                        <a:off x="383391" y="864625"/>
                        <a:ext cx="11195666" cy="3118427"/>
                      </a:xfrm>
                      <a:prstGeom prst="rect">
                        <a:avLst/>
                      </a:prstGeom>
                      <a:noFill/>
                      <a:ln w="9525">
                        <a:noFill/>
                      </a:ln>
                    </p:spPr>
                  </p:pic>
                </p:oleObj>
              </mc:Fallback>
            </mc:AlternateContent>
          </a:graphicData>
        </a:graphic>
      </p:graphicFrame>
      <p:graphicFrame>
        <p:nvGraphicFramePr>
          <p:cNvPr id="19459" name="Object 2"/>
          <p:cNvGraphicFramePr>
            <a:graphicFrameLocks noChangeAspect="1"/>
          </p:cNvGraphicFramePr>
          <p:nvPr>
            <p:custDataLst>
              <p:tags r:id="rId4"/>
            </p:custDataLst>
          </p:nvPr>
        </p:nvGraphicFramePr>
        <p:xfrm>
          <a:off x="1345925" y="3645699"/>
          <a:ext cx="7228768" cy="2389629"/>
        </p:xfrm>
        <a:graphic>
          <a:graphicData uri="http://schemas.openxmlformats.org/presentationml/2006/ole">
            <mc:AlternateContent xmlns:mc="http://schemas.openxmlformats.org/markup-compatibility/2006">
              <mc:Choice xmlns:v="urn:schemas-microsoft-com:vml" Requires="v">
                <p:oleObj spid="_x0000_s1065" name="" r:id="rId5" imgW="7810500" imgH="2390775" progId="">
                  <p:embed/>
                </p:oleObj>
              </mc:Choice>
              <mc:Fallback>
                <p:oleObj name="" r:id="rId5" imgW="7810500" imgH="2390775" progId="">
                  <p:embed/>
                  <p:pic>
                    <p:nvPicPr>
                      <p:cNvPr id="0" name="OLE substitute image"/>
                      <p:cNvPicPr/>
                      <p:nvPr/>
                    </p:nvPicPr>
                    <p:blipFill>
                      <a:blip r:embed="rId6"/>
                      <a:stretch>
                        <a:fillRect/>
                      </a:stretch>
                    </p:blipFill>
                    <p:spPr>
                      <a:xfrm>
                        <a:off x="1345925" y="3645699"/>
                        <a:ext cx="7228768" cy="2389629"/>
                      </a:xfrm>
                      <a:prstGeom prst="rect">
                        <a:avLst/>
                      </a:prstGeom>
                      <a:noFill/>
                      <a:ln w="9525">
                        <a:noFill/>
                      </a:ln>
                    </p:spPr>
                  </p:pic>
                </p:oleObj>
              </mc:Fallback>
            </mc:AlternateContent>
          </a:graphicData>
        </a:graphic>
      </p:graphicFrame>
      <p:sp>
        <p:nvSpPr>
          <p:cNvPr id="2" name="文本框 1"/>
          <p:cNvSpPr txBox="1"/>
          <p:nvPr>
            <p:custDataLst>
              <p:tags r:id="rId7"/>
            </p:custDataLst>
          </p:nvPr>
        </p:nvSpPr>
        <p:spPr>
          <a:xfrm>
            <a:off x="307340" y="841375"/>
            <a:ext cx="1579880" cy="460375"/>
          </a:xfrm>
          <a:prstGeom prst="rect">
            <a:avLst/>
          </a:prstGeom>
          <a:solidFill>
            <a:schemeClr val="bg1"/>
          </a:solidFill>
        </p:spPr>
        <p:txBody>
          <a:bodyPr wrap="square" rtlCol="0">
            <a:spAutoFit/>
          </a:bodyPr>
          <a:lstStyle/>
          <a:p>
            <a:r>
              <a:rPr lang="zh-CN" altLang="en-US" sz="2400" spc="150">
                <a:solidFill>
                  <a:srgbClr val="0000FF"/>
                </a:solidFill>
                <a:uFillTx/>
                <a:latin typeface="宋体" panose="02010600030101010101" pitchFamily="2" charset="-122"/>
                <a:ea typeface="微软雅黑" panose="020B0503020204020204" charset="-122"/>
                <a:sym typeface="+mn-ea"/>
              </a:rPr>
              <a:t>【练习</a:t>
            </a:r>
            <a:r>
              <a:rPr lang="en-US" altLang="zh-CN" sz="2400" spc="150">
                <a:solidFill>
                  <a:srgbClr val="0000FF"/>
                </a:solidFill>
                <a:uFillTx/>
                <a:latin typeface="宋体" panose="02010600030101010101" pitchFamily="2" charset="-122"/>
                <a:ea typeface="微软雅黑" panose="020B0503020204020204" charset="-122"/>
                <a:sym typeface="+mn-ea"/>
              </a:rPr>
              <a:t>4</a:t>
            </a:r>
            <a:r>
              <a:rPr lang="zh-CN" altLang="en-US" sz="2400" spc="150">
                <a:solidFill>
                  <a:srgbClr val="0000FF"/>
                </a:solidFill>
                <a:uFillTx/>
                <a:latin typeface="宋体" panose="02010600030101010101" pitchFamily="2" charset="-122"/>
                <a:ea typeface="微软雅黑" panose="020B0503020204020204" charset="-122"/>
                <a:sym typeface="+mn-ea"/>
              </a:rPr>
              <a:t>】</a:t>
            </a:r>
            <a:endParaRPr lang="zh-CN" altLang="en-US" sz="2400"/>
          </a:p>
        </p:txBody>
      </p:sp>
      <p:sp>
        <p:nvSpPr>
          <p:cNvPr id="7" name="文本框 6"/>
          <p:cNvSpPr txBox="1"/>
          <p:nvPr>
            <p:custDataLst>
              <p:tags r:id="rId8"/>
            </p:custDataLst>
          </p:nvPr>
        </p:nvSpPr>
        <p:spPr>
          <a:xfrm>
            <a:off x="8255" y="99060"/>
            <a:ext cx="265874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rPr>
              <a:t>随堂练习</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additive="base">
                                        <p:cTn id="7" dur="500" fill="hold"/>
                                        <p:tgtEl>
                                          <p:spTgt spid="19459"/>
                                        </p:tgtEl>
                                        <p:attrNameLst>
                                          <p:attrName>ppt_x</p:attrName>
                                        </p:attrNameLst>
                                      </p:cBhvr>
                                      <p:tavLst>
                                        <p:tav tm="0">
                                          <p:val>
                                            <p:strVal val="#ppt_x"/>
                                          </p:val>
                                        </p:tav>
                                        <p:tav tm="100000">
                                          <p:val>
                                            <p:strVal val="#ppt_x"/>
                                          </p:val>
                                        </p:tav>
                                      </p:tavLst>
                                    </p:anim>
                                    <p:anim calcmode="lin" valueType="num">
                                      <p:cBhvr additive="base">
                                        <p:cTn id="8" dur="500" fill="hold"/>
                                        <p:tgtEl>
                                          <p:spTgt spid="194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custDataLst>
              <p:tags r:id="rId1"/>
            </p:custDataLst>
          </p:nvPr>
        </p:nvSpPr>
        <p:spPr>
          <a:xfrm>
            <a:off x="113665" y="99060"/>
            <a:ext cx="4389120"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smtClean="0">
                <a:solidFill>
                  <a:schemeClr val="bg1"/>
                </a:solidFill>
                <a:latin typeface="宋体" panose="02010600030101010101" pitchFamily="2" charset="-122"/>
                <a:sym typeface="+mn-ea"/>
              </a:rPr>
              <a:t> </a:t>
            </a:r>
            <a:r>
              <a:rPr lang="zh-CN" altLang="en-US" sz="2800" smtClean="0">
                <a:solidFill>
                  <a:schemeClr val="accent1">
                    <a:lumMod val="75000"/>
                  </a:schemeClr>
                </a:solidFill>
                <a:latin typeface="宋体" panose="02010600030101010101" pitchFamily="2" charset="-122"/>
                <a:sym typeface="+mn-ea"/>
              </a:rPr>
              <a:t>路端电压与负载的关系</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
        <p:nvSpPr>
          <p:cNvPr id="747524" name="文本框 747523"/>
          <p:cNvSpPr txBox="1"/>
          <p:nvPr>
            <p:custDataLst>
              <p:tags r:id="rId2"/>
            </p:custDataLst>
          </p:nvPr>
        </p:nvSpPr>
        <p:spPr>
          <a:xfrm>
            <a:off x="1092363" y="3626145"/>
            <a:ext cx="2946004" cy="737235"/>
          </a:xfrm>
          <a:prstGeom prst="rect">
            <a:avLst/>
          </a:prstGeom>
          <a:noFill/>
          <a:ln w="9525">
            <a:noFill/>
          </a:ln>
        </p:spPr>
        <p:txBody>
          <a:bodyPr>
            <a:spAutoFit/>
          </a:bodyPr>
          <a:lstStyle/>
          <a:p>
            <a:pPr>
              <a:lnSpc>
                <a:spcPct val="150000"/>
              </a:lnSpc>
              <a:spcBef>
                <a:spcPct val="0"/>
              </a:spcBef>
            </a:pPr>
            <a:r>
              <a:rPr lang="zh-CN" altLang="en-US" sz="2795" b="1">
                <a:solidFill>
                  <a:srgbClr val="FF0000"/>
                </a:solidFill>
                <a:latin typeface="宋体" panose="02010600030101010101" pitchFamily="2" charset="-122"/>
              </a:rPr>
              <a:t>【探究结论】</a:t>
            </a:r>
            <a:endParaRPr lang="zh-CN" altLang="en-US" sz="2795" b="1">
              <a:solidFill>
                <a:srgbClr val="FF0000"/>
              </a:solidFill>
              <a:latin typeface="宋体" panose="02010600030101010101" pitchFamily="2" charset="-122"/>
            </a:endParaRPr>
          </a:p>
        </p:txBody>
      </p:sp>
      <p:sp>
        <p:nvSpPr>
          <p:cNvPr id="747525" name="文本框 747524"/>
          <p:cNvSpPr txBox="1"/>
          <p:nvPr>
            <p:custDataLst>
              <p:tags r:id="rId3"/>
            </p:custDataLst>
          </p:nvPr>
        </p:nvSpPr>
        <p:spPr>
          <a:xfrm>
            <a:off x="1192147" y="4286621"/>
            <a:ext cx="5955364" cy="737235"/>
          </a:xfrm>
          <a:prstGeom prst="rect">
            <a:avLst/>
          </a:prstGeom>
          <a:noFill/>
          <a:ln w="9525">
            <a:noFill/>
          </a:ln>
        </p:spPr>
        <p:txBody>
          <a:bodyPr>
            <a:spAutoFit/>
          </a:bodyPr>
          <a:lstStyle/>
          <a:p>
            <a:pPr>
              <a:lnSpc>
                <a:spcPct val="150000"/>
              </a:lnSpc>
              <a:spcBef>
                <a:spcPct val="0"/>
              </a:spcBef>
            </a:pPr>
            <a:r>
              <a:rPr lang="en-US" altLang="zh-CN" sz="2795" b="1" i="1">
                <a:solidFill>
                  <a:srgbClr val="0000FF"/>
                </a:solidFill>
                <a:latin typeface="Times New Roman" panose="02020603050405020304"/>
              </a:rPr>
              <a:t>R</a:t>
            </a:r>
            <a:r>
              <a:rPr lang="zh-CN" altLang="en-US" sz="2795" b="1">
                <a:solidFill>
                  <a:srgbClr val="0000FF"/>
                </a:solidFill>
                <a:latin typeface="宋体" panose="02010600030101010101" pitchFamily="2" charset="-122"/>
              </a:rPr>
              <a:t>增大，电流减小，路端电压增大</a:t>
            </a:r>
            <a:endParaRPr lang="zh-CN" altLang="en-US" sz="2795" b="1">
              <a:solidFill>
                <a:srgbClr val="0000FF"/>
              </a:solidFill>
              <a:latin typeface="宋体" panose="02010600030101010101" pitchFamily="2" charset="-122"/>
            </a:endParaRPr>
          </a:p>
        </p:txBody>
      </p:sp>
      <p:sp>
        <p:nvSpPr>
          <p:cNvPr id="747526" name="文本框 747525"/>
          <p:cNvSpPr txBox="1"/>
          <p:nvPr>
            <p:custDataLst>
              <p:tags r:id="rId4"/>
            </p:custDataLst>
          </p:nvPr>
        </p:nvSpPr>
        <p:spPr>
          <a:xfrm>
            <a:off x="1192147" y="5056383"/>
            <a:ext cx="5425440" cy="737235"/>
          </a:xfrm>
          <a:prstGeom prst="rect">
            <a:avLst/>
          </a:prstGeom>
          <a:noFill/>
          <a:ln w="9525">
            <a:noFill/>
          </a:ln>
        </p:spPr>
        <p:txBody>
          <a:bodyPr wrap="none">
            <a:spAutoFit/>
          </a:bodyPr>
          <a:lstStyle/>
          <a:p>
            <a:pPr>
              <a:lnSpc>
                <a:spcPct val="150000"/>
              </a:lnSpc>
              <a:spcBef>
                <a:spcPct val="0"/>
              </a:spcBef>
            </a:pPr>
            <a:r>
              <a:rPr lang="en-US" altLang="zh-CN" sz="2795" b="1" i="1">
                <a:solidFill>
                  <a:srgbClr val="0000FF"/>
                </a:solidFill>
                <a:latin typeface="Times New Roman" panose="02020603050405020304"/>
              </a:rPr>
              <a:t>R</a:t>
            </a:r>
            <a:r>
              <a:rPr lang="zh-CN" altLang="en-US" sz="2795" b="1">
                <a:solidFill>
                  <a:srgbClr val="0000FF"/>
                </a:solidFill>
                <a:latin typeface="宋体" panose="02010600030101010101" pitchFamily="2" charset="-122"/>
              </a:rPr>
              <a:t>减小，电流增大，路端电压减小</a:t>
            </a:r>
            <a:endParaRPr lang="zh-CN" altLang="en-US" sz="2795" b="1">
              <a:solidFill>
                <a:srgbClr val="0000FF"/>
              </a:solidFill>
              <a:latin typeface="宋体" panose="02010600030101010101" pitchFamily="2" charset="-122"/>
            </a:endParaRPr>
          </a:p>
        </p:txBody>
      </p:sp>
      <p:sp>
        <p:nvSpPr>
          <p:cNvPr id="26628" name="文本框 747526"/>
          <p:cNvSpPr txBox="1"/>
          <p:nvPr>
            <p:custDataLst>
              <p:tags r:id="rId5"/>
            </p:custDataLst>
          </p:nvPr>
        </p:nvSpPr>
        <p:spPr>
          <a:xfrm>
            <a:off x="1095531" y="1757174"/>
            <a:ext cx="2399568" cy="737235"/>
          </a:xfrm>
          <a:prstGeom prst="rect">
            <a:avLst/>
          </a:prstGeom>
          <a:noFill/>
          <a:ln w="9525">
            <a:noFill/>
          </a:ln>
        </p:spPr>
        <p:txBody>
          <a:bodyPr>
            <a:spAutoFit/>
          </a:bodyPr>
          <a:lstStyle/>
          <a:p>
            <a:pPr>
              <a:lnSpc>
                <a:spcPct val="150000"/>
              </a:lnSpc>
              <a:spcBef>
                <a:spcPct val="0"/>
              </a:spcBef>
            </a:pPr>
            <a:r>
              <a:rPr lang="zh-CN" altLang="en-US" sz="2795" b="1">
                <a:solidFill>
                  <a:srgbClr val="0000FF"/>
                </a:solidFill>
                <a:latin typeface="宋体" panose="02010600030101010101" pitchFamily="2" charset="-122"/>
              </a:rPr>
              <a:t>由路端电压</a:t>
            </a:r>
            <a:r>
              <a:rPr lang="en-US" altLang="zh-CN" sz="2795" b="1">
                <a:solidFill>
                  <a:srgbClr val="0000FF"/>
                </a:solidFill>
                <a:latin typeface="宋体" panose="02010600030101010101" pitchFamily="2" charset="-122"/>
              </a:rPr>
              <a:t>:</a:t>
            </a:r>
            <a:endParaRPr lang="en-US" altLang="zh-CN" sz="2795" b="1">
              <a:solidFill>
                <a:srgbClr val="0000FF"/>
              </a:solidFill>
              <a:latin typeface="宋体" panose="02010600030101010101" pitchFamily="2" charset="-122"/>
            </a:endParaRPr>
          </a:p>
        </p:txBody>
      </p:sp>
      <p:graphicFrame>
        <p:nvGraphicFramePr>
          <p:cNvPr id="747550" name="对象 747549"/>
          <p:cNvGraphicFramePr>
            <a:graphicFrameLocks noChangeAspect="1"/>
          </p:cNvGraphicFramePr>
          <p:nvPr>
            <p:custDataLst>
              <p:tags r:id="rId6"/>
            </p:custDataLst>
          </p:nvPr>
        </p:nvGraphicFramePr>
        <p:xfrm>
          <a:off x="3232177" y="2832433"/>
          <a:ext cx="1925990" cy="969330"/>
        </p:xfrm>
        <a:graphic>
          <a:graphicData uri="http://schemas.openxmlformats.org/presentationml/2006/ole">
            <mc:AlternateContent xmlns:mc="http://schemas.openxmlformats.org/markup-compatibility/2006">
              <mc:Choice xmlns:v="urn:schemas-microsoft-com:vml" Requires="v">
                <p:oleObj spid="_x0000_s1066" name="" r:id="rId7" imgW="609600" imgH="393700" progId="Equation.DSMT4">
                  <p:embed/>
                </p:oleObj>
              </mc:Choice>
              <mc:Fallback>
                <p:oleObj name="" r:id="rId7" imgW="609600" imgH="393700" progId="Equation.DSMT4">
                  <p:embed/>
                  <p:pic>
                    <p:nvPicPr>
                      <p:cNvPr id="0" name="OLE substitute image"/>
                      <p:cNvPicPr/>
                      <p:nvPr/>
                    </p:nvPicPr>
                    <p:blipFill>
                      <a:blip r:embed="rId8"/>
                      <a:stretch>
                        <a:fillRect/>
                      </a:stretch>
                    </p:blipFill>
                    <p:spPr>
                      <a:xfrm>
                        <a:off x="3232177" y="2832433"/>
                        <a:ext cx="1925990" cy="969330"/>
                      </a:xfrm>
                      <a:prstGeom prst="rect">
                        <a:avLst/>
                      </a:prstGeom>
                      <a:noFill/>
                      <a:ln w="38100">
                        <a:noFill/>
                        <a:miter/>
                      </a:ln>
                    </p:spPr>
                  </p:pic>
                </p:oleObj>
              </mc:Fallback>
            </mc:AlternateContent>
          </a:graphicData>
        </a:graphic>
      </p:graphicFrame>
      <p:pic>
        <p:nvPicPr>
          <p:cNvPr id="747551" name="图片 747550"/>
          <p:cNvPicPr>
            <a:picLocks noChangeAspect="1"/>
          </p:cNvPicPr>
          <p:nvPr>
            <p:custDataLst>
              <p:tags r:id="rId9"/>
            </p:custDataLst>
          </p:nvPr>
        </p:nvPicPr>
        <p:blipFill>
          <a:blip r:embed="rId10"/>
          <a:stretch>
            <a:fillRect/>
          </a:stretch>
        </p:blipFill>
        <p:spPr>
          <a:xfrm>
            <a:off x="6883248" y="1757253"/>
            <a:ext cx="3102807" cy="2519944"/>
          </a:xfrm>
          <a:prstGeom prst="rect">
            <a:avLst/>
          </a:prstGeom>
          <a:noFill/>
          <a:ln w="9525">
            <a:noFill/>
          </a:ln>
        </p:spPr>
      </p:pic>
      <p:graphicFrame>
        <p:nvGraphicFramePr>
          <p:cNvPr id="746510" name="对象 746509"/>
          <p:cNvGraphicFramePr>
            <a:graphicFrameLocks noChangeAspect="1"/>
          </p:cNvGraphicFramePr>
          <p:nvPr>
            <p:custDataLst>
              <p:tags r:id="rId11"/>
            </p:custDataLst>
          </p:nvPr>
        </p:nvGraphicFramePr>
        <p:xfrm>
          <a:off x="3292780" y="1982093"/>
          <a:ext cx="2182264" cy="563137"/>
        </p:xfrm>
        <a:graphic>
          <a:graphicData uri="http://schemas.openxmlformats.org/presentationml/2006/ole">
            <mc:AlternateContent xmlns:mc="http://schemas.openxmlformats.org/markup-compatibility/2006">
              <mc:Choice xmlns:v="urn:schemas-microsoft-com:vml" Requires="v">
                <p:oleObj spid="_x0000_s1067" name="" r:id="rId12" imgW="685800" imgH="177165" progId="Equation.3">
                  <p:embed/>
                </p:oleObj>
              </mc:Choice>
              <mc:Fallback>
                <p:oleObj name="" r:id="rId12" imgW="685800" imgH="177165" progId="Equation.3">
                  <p:embed/>
                  <p:pic>
                    <p:nvPicPr>
                      <p:cNvPr id="0" name="OLE substitute image"/>
                      <p:cNvPicPr/>
                      <p:nvPr/>
                    </p:nvPicPr>
                    <p:blipFill>
                      <a:blip r:embed="rId13"/>
                      <a:stretch>
                        <a:fillRect/>
                      </a:stretch>
                    </p:blipFill>
                    <p:spPr>
                      <a:xfrm>
                        <a:off x="3292780" y="1982093"/>
                        <a:ext cx="2182264" cy="563137"/>
                      </a:xfrm>
                      <a:prstGeom prst="rect">
                        <a:avLst/>
                      </a:prstGeom>
                      <a:noFill/>
                      <a:ln w="38100">
                        <a:noFill/>
                        <a:miter/>
                      </a:ln>
                    </p:spPr>
                  </p:pic>
                </p:oleObj>
              </mc:Fallback>
            </mc:AlternateContent>
          </a:graphicData>
        </a:graphic>
      </p:graphicFrame>
      <p:sp>
        <p:nvSpPr>
          <p:cNvPr id="26630" name="矩形 747528"/>
          <p:cNvSpPr/>
          <p:nvPr>
            <p:custDataLst>
              <p:tags r:id="rId14"/>
            </p:custDataLst>
          </p:nvPr>
        </p:nvSpPr>
        <p:spPr>
          <a:xfrm>
            <a:off x="203720" y="791252"/>
            <a:ext cx="6367171" cy="829945"/>
          </a:xfrm>
          <a:prstGeom prst="rect">
            <a:avLst/>
          </a:prstGeom>
          <a:noFill/>
          <a:ln w="9525">
            <a:noFill/>
          </a:ln>
        </p:spPr>
        <p:txBody>
          <a:bodyPr>
            <a:spAutoFit/>
          </a:bodyPr>
          <a:lstStyle/>
          <a:p>
            <a:pPr>
              <a:lnSpc>
                <a:spcPct val="150000"/>
              </a:lnSpc>
              <a:spcBef>
                <a:spcPct val="0"/>
              </a:spcBef>
            </a:pPr>
            <a:r>
              <a:rPr lang="zh-CN" altLang="en-US" sz="3200" b="1">
                <a:solidFill>
                  <a:schemeClr val="tx1"/>
                </a:solidFill>
                <a:latin typeface="宋体" panose="02010600030101010101" pitchFamily="2" charset="-122"/>
              </a:rPr>
              <a:t>路端电压与负载的关系</a:t>
            </a:r>
            <a:endParaRPr lang="zh-CN" altLang="en-US" sz="3200" b="1">
              <a:solidFill>
                <a:schemeClr val="tx1"/>
              </a:solidFill>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46510"/>
                                        </p:tgtEl>
                                        <p:attrNameLst>
                                          <p:attrName>style.visibility</p:attrName>
                                        </p:attrNameLst>
                                      </p:cBhvr>
                                      <p:to>
                                        <p:strVal val="visible"/>
                                      </p:to>
                                    </p:set>
                                    <p:anim calcmode="lin" valueType="num">
                                      <p:cBhvr additive="base">
                                        <p:cTn id="7" dur="500" fill="hold"/>
                                        <p:tgtEl>
                                          <p:spTgt spid="746510"/>
                                        </p:tgtEl>
                                        <p:attrNameLst>
                                          <p:attrName>ppt_x</p:attrName>
                                        </p:attrNameLst>
                                      </p:cBhvr>
                                      <p:tavLst>
                                        <p:tav tm="0">
                                          <p:val>
                                            <p:strVal val="#ppt_x"/>
                                          </p:val>
                                        </p:tav>
                                        <p:tav tm="100000">
                                          <p:val>
                                            <p:strVal val="#ppt_x"/>
                                          </p:val>
                                        </p:tav>
                                      </p:tavLst>
                                    </p:anim>
                                    <p:anim calcmode="lin" valueType="num">
                                      <p:cBhvr additive="base">
                                        <p:cTn id="8" dur="500" fill="hold"/>
                                        <p:tgtEl>
                                          <p:spTgt spid="7465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747524"/>
                                        </p:tgtEl>
                                        <p:attrNameLst>
                                          <p:attrName>style.visibility</p:attrName>
                                        </p:attrNameLst>
                                      </p:cBhvr>
                                      <p:to>
                                        <p:strVal val="visible"/>
                                      </p:to>
                                    </p:set>
                                    <p:animEffect transition="in" filter="blinds(horizontal)">
                                      <p:cBhvr>
                                        <p:cTn id="13" dur="500"/>
                                        <p:tgtEl>
                                          <p:spTgt spid="747524"/>
                                        </p:tgtEl>
                                      </p:cBhvr>
                                    </p:animEffect>
                                  </p:childTnLst>
                                </p:cTn>
                              </p:par>
                              <p:par>
                                <p:cTn id="14" presetID="3" presetClass="entr" presetSubtype="10" fill="hold" nodeType="withEffect">
                                  <p:stCondLst>
                                    <p:cond delay="0"/>
                                  </p:stCondLst>
                                  <p:childTnLst>
                                    <p:set>
                                      <p:cBhvr>
                                        <p:cTn id="15" dur="1" fill="hold">
                                          <p:stCondLst>
                                            <p:cond delay="0"/>
                                          </p:stCondLst>
                                        </p:cTn>
                                        <p:tgtEl>
                                          <p:spTgt spid="747550"/>
                                        </p:tgtEl>
                                        <p:attrNameLst>
                                          <p:attrName>style.visibility</p:attrName>
                                        </p:attrNameLst>
                                      </p:cBhvr>
                                      <p:to>
                                        <p:strVal val="visible"/>
                                      </p:to>
                                    </p:set>
                                    <p:animEffect transition="in" filter="blinds(horizontal)">
                                      <p:cBhvr>
                                        <p:cTn id="16" dur="500"/>
                                        <p:tgtEl>
                                          <p:spTgt spid="747550"/>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747525"/>
                                        </p:tgtEl>
                                        <p:attrNameLst>
                                          <p:attrName>style.visibility</p:attrName>
                                        </p:attrNameLst>
                                      </p:cBhvr>
                                      <p:to>
                                        <p:strVal val="visible"/>
                                      </p:to>
                                    </p:set>
                                    <p:animEffect transition="in" filter="blinds(horizontal)">
                                      <p:cBhvr>
                                        <p:cTn id="21" dur="500"/>
                                        <p:tgtEl>
                                          <p:spTgt spid="747525"/>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747526"/>
                                        </p:tgtEl>
                                        <p:attrNameLst>
                                          <p:attrName>style.visibility</p:attrName>
                                        </p:attrNameLst>
                                      </p:cBhvr>
                                      <p:to>
                                        <p:strVal val="visible"/>
                                      </p:to>
                                    </p:set>
                                    <p:animEffect transition="in" filter="blinds(horizontal)">
                                      <p:cBhvr>
                                        <p:cTn id="26" dur="500"/>
                                        <p:tgtEl>
                                          <p:spTgt spid="7475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24" grpId="0"/>
      <p:bldP spid="747525" grpId="0"/>
      <p:bldP spid="74752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文本框 1"/>
          <p:cNvSpPr txBox="1"/>
          <p:nvPr>
            <p:custDataLst>
              <p:tags r:id="rId1"/>
            </p:custDataLst>
          </p:nvPr>
        </p:nvSpPr>
        <p:spPr>
          <a:xfrm>
            <a:off x="533678" y="1352527"/>
            <a:ext cx="9734114" cy="707390"/>
          </a:xfrm>
          <a:prstGeom prst="rect">
            <a:avLst/>
          </a:prstGeom>
          <a:noFill/>
          <a:ln w="9525">
            <a:noFill/>
          </a:ln>
        </p:spPr>
        <p:txBody>
          <a:bodyPr wrap="square" anchor="t" anchorCtr="0">
            <a:spAutoFit/>
          </a:bodyPr>
          <a:lstStyle/>
          <a:p>
            <a:pPr>
              <a:lnSpc>
                <a:spcPct val="150000"/>
              </a:lnSpc>
            </a:pPr>
            <a:r>
              <a:rPr lang="zh-CN" altLang="zh-CN" sz="2670" b="1">
                <a:latin typeface="宋体" panose="02010600030101010101" pitchFamily="2" charset="-122"/>
                <a:ea typeface="宋体" panose="02010600030101010101" pitchFamily="2" charset="-122"/>
                <a:cs typeface="宋体" panose="02010600030101010101" pitchFamily="2" charset="-122"/>
              </a:rPr>
              <a:t>为什么多个并联的小灯泡的亮度明显比单独一个小灯泡暗？</a:t>
            </a:r>
            <a:endParaRPr lang="zh-CN" altLang="zh-CN" sz="2670" b="1">
              <a:latin typeface="宋体" panose="02010600030101010101" pitchFamily="2" charset="-122"/>
              <a:ea typeface="宋体" panose="02010600030101010101" pitchFamily="2" charset="-122"/>
              <a:cs typeface="宋体" panose="02010600030101010101" pitchFamily="2" charset="-122"/>
            </a:endParaRPr>
          </a:p>
        </p:txBody>
      </p:sp>
      <p:sp>
        <p:nvSpPr>
          <p:cNvPr id="4" name="文本框 3"/>
          <p:cNvSpPr txBox="1"/>
          <p:nvPr>
            <p:custDataLst>
              <p:tags r:id="rId2"/>
            </p:custDataLst>
          </p:nvPr>
        </p:nvSpPr>
        <p:spPr>
          <a:xfrm>
            <a:off x="591281" y="2350420"/>
            <a:ext cx="8418556" cy="1323340"/>
          </a:xfrm>
          <a:prstGeom prst="rect">
            <a:avLst/>
          </a:prstGeom>
          <a:noFill/>
          <a:ln w="9525">
            <a:noFill/>
          </a:ln>
        </p:spPr>
        <p:txBody>
          <a:bodyPr wrap="square" anchor="t" anchorCtr="0">
            <a:spAutoFit/>
          </a:bodyPr>
          <a:lstStyle/>
          <a:p>
            <a:pPr>
              <a:lnSpc>
                <a:spcPct val="150000"/>
              </a:lnSpc>
            </a:pPr>
            <a:r>
              <a:rPr lang="zh-CN" altLang="zh-CN" sz="2670" b="1">
                <a:latin typeface="宋体" panose="02010600030101010101" pitchFamily="2" charset="-122"/>
                <a:ea typeface="宋体" panose="02010600030101010101" pitchFamily="2" charset="-122"/>
                <a:cs typeface="宋体" panose="02010600030101010101" pitchFamily="2" charset="-122"/>
              </a:rPr>
              <a:t>电路中电源</a:t>
            </a:r>
            <a:r>
              <a:rPr lang="zh-CN" altLang="en-US" sz="2670" b="1">
                <a:latin typeface="宋体" panose="02010600030101010101" pitchFamily="2" charset="-122"/>
                <a:ea typeface="宋体" panose="02010600030101010101" pitchFamily="2" charset="-122"/>
                <a:cs typeface="宋体" panose="02010600030101010101" pitchFamily="2" charset="-122"/>
              </a:rPr>
              <a:t>电动势</a:t>
            </a:r>
            <a:r>
              <a:rPr lang="en-US" altLang="zh-CN" sz="2670" b="1" i="1">
                <a:latin typeface="宋体" panose="02010600030101010101" pitchFamily="2" charset="-122"/>
                <a:ea typeface="宋体" panose="02010600030101010101" pitchFamily="2" charset="-122"/>
                <a:cs typeface="宋体" panose="02010600030101010101" pitchFamily="2" charset="-122"/>
              </a:rPr>
              <a:t>E</a:t>
            </a:r>
            <a:r>
              <a:rPr lang="zh-CN" altLang="en-US" sz="2670" b="1">
                <a:latin typeface="宋体" panose="02010600030101010101" pitchFamily="2" charset="-122"/>
                <a:ea typeface="宋体" panose="02010600030101010101" pitchFamily="2" charset="-122"/>
                <a:cs typeface="宋体" panose="02010600030101010101" pitchFamily="2" charset="-122"/>
              </a:rPr>
              <a:t>和内阻</a:t>
            </a:r>
            <a:r>
              <a:rPr lang="en-US" altLang="zh-CN" sz="2670" b="1" i="1">
                <a:latin typeface="宋体" panose="02010600030101010101" pitchFamily="2" charset="-122"/>
                <a:ea typeface="宋体" panose="02010600030101010101" pitchFamily="2" charset="-122"/>
                <a:cs typeface="宋体" panose="02010600030101010101" pitchFamily="2" charset="-122"/>
              </a:rPr>
              <a:t>r</a:t>
            </a:r>
            <a:r>
              <a:rPr lang="zh-CN" altLang="en-US" sz="2670" b="1">
                <a:latin typeface="宋体" panose="02010600030101010101" pitchFamily="2" charset="-122"/>
                <a:ea typeface="宋体" panose="02010600030101010101" pitchFamily="2" charset="-122"/>
                <a:cs typeface="宋体" panose="02010600030101010101" pitchFamily="2" charset="-122"/>
              </a:rPr>
              <a:t>是一定的，根据</a:t>
            </a:r>
            <a:r>
              <a:rPr lang="en-US" altLang="zh-CN" sz="267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sz="2670" b="1">
                <a:solidFill>
                  <a:srgbClr val="FF0000"/>
                </a:solidFill>
                <a:latin typeface="宋体" panose="02010600030101010101" pitchFamily="2" charset="-122"/>
                <a:ea typeface="宋体" panose="02010600030101010101" pitchFamily="2" charset="-122"/>
                <a:cs typeface="宋体" panose="02010600030101010101" pitchFamily="2" charset="-122"/>
              </a:rPr>
              <a:t>越并越小</a:t>
            </a:r>
            <a:r>
              <a:rPr lang="en-US" altLang="zh-CN" sz="267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sz="2670" b="1">
                <a:latin typeface="宋体" panose="02010600030101010101" pitchFamily="2" charset="-122"/>
                <a:ea typeface="宋体" panose="02010600030101010101" pitchFamily="2" charset="-122"/>
                <a:cs typeface="宋体" panose="02010600030101010101" pitchFamily="2" charset="-122"/>
              </a:rPr>
              <a:t>，路端总电阻减少。</a:t>
            </a:r>
            <a:endParaRPr lang="zh-CN" altLang="en-US" sz="2670" b="1">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22532" name="对象 9">
            <a:hlinkClick r:id="" action="ppaction://ole?verb="/>
          </p:cNvPr>
          <p:cNvGraphicFramePr>
            <a:graphicFrameLocks noChangeAspect="1"/>
          </p:cNvGraphicFramePr>
          <p:nvPr>
            <p:custDataLst>
              <p:tags r:id="rId3"/>
            </p:custDataLst>
          </p:nvPr>
        </p:nvGraphicFramePr>
        <p:xfrm>
          <a:off x="1551107" y="3704149"/>
          <a:ext cx="1519444" cy="980748"/>
        </p:xfrm>
        <a:graphic>
          <a:graphicData uri="http://schemas.openxmlformats.org/presentationml/2006/ole">
            <mc:AlternateContent xmlns:mc="http://schemas.openxmlformats.org/markup-compatibility/2006">
              <mc:Choice xmlns:v="urn:schemas-microsoft-com:vml" Requires="v">
                <p:oleObj spid="_x0000_s1068" name="" r:id="rId4" imgW="609600" imgH="393700" progId="Equation.KSEE3">
                  <p:embed/>
                </p:oleObj>
              </mc:Choice>
              <mc:Fallback>
                <p:oleObj name="" r:id="rId4" imgW="609600" imgH="393700" progId="Equation.KSEE3">
                  <p:embed/>
                  <p:pic>
                    <p:nvPicPr>
                      <p:cNvPr id="0" name="OLE substitute image"/>
                      <p:cNvPicPr/>
                      <p:nvPr/>
                    </p:nvPicPr>
                    <p:blipFill>
                      <a:blip r:embed="rId5"/>
                      <a:stretch>
                        <a:fillRect/>
                      </a:stretch>
                    </p:blipFill>
                    <p:spPr>
                      <a:xfrm>
                        <a:off x="1551107" y="3704149"/>
                        <a:ext cx="1519444" cy="980748"/>
                      </a:xfrm>
                      <a:prstGeom prst="rect">
                        <a:avLst/>
                      </a:prstGeom>
                      <a:noFill/>
                      <a:ln w="38100">
                        <a:solidFill>
                          <a:srgbClr val="FFC000"/>
                        </a:solidFill>
                        <a:miter/>
                      </a:ln>
                    </p:spPr>
                  </p:pic>
                </p:oleObj>
              </mc:Fallback>
            </mc:AlternateContent>
          </a:graphicData>
        </a:graphic>
      </p:graphicFrame>
      <p:sp>
        <p:nvSpPr>
          <p:cNvPr id="5" name="文本框 4"/>
          <p:cNvSpPr txBox="1"/>
          <p:nvPr>
            <p:custDataLst>
              <p:tags r:id="rId6"/>
            </p:custDataLst>
          </p:nvPr>
        </p:nvSpPr>
        <p:spPr>
          <a:xfrm>
            <a:off x="591281" y="3898086"/>
            <a:ext cx="4516778" cy="501650"/>
          </a:xfrm>
          <a:prstGeom prst="rect">
            <a:avLst/>
          </a:prstGeom>
          <a:noFill/>
          <a:ln w="9525">
            <a:noFill/>
          </a:ln>
        </p:spPr>
        <p:txBody>
          <a:bodyPr wrap="square" anchor="t" anchorCtr="0">
            <a:spAutoFit/>
          </a:bodyPr>
          <a:lstStyle/>
          <a:p>
            <a:r>
              <a:rPr lang="zh-CN" altLang="en-US" sz="2670" b="1">
                <a:latin typeface="宋体" panose="02010600030101010101" pitchFamily="2" charset="-122"/>
                <a:ea typeface="宋体" panose="02010600030101010101" pitchFamily="2" charset="-122"/>
                <a:cs typeface="宋体" panose="02010600030101010101" pitchFamily="2" charset="-122"/>
              </a:rPr>
              <a:t>根据           电流增加。</a:t>
            </a:r>
            <a:endParaRPr lang="zh-CN" altLang="en-US" sz="2670" b="1">
              <a:latin typeface="宋体" panose="02010600030101010101" pitchFamily="2" charset="-122"/>
              <a:ea typeface="宋体" panose="02010600030101010101" pitchFamily="2" charset="-122"/>
              <a:cs typeface="宋体" panose="02010600030101010101" pitchFamily="2" charset="-122"/>
            </a:endParaRPr>
          </a:p>
        </p:txBody>
      </p:sp>
      <p:sp>
        <p:nvSpPr>
          <p:cNvPr id="2" name="文本框 1"/>
          <p:cNvSpPr txBox="1"/>
          <p:nvPr>
            <p:custDataLst>
              <p:tags r:id="rId7"/>
            </p:custDataLst>
          </p:nvPr>
        </p:nvSpPr>
        <p:spPr>
          <a:xfrm>
            <a:off x="591281" y="4996784"/>
            <a:ext cx="7937399" cy="501650"/>
          </a:xfrm>
          <a:prstGeom prst="rect">
            <a:avLst/>
          </a:prstGeom>
          <a:noFill/>
          <a:ln w="9525">
            <a:noFill/>
          </a:ln>
        </p:spPr>
        <p:txBody>
          <a:bodyPr wrap="square" anchor="t" anchorCtr="0">
            <a:spAutoFit/>
          </a:bodyPr>
          <a:lstStyle/>
          <a:p>
            <a:r>
              <a:rPr lang="zh-CN" altLang="en-US" sz="2670" b="1">
                <a:latin typeface="宋体" panose="02010600030101010101" pitchFamily="2" charset="-122"/>
                <a:ea typeface="宋体" panose="02010600030101010101" pitchFamily="2" charset="-122"/>
                <a:cs typeface="宋体" panose="02010600030101010101" pitchFamily="2" charset="-122"/>
              </a:rPr>
              <a:t>再根据</a:t>
            </a:r>
            <a:r>
              <a:rPr lang="en-US" altLang="zh-CN" sz="2670" b="1" i="1">
                <a:latin typeface="宋体" panose="02010600030101010101" pitchFamily="2" charset="-122"/>
                <a:ea typeface="宋体" panose="02010600030101010101" pitchFamily="2" charset="-122"/>
                <a:cs typeface="宋体" panose="02010600030101010101" pitchFamily="2" charset="-122"/>
              </a:rPr>
              <a:t>U=E－Ir </a:t>
            </a:r>
            <a:r>
              <a:rPr lang="zh-CN" altLang="en-US" sz="2670" b="1">
                <a:latin typeface="宋体" panose="02010600030101010101" pitchFamily="2" charset="-122"/>
                <a:ea typeface="宋体" panose="02010600030101010101" pitchFamily="2" charset="-122"/>
                <a:cs typeface="宋体" panose="02010600030101010101" pitchFamily="2" charset="-122"/>
              </a:rPr>
              <a:t>可知，路端电压减少，所以变暗。</a:t>
            </a:r>
            <a:endParaRPr lang="zh-CN" altLang="en-US" sz="2670" b="1">
              <a:latin typeface="宋体" panose="02010600030101010101" pitchFamily="2" charset="-122"/>
              <a:ea typeface="宋体" panose="02010600030101010101" pitchFamily="2" charset="-122"/>
              <a:cs typeface="宋体" panose="02010600030101010101" pitchFamily="2" charset="-122"/>
            </a:endParaRPr>
          </a:p>
        </p:txBody>
      </p:sp>
      <p:sp>
        <p:nvSpPr>
          <p:cNvPr id="6" name="文本框 5"/>
          <p:cNvSpPr txBox="1"/>
          <p:nvPr>
            <p:custDataLst>
              <p:tags r:id="rId8"/>
            </p:custDataLst>
          </p:nvPr>
        </p:nvSpPr>
        <p:spPr>
          <a:xfrm>
            <a:off x="767468" y="5726345"/>
            <a:ext cx="8375799" cy="501650"/>
          </a:xfrm>
          <a:prstGeom prst="rect">
            <a:avLst/>
          </a:prstGeom>
          <a:noFill/>
          <a:ln w="9525">
            <a:noFill/>
          </a:ln>
        </p:spPr>
        <p:txBody>
          <a:bodyPr wrap="square" anchor="t" anchorCtr="0">
            <a:spAutoFit/>
          </a:bodyPr>
          <a:lstStyle/>
          <a:p>
            <a:r>
              <a:rPr lang="zh-CN" altLang="en-US" sz="2670" b="1">
                <a:solidFill>
                  <a:srgbClr val="00B0F0"/>
                </a:solidFill>
                <a:latin typeface="宋体" panose="02010600030101010101" pitchFamily="2" charset="-122"/>
                <a:ea typeface="宋体" panose="02010600030101010101" pitchFamily="2" charset="-122"/>
                <a:cs typeface="宋体" panose="02010600030101010101" pitchFamily="2" charset="-122"/>
              </a:rPr>
              <a:t>为什么路端电压，不通过</a:t>
            </a:r>
            <a:r>
              <a:rPr lang="en-US" altLang="zh-CN" sz="2670" b="1" i="1">
                <a:solidFill>
                  <a:srgbClr val="00B0F0"/>
                </a:solidFill>
                <a:latin typeface="宋体" panose="02010600030101010101" pitchFamily="2" charset="-122"/>
                <a:ea typeface="宋体" panose="02010600030101010101" pitchFamily="2" charset="-122"/>
                <a:cs typeface="宋体" panose="02010600030101010101" pitchFamily="2" charset="-122"/>
              </a:rPr>
              <a:t>U=IR </a:t>
            </a:r>
            <a:r>
              <a:rPr lang="zh-CN" altLang="en-US" sz="2670" b="1">
                <a:solidFill>
                  <a:srgbClr val="00B0F0"/>
                </a:solidFill>
                <a:latin typeface="宋体" panose="02010600030101010101" pitchFamily="2" charset="-122"/>
                <a:ea typeface="宋体" panose="02010600030101010101" pitchFamily="2" charset="-122"/>
                <a:cs typeface="宋体" panose="02010600030101010101" pitchFamily="2" charset="-122"/>
              </a:rPr>
              <a:t>来判断呢？</a:t>
            </a:r>
            <a:endParaRPr lang="zh-CN" altLang="en-US" sz="2670" b="1">
              <a:solidFill>
                <a:srgbClr val="00B0F0"/>
              </a:solidFill>
              <a:latin typeface="宋体" panose="02010600030101010101" pitchFamily="2" charset="-122"/>
              <a:ea typeface="宋体" panose="02010600030101010101" pitchFamily="2" charset="-122"/>
              <a:cs typeface="宋体" panose="02010600030101010101" pitchFamily="2" charset="-122"/>
            </a:endParaRPr>
          </a:p>
        </p:txBody>
      </p:sp>
      <p:grpSp>
        <p:nvGrpSpPr>
          <p:cNvPr id="55" name="组合 54"/>
          <p:cNvGrpSpPr/>
          <p:nvPr>
            <p:custDataLst>
              <p:tags r:id="rId9"/>
            </p:custDataLst>
          </p:nvPr>
        </p:nvGrpSpPr>
        <p:grpSpPr>
          <a:xfrm>
            <a:off x="6410064" y="3050978"/>
            <a:ext cx="2045765" cy="1722170"/>
            <a:chOff x="2569641" y="2519370"/>
            <a:chExt cx="3206319" cy="2745542"/>
          </a:xfrm>
        </p:grpSpPr>
        <p:grpSp>
          <p:nvGrpSpPr>
            <p:cNvPr id="19" name="组合 18"/>
            <p:cNvGrpSpPr/>
            <p:nvPr>
              <p:custDataLst>
                <p:tags r:id="rId10"/>
              </p:custDataLst>
            </p:nvPr>
          </p:nvGrpSpPr>
          <p:grpSpPr>
            <a:xfrm>
              <a:off x="3317290" y="2519370"/>
              <a:ext cx="1265651" cy="1116270"/>
              <a:chOff x="848410" y="3669868"/>
              <a:chExt cx="1265651" cy="1116270"/>
            </a:xfrm>
          </p:grpSpPr>
          <p:sp>
            <p:nvSpPr>
              <p:cNvPr id="18" name="椭圆 17"/>
              <p:cNvSpPr/>
              <p:nvPr>
                <p:custDataLst>
                  <p:tags r:id="rId11"/>
                </p:custDataLst>
              </p:nvPr>
            </p:nvSpPr>
            <p:spPr>
              <a:xfrm>
                <a:off x="1070805" y="3669868"/>
                <a:ext cx="790380" cy="790380"/>
              </a:xfrm>
              <a:prstGeom prst="ellipse">
                <a:avLst/>
              </a:prstGeom>
              <a:gradFill flip="none" rotWithShape="1">
                <a:gsLst>
                  <a:gs pos="4000">
                    <a:srgbClr val="FFFCFD">
                      <a:alpha val="0"/>
                    </a:srgbClr>
                  </a:gs>
                  <a:gs pos="100000">
                    <a:srgbClr val="FEFE8C">
                      <a:alpha val="50000"/>
                    </a:srgbClr>
                  </a:gs>
                  <a:gs pos="24000">
                    <a:srgbClr val="FEFE8C"/>
                  </a:gs>
                </a:gsLst>
                <a:path path="circle">
                  <a:fillToRect l="50000" t="50000" r="50000" b="50000"/>
                </a:path>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70">
                  <a:ea typeface="楷体" panose="02010609060101010101" charset="-122"/>
                </a:endParaRPr>
              </a:p>
            </p:txBody>
          </p:sp>
          <p:pic>
            <p:nvPicPr>
              <p:cNvPr id="3" name="Picture 5" descr="H:\2\人教教参资源\九\图\小灯泡.JPG"/>
              <p:cNvPicPr>
                <a:picLocks noChangeAspect="1" noChangeArrowheads="1"/>
              </p:cNvPicPr>
              <p:nvPr>
                <p:custDataLst>
                  <p:tags r:id="rId12"/>
                </p:custDataLst>
              </p:nvPr>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848410" y="3902973"/>
                <a:ext cx="1265651" cy="88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 name="Picture 10" descr="H:\2\人教教参资源\九\图\电池组.JPG"/>
            <p:cNvPicPr>
              <a:picLocks noChangeAspect="1" noChangeArrowheads="1"/>
            </p:cNvPicPr>
            <p:nvPr>
              <p:custDataLst>
                <p:tags r:id="rId14"/>
              </p:custDataLst>
            </p:nvPr>
          </p:nvPicPr>
          <p:blipFill>
            <a:blip r:embed="rId15">
              <a:extLst>
                <a:ext uri="{28A0092B-C50C-407E-A947-70E740481C1C}">
                  <a14:useLocalDpi xmlns:a14="http://schemas.microsoft.com/office/drawing/2010/main" val="0"/>
                </a:ext>
              </a:extLst>
            </a:blip>
            <a:stretch>
              <a:fillRect/>
            </a:stretch>
          </p:blipFill>
          <p:spPr bwMode="auto">
            <a:xfrm>
              <a:off x="2569641" y="4547526"/>
              <a:ext cx="1819480" cy="717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15"/>
            <p:cNvPicPr>
              <a:picLocks noChangeAspect="1"/>
            </p:cNvPicPr>
            <p:nvPr>
              <p:custDataLst>
                <p:tags r:id="rId16"/>
              </p:custDataLst>
            </p:nvPr>
          </p:nvPicPr>
          <p:blipFill>
            <a:blip r:embed="rId17"/>
            <a:stretch>
              <a:fillRect/>
            </a:stretch>
          </p:blipFill>
          <p:spPr>
            <a:xfrm>
              <a:off x="4555375" y="4662379"/>
              <a:ext cx="1220585" cy="460104"/>
            </a:xfrm>
            <a:prstGeom prst="rect">
              <a:avLst/>
            </a:prstGeom>
          </p:spPr>
        </p:pic>
        <p:sp>
          <p:nvSpPr>
            <p:cNvPr id="35" name="任意多边形 34"/>
            <p:cNvSpPr/>
            <p:nvPr>
              <p:custDataLst>
                <p:tags r:id="rId18"/>
              </p:custDataLst>
            </p:nvPr>
          </p:nvSpPr>
          <p:spPr>
            <a:xfrm>
              <a:off x="2592371" y="3374796"/>
              <a:ext cx="961534" cy="1621410"/>
            </a:xfrm>
            <a:custGeom>
              <a:avLst/>
              <a:gdLst>
                <a:gd name="connsiteX0" fmla="*/ 961534 w 961534"/>
                <a:gd name="connsiteY0" fmla="*/ 0 h 1621410"/>
                <a:gd name="connsiteX1" fmla="*/ 0 w 961534"/>
                <a:gd name="connsiteY1" fmla="*/ 0 h 1621410"/>
                <a:gd name="connsiteX2" fmla="*/ 0 w 961534"/>
                <a:gd name="connsiteY2" fmla="*/ 1621410 h 1621410"/>
                <a:gd name="connsiteX3" fmla="*/ 18854 w 961534"/>
                <a:gd name="connsiteY3" fmla="*/ 1621410 h 1621410"/>
              </a:gdLst>
              <a:ahLst/>
              <a:cxnLst>
                <a:cxn ang="0">
                  <a:pos x="connsiteX0" y="connsiteY0"/>
                </a:cxn>
                <a:cxn ang="0">
                  <a:pos x="connsiteX1" y="connsiteY1"/>
                </a:cxn>
                <a:cxn ang="0">
                  <a:pos x="connsiteX2" y="connsiteY2"/>
                </a:cxn>
                <a:cxn ang="0">
                  <a:pos x="connsiteX3" y="connsiteY3"/>
                </a:cxn>
              </a:cxnLst>
              <a:rect l="l" t="t" r="r" b="b"/>
              <a:pathLst>
                <a:path w="961534" h="1621410">
                  <a:moveTo>
                    <a:pt x="961534" y="0"/>
                  </a:moveTo>
                  <a:lnTo>
                    <a:pt x="0" y="0"/>
                  </a:lnTo>
                  <a:lnTo>
                    <a:pt x="0" y="1621410"/>
                  </a:lnTo>
                  <a:lnTo>
                    <a:pt x="18854" y="162141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70">
                <a:ea typeface="楷体" panose="02010609060101010101" charset="-122"/>
              </a:endParaRPr>
            </a:p>
          </p:txBody>
        </p:sp>
        <p:sp>
          <p:nvSpPr>
            <p:cNvPr id="36" name="任意多边形 35"/>
            <p:cNvSpPr/>
            <p:nvPr>
              <p:custDataLst>
                <p:tags r:id="rId19"/>
              </p:custDataLst>
            </p:nvPr>
          </p:nvSpPr>
          <p:spPr>
            <a:xfrm>
              <a:off x="4326903" y="3365369"/>
              <a:ext cx="1449057" cy="1630837"/>
            </a:xfrm>
            <a:custGeom>
              <a:avLst/>
              <a:gdLst>
                <a:gd name="connsiteX0" fmla="*/ 0 w 1178351"/>
                <a:gd name="connsiteY0" fmla="*/ 0 h 1630837"/>
                <a:gd name="connsiteX1" fmla="*/ 1178351 w 1178351"/>
                <a:gd name="connsiteY1" fmla="*/ 0 h 1630837"/>
                <a:gd name="connsiteX2" fmla="*/ 1178351 w 1178351"/>
                <a:gd name="connsiteY2" fmla="*/ 1630837 h 1630837"/>
                <a:gd name="connsiteX3" fmla="*/ 989815 w 1178351"/>
                <a:gd name="connsiteY3" fmla="*/ 1630837 h 1630837"/>
                <a:gd name="connsiteX0-1" fmla="*/ 0 w 1178351"/>
                <a:gd name="connsiteY0-2" fmla="*/ 0 h 1630837"/>
                <a:gd name="connsiteX1-3" fmla="*/ 1178351 w 1178351"/>
                <a:gd name="connsiteY1-4" fmla="*/ 0 h 1630837"/>
                <a:gd name="connsiteX2-5" fmla="*/ 1178351 w 1178351"/>
                <a:gd name="connsiteY2-6" fmla="*/ 1630837 h 1630837"/>
                <a:gd name="connsiteX3-7" fmla="*/ 793593 w 1178351"/>
                <a:gd name="connsiteY3-8" fmla="*/ 1630837 h 1630837"/>
              </a:gdLst>
              <a:ahLst/>
              <a:cxnLst>
                <a:cxn ang="0">
                  <a:pos x="connsiteX0-1" y="connsiteY0-2"/>
                </a:cxn>
                <a:cxn ang="0">
                  <a:pos x="connsiteX1-3" y="connsiteY1-4"/>
                </a:cxn>
                <a:cxn ang="0">
                  <a:pos x="connsiteX2-5" y="connsiteY2-6"/>
                </a:cxn>
                <a:cxn ang="0">
                  <a:pos x="connsiteX3-7" y="connsiteY3-8"/>
                </a:cxn>
              </a:cxnLst>
              <a:rect l="l" t="t" r="r" b="b"/>
              <a:pathLst>
                <a:path w="1178351" h="1630837">
                  <a:moveTo>
                    <a:pt x="0" y="0"/>
                  </a:moveTo>
                  <a:lnTo>
                    <a:pt x="1178351" y="0"/>
                  </a:lnTo>
                  <a:lnTo>
                    <a:pt x="1178351" y="1630837"/>
                  </a:lnTo>
                  <a:lnTo>
                    <a:pt x="793593" y="1630837"/>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70">
                <a:ea typeface="楷体" panose="02010609060101010101" charset="-122"/>
              </a:endParaRPr>
            </a:p>
          </p:txBody>
        </p:sp>
        <p:cxnSp>
          <p:nvCxnSpPr>
            <p:cNvPr id="38" name="直接连接符 37"/>
            <p:cNvCxnSpPr/>
            <p:nvPr>
              <p:custDataLst>
                <p:tags r:id="rId20"/>
              </p:custDataLst>
            </p:nvPr>
          </p:nvCxnSpPr>
          <p:spPr>
            <a:xfrm flipH="1">
              <a:off x="4654270" y="4996206"/>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custDataLst>
                <p:tags r:id="rId21"/>
              </p:custDataLst>
            </p:nvPr>
          </p:nvCxnSpPr>
          <p:spPr>
            <a:xfrm>
              <a:off x="4295947" y="4981615"/>
              <a:ext cx="38649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6" name="组合 55"/>
          <p:cNvGrpSpPr/>
          <p:nvPr>
            <p:custDataLst>
              <p:tags r:id="rId22"/>
            </p:custDataLst>
          </p:nvPr>
        </p:nvGrpSpPr>
        <p:grpSpPr>
          <a:xfrm>
            <a:off x="8828556" y="1904841"/>
            <a:ext cx="2045765" cy="2918286"/>
            <a:chOff x="6087541" y="1409178"/>
            <a:chExt cx="3206320" cy="4655834"/>
          </a:xfrm>
        </p:grpSpPr>
        <p:pic>
          <p:nvPicPr>
            <p:cNvPr id="20" name="Picture 10" descr="H:\2\人教教参资源\九\图\电池组.JPG"/>
            <p:cNvPicPr>
              <a:picLocks noChangeAspect="1" noChangeArrowheads="1"/>
            </p:cNvPicPr>
            <p:nvPr>
              <p:custDataLst>
                <p:tags r:id="rId23"/>
              </p:custDataLst>
            </p:nvPr>
          </p:nvPicPr>
          <p:blipFill>
            <a:blip r:embed="rId15">
              <a:extLst>
                <a:ext uri="{28A0092B-C50C-407E-A947-70E740481C1C}">
                  <a14:useLocalDpi xmlns:a14="http://schemas.microsoft.com/office/drawing/2010/main" val="0"/>
                </a:ext>
              </a:extLst>
            </a:blip>
            <a:stretch>
              <a:fillRect/>
            </a:stretch>
          </p:blipFill>
          <p:spPr bwMode="auto">
            <a:xfrm>
              <a:off x="6087541" y="5347626"/>
              <a:ext cx="1819480" cy="717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图片 20"/>
            <p:cNvPicPr>
              <a:picLocks noChangeAspect="1"/>
            </p:cNvPicPr>
            <p:nvPr>
              <p:custDataLst>
                <p:tags r:id="rId24"/>
              </p:custDataLst>
            </p:nvPr>
          </p:nvPicPr>
          <p:blipFill>
            <a:blip r:embed="rId17"/>
            <a:stretch>
              <a:fillRect/>
            </a:stretch>
          </p:blipFill>
          <p:spPr>
            <a:xfrm>
              <a:off x="8073275" y="5462479"/>
              <a:ext cx="1220585" cy="460104"/>
            </a:xfrm>
            <a:prstGeom prst="rect">
              <a:avLst/>
            </a:prstGeom>
          </p:spPr>
        </p:pic>
        <p:grpSp>
          <p:nvGrpSpPr>
            <p:cNvPr id="22" name="组合 21"/>
            <p:cNvGrpSpPr/>
            <p:nvPr>
              <p:custDataLst>
                <p:tags r:id="rId25"/>
              </p:custDataLst>
            </p:nvPr>
          </p:nvGrpSpPr>
          <p:grpSpPr>
            <a:xfrm>
              <a:off x="6932987" y="3895064"/>
              <a:ext cx="1265651" cy="971967"/>
              <a:chOff x="848410" y="3814171"/>
              <a:chExt cx="1265651" cy="971967"/>
            </a:xfrm>
          </p:grpSpPr>
          <p:sp>
            <p:nvSpPr>
              <p:cNvPr id="23" name="椭圆 22"/>
              <p:cNvSpPr/>
              <p:nvPr>
                <p:custDataLst>
                  <p:tags r:id="rId26"/>
                </p:custDataLst>
              </p:nvPr>
            </p:nvSpPr>
            <p:spPr>
              <a:xfrm>
                <a:off x="1189708" y="3814171"/>
                <a:ext cx="540000" cy="540000"/>
              </a:xfrm>
              <a:prstGeom prst="ellipse">
                <a:avLst/>
              </a:prstGeom>
              <a:gradFill flip="none" rotWithShape="1">
                <a:gsLst>
                  <a:gs pos="4000">
                    <a:srgbClr val="FFFCFD">
                      <a:alpha val="0"/>
                    </a:srgbClr>
                  </a:gs>
                  <a:gs pos="61000">
                    <a:srgbClr val="FFC000">
                      <a:alpha val="50000"/>
                    </a:srgbClr>
                  </a:gs>
                </a:gsLst>
                <a:path path="circle">
                  <a:fillToRect l="50000" t="50000" r="50000" b="50000"/>
                </a:path>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70">
                  <a:ea typeface="楷体" panose="02010609060101010101" charset="-122"/>
                </a:endParaRPr>
              </a:p>
            </p:txBody>
          </p:sp>
          <p:pic>
            <p:nvPicPr>
              <p:cNvPr id="24" name="Picture 5" descr="H:\2\人教教参资源\九\图\小灯泡.JPG"/>
              <p:cNvPicPr>
                <a:picLocks noChangeAspect="1" noChangeArrowheads="1"/>
              </p:cNvPicPr>
              <p:nvPr>
                <p:custDataLst>
                  <p:tags r:id="rId27"/>
                </p:custDataLst>
              </p:nvPr>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848410" y="3902973"/>
                <a:ext cx="1265651" cy="88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5" name="组合 24"/>
            <p:cNvGrpSpPr/>
            <p:nvPr>
              <p:custDataLst>
                <p:tags r:id="rId28"/>
              </p:custDataLst>
            </p:nvPr>
          </p:nvGrpSpPr>
          <p:grpSpPr>
            <a:xfrm>
              <a:off x="6932987" y="3057060"/>
              <a:ext cx="1265651" cy="971967"/>
              <a:chOff x="848410" y="3814171"/>
              <a:chExt cx="1265651" cy="971967"/>
            </a:xfrm>
          </p:grpSpPr>
          <p:sp>
            <p:nvSpPr>
              <p:cNvPr id="26" name="椭圆 25"/>
              <p:cNvSpPr/>
              <p:nvPr>
                <p:custDataLst>
                  <p:tags r:id="rId29"/>
                </p:custDataLst>
              </p:nvPr>
            </p:nvSpPr>
            <p:spPr>
              <a:xfrm>
                <a:off x="1189708" y="3814171"/>
                <a:ext cx="540000" cy="540000"/>
              </a:xfrm>
              <a:prstGeom prst="ellipse">
                <a:avLst/>
              </a:prstGeom>
              <a:gradFill flip="none" rotWithShape="1">
                <a:gsLst>
                  <a:gs pos="4000">
                    <a:srgbClr val="FFFCFD">
                      <a:alpha val="0"/>
                    </a:srgbClr>
                  </a:gs>
                  <a:gs pos="61000">
                    <a:srgbClr val="FFC000">
                      <a:alpha val="50000"/>
                    </a:srgbClr>
                  </a:gs>
                </a:gsLst>
                <a:path path="circle">
                  <a:fillToRect l="50000" t="50000" r="50000" b="50000"/>
                </a:path>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70">
                  <a:ea typeface="楷体" panose="02010609060101010101" charset="-122"/>
                </a:endParaRPr>
              </a:p>
            </p:txBody>
          </p:sp>
          <p:pic>
            <p:nvPicPr>
              <p:cNvPr id="27" name="Picture 5" descr="H:\2\人教教参资源\九\图\小灯泡.JPG"/>
              <p:cNvPicPr>
                <a:picLocks noChangeAspect="1" noChangeArrowheads="1"/>
              </p:cNvPicPr>
              <p:nvPr>
                <p:custDataLst>
                  <p:tags r:id="rId30"/>
                </p:custDataLst>
              </p:nvPr>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848410" y="3902973"/>
                <a:ext cx="1265651" cy="88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 name="组合 27"/>
            <p:cNvGrpSpPr/>
            <p:nvPr>
              <p:custDataLst>
                <p:tags r:id="rId31"/>
              </p:custDataLst>
            </p:nvPr>
          </p:nvGrpSpPr>
          <p:grpSpPr>
            <a:xfrm>
              <a:off x="6932987" y="2247182"/>
              <a:ext cx="1265651" cy="971967"/>
              <a:chOff x="848410" y="3814171"/>
              <a:chExt cx="1265651" cy="971967"/>
            </a:xfrm>
          </p:grpSpPr>
          <p:sp>
            <p:nvSpPr>
              <p:cNvPr id="29" name="椭圆 28"/>
              <p:cNvSpPr/>
              <p:nvPr>
                <p:custDataLst>
                  <p:tags r:id="rId32"/>
                </p:custDataLst>
              </p:nvPr>
            </p:nvSpPr>
            <p:spPr>
              <a:xfrm>
                <a:off x="1189708" y="3814171"/>
                <a:ext cx="540000" cy="540000"/>
              </a:xfrm>
              <a:prstGeom prst="ellipse">
                <a:avLst/>
              </a:prstGeom>
              <a:gradFill flip="none" rotWithShape="1">
                <a:gsLst>
                  <a:gs pos="4000">
                    <a:srgbClr val="FFFCFD">
                      <a:alpha val="0"/>
                    </a:srgbClr>
                  </a:gs>
                  <a:gs pos="61000">
                    <a:srgbClr val="FFC000">
                      <a:alpha val="50000"/>
                    </a:srgbClr>
                  </a:gs>
                </a:gsLst>
                <a:path path="circle">
                  <a:fillToRect l="50000" t="50000" r="50000" b="50000"/>
                </a:path>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70">
                  <a:ea typeface="楷体" panose="02010609060101010101" charset="-122"/>
                </a:endParaRPr>
              </a:p>
            </p:txBody>
          </p:sp>
          <p:pic>
            <p:nvPicPr>
              <p:cNvPr id="30" name="Picture 5" descr="H:\2\人教教参资源\九\图\小灯泡.JPG"/>
              <p:cNvPicPr>
                <a:picLocks noChangeAspect="1" noChangeArrowheads="1"/>
              </p:cNvPicPr>
              <p:nvPr>
                <p:custDataLst>
                  <p:tags r:id="rId33"/>
                </p:custDataLst>
              </p:nvPr>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848410" y="3902973"/>
                <a:ext cx="1265651" cy="88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1" name="组合 30"/>
            <p:cNvGrpSpPr/>
            <p:nvPr>
              <p:custDataLst>
                <p:tags r:id="rId34"/>
              </p:custDataLst>
            </p:nvPr>
          </p:nvGrpSpPr>
          <p:grpSpPr>
            <a:xfrm>
              <a:off x="6932987" y="1409178"/>
              <a:ext cx="1265651" cy="971967"/>
              <a:chOff x="848410" y="3814171"/>
              <a:chExt cx="1265651" cy="971967"/>
            </a:xfrm>
          </p:grpSpPr>
          <p:sp>
            <p:nvSpPr>
              <p:cNvPr id="32" name="椭圆 31"/>
              <p:cNvSpPr/>
              <p:nvPr>
                <p:custDataLst>
                  <p:tags r:id="rId35"/>
                </p:custDataLst>
              </p:nvPr>
            </p:nvSpPr>
            <p:spPr>
              <a:xfrm>
                <a:off x="1189708" y="3814171"/>
                <a:ext cx="540000" cy="540000"/>
              </a:xfrm>
              <a:prstGeom prst="ellipse">
                <a:avLst/>
              </a:prstGeom>
              <a:gradFill flip="none" rotWithShape="1">
                <a:gsLst>
                  <a:gs pos="4000">
                    <a:srgbClr val="FFFCFD">
                      <a:alpha val="0"/>
                    </a:srgbClr>
                  </a:gs>
                  <a:gs pos="61000">
                    <a:srgbClr val="FFC000">
                      <a:alpha val="50000"/>
                    </a:srgbClr>
                  </a:gs>
                </a:gsLst>
                <a:path path="circle">
                  <a:fillToRect l="50000" t="50000" r="50000" b="50000"/>
                </a:path>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70">
                  <a:ea typeface="楷体" panose="02010609060101010101" charset="-122"/>
                </a:endParaRPr>
              </a:p>
            </p:txBody>
          </p:sp>
          <p:pic>
            <p:nvPicPr>
              <p:cNvPr id="33" name="Picture 5" descr="H:\2\人教教参资源\九\图\小灯泡.JPG"/>
              <p:cNvPicPr>
                <a:picLocks noChangeAspect="1" noChangeArrowheads="1"/>
              </p:cNvPicPr>
              <p:nvPr>
                <p:custDataLst>
                  <p:tags r:id="rId36"/>
                </p:custDataLst>
              </p:nvPr>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848410" y="3902973"/>
                <a:ext cx="1265651" cy="88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2" name="任意多边形 41"/>
            <p:cNvSpPr/>
            <p:nvPr>
              <p:custDataLst>
                <p:tags r:id="rId37"/>
              </p:custDataLst>
            </p:nvPr>
          </p:nvSpPr>
          <p:spPr>
            <a:xfrm>
              <a:off x="6110270" y="2110740"/>
              <a:ext cx="1096979" cy="3686293"/>
            </a:xfrm>
            <a:custGeom>
              <a:avLst/>
              <a:gdLst>
                <a:gd name="connsiteX0" fmla="*/ 961534 w 961534"/>
                <a:gd name="connsiteY0" fmla="*/ 0 h 1621410"/>
                <a:gd name="connsiteX1" fmla="*/ 0 w 961534"/>
                <a:gd name="connsiteY1" fmla="*/ 0 h 1621410"/>
                <a:gd name="connsiteX2" fmla="*/ 0 w 961534"/>
                <a:gd name="connsiteY2" fmla="*/ 1621410 h 1621410"/>
                <a:gd name="connsiteX3" fmla="*/ 18854 w 961534"/>
                <a:gd name="connsiteY3" fmla="*/ 1621410 h 1621410"/>
              </a:gdLst>
              <a:ahLst/>
              <a:cxnLst>
                <a:cxn ang="0">
                  <a:pos x="connsiteX0" y="connsiteY0"/>
                </a:cxn>
                <a:cxn ang="0">
                  <a:pos x="connsiteX1" y="connsiteY1"/>
                </a:cxn>
                <a:cxn ang="0">
                  <a:pos x="connsiteX2" y="connsiteY2"/>
                </a:cxn>
                <a:cxn ang="0">
                  <a:pos x="connsiteX3" y="connsiteY3"/>
                </a:cxn>
              </a:cxnLst>
              <a:rect l="l" t="t" r="r" b="b"/>
              <a:pathLst>
                <a:path w="961534" h="1621410">
                  <a:moveTo>
                    <a:pt x="961534" y="0"/>
                  </a:moveTo>
                  <a:lnTo>
                    <a:pt x="0" y="0"/>
                  </a:lnTo>
                  <a:lnTo>
                    <a:pt x="0" y="1621410"/>
                  </a:lnTo>
                  <a:lnTo>
                    <a:pt x="18854" y="162141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70">
                <a:ea typeface="楷体" panose="02010609060101010101" charset="-122"/>
              </a:endParaRPr>
            </a:p>
          </p:txBody>
        </p:sp>
        <p:sp>
          <p:nvSpPr>
            <p:cNvPr id="43" name="任意多边形 42"/>
            <p:cNvSpPr/>
            <p:nvPr>
              <p:custDataLst>
                <p:tags r:id="rId38"/>
              </p:custDataLst>
            </p:nvPr>
          </p:nvSpPr>
          <p:spPr>
            <a:xfrm>
              <a:off x="7924801" y="2110740"/>
              <a:ext cx="1369060" cy="3686293"/>
            </a:xfrm>
            <a:custGeom>
              <a:avLst/>
              <a:gdLst>
                <a:gd name="connsiteX0" fmla="*/ 0 w 1178351"/>
                <a:gd name="connsiteY0" fmla="*/ 0 h 1630837"/>
                <a:gd name="connsiteX1" fmla="*/ 1178351 w 1178351"/>
                <a:gd name="connsiteY1" fmla="*/ 0 h 1630837"/>
                <a:gd name="connsiteX2" fmla="*/ 1178351 w 1178351"/>
                <a:gd name="connsiteY2" fmla="*/ 1630837 h 1630837"/>
                <a:gd name="connsiteX3" fmla="*/ 989815 w 1178351"/>
                <a:gd name="connsiteY3" fmla="*/ 1630837 h 1630837"/>
                <a:gd name="connsiteX0-1" fmla="*/ 0 w 1178351"/>
                <a:gd name="connsiteY0-2" fmla="*/ 0 h 1630837"/>
                <a:gd name="connsiteX1-3" fmla="*/ 1178351 w 1178351"/>
                <a:gd name="connsiteY1-4" fmla="*/ 0 h 1630837"/>
                <a:gd name="connsiteX2-5" fmla="*/ 1178351 w 1178351"/>
                <a:gd name="connsiteY2-6" fmla="*/ 1630837 h 1630837"/>
                <a:gd name="connsiteX3-7" fmla="*/ 793593 w 1178351"/>
                <a:gd name="connsiteY3-8" fmla="*/ 1630837 h 1630837"/>
                <a:gd name="connsiteX0-9" fmla="*/ 0 w 1178351"/>
                <a:gd name="connsiteY0-10" fmla="*/ 4316 h 1635153"/>
                <a:gd name="connsiteX1-11" fmla="*/ 65052 w 1178351"/>
                <a:gd name="connsiteY1-12" fmla="*/ 0 h 1635153"/>
                <a:gd name="connsiteX2-13" fmla="*/ 1178351 w 1178351"/>
                <a:gd name="connsiteY2-14" fmla="*/ 4316 h 1635153"/>
                <a:gd name="connsiteX3-15" fmla="*/ 1178351 w 1178351"/>
                <a:gd name="connsiteY3-16" fmla="*/ 1635153 h 1635153"/>
                <a:gd name="connsiteX4" fmla="*/ 793593 w 1178351"/>
                <a:gd name="connsiteY4" fmla="*/ 1635153 h 1635153"/>
                <a:gd name="connsiteX0-17" fmla="*/ 0 w 1113299"/>
                <a:gd name="connsiteY0-18" fmla="*/ 0 h 1635153"/>
                <a:gd name="connsiteX1-19" fmla="*/ 1113299 w 1113299"/>
                <a:gd name="connsiteY1-20" fmla="*/ 4316 h 1635153"/>
                <a:gd name="connsiteX2-21" fmla="*/ 1113299 w 1113299"/>
                <a:gd name="connsiteY2-22" fmla="*/ 1635153 h 1635153"/>
                <a:gd name="connsiteX3-23" fmla="*/ 728541 w 1113299"/>
                <a:gd name="connsiteY3-24" fmla="*/ 1635153 h 1635153"/>
              </a:gdLst>
              <a:ahLst/>
              <a:cxnLst>
                <a:cxn ang="0">
                  <a:pos x="connsiteX0-1" y="connsiteY0-2"/>
                </a:cxn>
                <a:cxn ang="0">
                  <a:pos x="connsiteX1-3" y="connsiteY1-4"/>
                </a:cxn>
                <a:cxn ang="0">
                  <a:pos x="connsiteX2-5" y="connsiteY2-6"/>
                </a:cxn>
                <a:cxn ang="0">
                  <a:pos x="connsiteX3-7" y="connsiteY3-8"/>
                </a:cxn>
              </a:cxnLst>
              <a:rect l="l" t="t" r="r" b="b"/>
              <a:pathLst>
                <a:path w="1113299" h="1635152">
                  <a:moveTo>
                    <a:pt x="0" y="0"/>
                  </a:moveTo>
                  <a:lnTo>
                    <a:pt x="1113299" y="4316"/>
                  </a:lnTo>
                  <a:lnTo>
                    <a:pt x="1113299" y="1635153"/>
                  </a:lnTo>
                  <a:lnTo>
                    <a:pt x="728541" y="1635153"/>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70">
                <a:ea typeface="楷体" panose="02010609060101010101" charset="-122"/>
              </a:endParaRPr>
            </a:p>
          </p:txBody>
        </p:sp>
        <p:cxnSp>
          <p:nvCxnSpPr>
            <p:cNvPr id="44" name="直接连接符 43"/>
            <p:cNvCxnSpPr/>
            <p:nvPr>
              <p:custDataLst>
                <p:tags r:id="rId39"/>
              </p:custDataLst>
            </p:nvPr>
          </p:nvCxnSpPr>
          <p:spPr>
            <a:xfrm flipH="1">
              <a:off x="8172170" y="5797033"/>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custDataLst>
                <p:tags r:id="rId40"/>
              </p:custDataLst>
            </p:nvPr>
          </p:nvCxnSpPr>
          <p:spPr>
            <a:xfrm>
              <a:off x="7829550" y="5782442"/>
              <a:ext cx="36841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custDataLst>
                <p:tags r:id="rId41"/>
              </p:custDataLst>
            </p:nvPr>
          </p:nvCxnSpPr>
          <p:spPr>
            <a:xfrm>
              <a:off x="6112941" y="4605229"/>
              <a:ext cx="1098000" cy="0"/>
            </a:xfrm>
            <a:prstGeom prst="line">
              <a:avLst/>
            </a:prstGeom>
            <a:ln w="19050">
              <a:solidFill>
                <a:schemeClr val="tx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custDataLst>
                <p:tags r:id="rId42"/>
              </p:custDataLst>
            </p:nvPr>
          </p:nvCxnSpPr>
          <p:spPr>
            <a:xfrm flipH="1">
              <a:off x="7924801" y="4605229"/>
              <a:ext cx="1369059" cy="0"/>
            </a:xfrm>
            <a:prstGeom prst="line">
              <a:avLst/>
            </a:prstGeom>
            <a:ln w="19050">
              <a:solidFill>
                <a:schemeClr val="tx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custDataLst>
                <p:tags r:id="rId43"/>
              </p:custDataLst>
            </p:nvPr>
          </p:nvCxnSpPr>
          <p:spPr>
            <a:xfrm>
              <a:off x="6112941" y="3763854"/>
              <a:ext cx="1098000" cy="0"/>
            </a:xfrm>
            <a:prstGeom prst="line">
              <a:avLst/>
            </a:prstGeom>
            <a:ln w="19050">
              <a:solidFill>
                <a:schemeClr val="tx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custDataLst>
                <p:tags r:id="rId44"/>
              </p:custDataLst>
            </p:nvPr>
          </p:nvCxnSpPr>
          <p:spPr>
            <a:xfrm flipH="1">
              <a:off x="7924801" y="3763854"/>
              <a:ext cx="1369059" cy="0"/>
            </a:xfrm>
            <a:prstGeom prst="line">
              <a:avLst/>
            </a:prstGeom>
            <a:ln w="19050">
              <a:solidFill>
                <a:schemeClr val="tx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custDataLst>
                <p:tags r:id="rId45"/>
              </p:custDataLst>
            </p:nvPr>
          </p:nvCxnSpPr>
          <p:spPr>
            <a:xfrm>
              <a:off x="6112941" y="2954229"/>
              <a:ext cx="1098000" cy="0"/>
            </a:xfrm>
            <a:prstGeom prst="line">
              <a:avLst/>
            </a:prstGeom>
            <a:ln w="19050">
              <a:solidFill>
                <a:schemeClr val="tx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custDataLst>
                <p:tags r:id="rId46"/>
              </p:custDataLst>
            </p:nvPr>
          </p:nvCxnSpPr>
          <p:spPr>
            <a:xfrm flipH="1">
              <a:off x="7924801" y="2954229"/>
              <a:ext cx="1369059" cy="0"/>
            </a:xfrm>
            <a:prstGeom prst="line">
              <a:avLst/>
            </a:prstGeom>
            <a:ln w="19050">
              <a:solidFill>
                <a:schemeClr val="tx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58" name="文本框 57"/>
          <p:cNvSpPr txBox="1"/>
          <p:nvPr>
            <p:custDataLst>
              <p:tags r:id="rId47"/>
            </p:custDataLst>
          </p:nvPr>
        </p:nvSpPr>
        <p:spPr>
          <a:xfrm>
            <a:off x="113665" y="99060"/>
            <a:ext cx="4389120"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smtClean="0">
                <a:solidFill>
                  <a:schemeClr val="bg1"/>
                </a:solidFill>
                <a:latin typeface="宋体" panose="02010600030101010101" pitchFamily="2" charset="-122"/>
                <a:sym typeface="+mn-ea"/>
              </a:rPr>
              <a:t> </a:t>
            </a:r>
            <a:r>
              <a:rPr lang="zh-CN" altLang="en-US" sz="2800" smtClean="0">
                <a:solidFill>
                  <a:schemeClr val="accent1">
                    <a:lumMod val="75000"/>
                  </a:schemeClr>
                </a:solidFill>
                <a:latin typeface="宋体" panose="02010600030101010101" pitchFamily="2" charset="-122"/>
                <a:sym typeface="+mn-ea"/>
              </a:rPr>
              <a:t>路端电压与负载的关系</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2532"/>
                                        </p:tgtEl>
                                        <p:attrNameLst>
                                          <p:attrName>style.visibility</p:attrName>
                                        </p:attrNameLst>
                                      </p:cBhvr>
                                      <p:to>
                                        <p:strVal val="visible"/>
                                      </p:to>
                                    </p:set>
                                    <p:animEffect transition="in" filter="blinds(horizontal)">
                                      <p:cBhvr>
                                        <p:cTn id="12" dur="500"/>
                                        <p:tgtEl>
                                          <p:spTgt spid="22532"/>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linds(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blinds(horizontal)">
                                      <p:cBhvr>
                                        <p:cTn id="20" dur="5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linds(horizontal)">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2"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custDataLst>
              <p:tags r:id="rId1"/>
            </p:custDataLst>
          </p:nvPr>
        </p:nvSpPr>
        <p:spPr>
          <a:xfrm>
            <a:off x="6648450" y="0"/>
            <a:ext cx="5570538" cy="685006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fontAlgn="base"/>
            <a:endParaRPr lang="zh-CN" altLang="en-US" strike="noStrike" noProof="1"/>
          </a:p>
        </p:txBody>
      </p:sp>
      <p:grpSp>
        <p:nvGrpSpPr>
          <p:cNvPr id="58370" name="Group 2"/>
          <p:cNvGrpSpPr/>
          <p:nvPr>
            <p:custDataLst>
              <p:tags r:id="rId2"/>
            </p:custDataLst>
          </p:nvPr>
        </p:nvGrpSpPr>
        <p:grpSpPr>
          <a:xfrm>
            <a:off x="7875588" y="2746375"/>
            <a:ext cx="3363912" cy="1663700"/>
            <a:chOff x="499" y="1735"/>
            <a:chExt cx="1851" cy="926"/>
          </a:xfrm>
        </p:grpSpPr>
        <p:sp>
          <p:nvSpPr>
            <p:cNvPr id="83971" name="Text Box 3"/>
            <p:cNvSpPr txBox="1">
              <a:spLocks noChangeAspect="1"/>
            </p:cNvSpPr>
            <p:nvPr>
              <p:custDataLst>
                <p:tags r:id="rId3"/>
              </p:custDataLst>
            </p:nvPr>
          </p:nvSpPr>
          <p:spPr>
            <a:xfrm>
              <a:off x="1089" y="1735"/>
              <a:ext cx="239" cy="321"/>
            </a:xfrm>
            <a:prstGeom prst="rect">
              <a:avLst/>
            </a:prstGeom>
            <a:noFill/>
            <a:ln w="9525">
              <a:noFill/>
            </a:ln>
          </p:spPr>
          <p:txBody>
            <a:bodyPr lIns="0" tIns="0" rIns="0" bIns="0" anchor="t"/>
            <a:lstStyle/>
            <a:p>
              <a:pPr algn="ctr"/>
              <a:r>
                <a:rPr lang="en-US" altLang="zh-CN" sz="3300" i="1">
                  <a:solidFill>
                    <a:srgbClr val="FF0000"/>
                  </a:solidFill>
                  <a:latin typeface="楷体_GB2312" panose="02010609030101010101" pitchFamily="49" charset="-122"/>
                  <a:ea typeface="楷体_GB2312" panose="02010609030101010101" pitchFamily="49" charset="-122"/>
                </a:rPr>
                <a:t>a</a:t>
              </a:r>
              <a:endParaRPr lang="en-US" altLang="zh-CN" sz="3300" i="1">
                <a:solidFill>
                  <a:srgbClr val="FF0000"/>
                </a:solidFill>
                <a:latin typeface="楷体_GB2312" panose="02010609030101010101" pitchFamily="49" charset="-122"/>
                <a:ea typeface="楷体_GB2312" panose="02010609030101010101" pitchFamily="49" charset="-122"/>
              </a:endParaRPr>
            </a:p>
          </p:txBody>
        </p:sp>
        <p:grpSp>
          <p:nvGrpSpPr>
            <p:cNvPr id="83972" name="Group 4"/>
            <p:cNvGrpSpPr/>
            <p:nvPr>
              <p:custDataLst>
                <p:tags r:id="rId4"/>
              </p:custDataLst>
            </p:nvPr>
          </p:nvGrpSpPr>
          <p:grpSpPr>
            <a:xfrm>
              <a:off x="499" y="1916"/>
              <a:ext cx="1851" cy="745"/>
              <a:chOff x="793" y="572"/>
              <a:chExt cx="1588" cy="630"/>
            </a:xfrm>
          </p:grpSpPr>
          <p:sp>
            <p:nvSpPr>
              <p:cNvPr id="83973" name="Rectangle 5"/>
              <p:cNvSpPr/>
              <p:nvPr>
                <p:custDataLst>
                  <p:tags r:id="rId5"/>
                </p:custDataLst>
              </p:nvPr>
            </p:nvSpPr>
            <p:spPr>
              <a:xfrm>
                <a:off x="793" y="727"/>
                <a:ext cx="1588" cy="363"/>
              </a:xfrm>
              <a:prstGeom prst="rect">
                <a:avLst/>
              </a:prstGeom>
              <a:noFill/>
              <a:ln w="22225" cap="flat" cmpd="sng">
                <a:solidFill>
                  <a:srgbClr val="FF0000"/>
                </a:solidFill>
                <a:prstDash val="solid"/>
                <a:miter/>
                <a:headEnd type="none" w="med" len="med"/>
                <a:tailEnd type="none" w="med" len="med"/>
              </a:ln>
            </p:spPr>
            <p:txBody>
              <a:bodyPr wrap="none" anchor="ctr"/>
              <a:lstStyle/>
              <a:p>
                <a:endParaRPr lang="zh-CN" altLang="en-US">
                  <a:latin typeface="Times New Roman" panose="02020603050405020304" pitchFamily="18" charset="0"/>
                  <a:ea typeface="宋体" panose="02010600030101010101" pitchFamily="2" charset="-122"/>
                </a:endParaRPr>
              </a:p>
            </p:txBody>
          </p:sp>
          <p:sp>
            <p:nvSpPr>
              <p:cNvPr id="83974" name="Rectangle 6"/>
              <p:cNvSpPr/>
              <p:nvPr>
                <p:custDataLst>
                  <p:tags r:id="rId6"/>
                </p:custDataLst>
              </p:nvPr>
            </p:nvSpPr>
            <p:spPr>
              <a:xfrm>
                <a:off x="1528" y="1000"/>
                <a:ext cx="45" cy="181"/>
              </a:xfrm>
              <a:prstGeom prst="rect">
                <a:avLst/>
              </a:prstGeom>
              <a:solidFill>
                <a:srgbClr val="FFFFCC"/>
              </a:solidFill>
              <a:ln w="9525">
                <a:noFill/>
              </a:ln>
            </p:spPr>
            <p:txBody>
              <a:bodyPr wrap="none" anchor="ctr"/>
              <a:lstStyle/>
              <a:p>
                <a:endParaRPr lang="zh-CN" altLang="en-US">
                  <a:latin typeface="Times New Roman" panose="02020603050405020304" pitchFamily="18" charset="0"/>
                  <a:ea typeface="宋体" panose="02010600030101010101" pitchFamily="2" charset="-122"/>
                </a:endParaRPr>
              </a:p>
            </p:txBody>
          </p:sp>
          <p:sp>
            <p:nvSpPr>
              <p:cNvPr id="83975" name="Line 7"/>
              <p:cNvSpPr/>
              <p:nvPr>
                <p:custDataLst>
                  <p:tags r:id="rId7"/>
                </p:custDataLst>
              </p:nvPr>
            </p:nvSpPr>
            <p:spPr>
              <a:xfrm flipH="1">
                <a:off x="1527" y="976"/>
                <a:ext cx="0" cy="226"/>
              </a:xfrm>
              <a:prstGeom prst="line">
                <a:avLst/>
              </a:prstGeom>
              <a:ln w="19050" cap="flat" cmpd="sng">
                <a:solidFill>
                  <a:srgbClr val="FF0000"/>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sp>
            <p:nvSpPr>
              <p:cNvPr id="83976" name="Line 8"/>
              <p:cNvSpPr/>
              <p:nvPr>
                <p:custDataLst>
                  <p:tags r:id="rId8"/>
                </p:custDataLst>
              </p:nvPr>
            </p:nvSpPr>
            <p:spPr>
              <a:xfrm flipH="1">
                <a:off x="1575" y="1016"/>
                <a:ext cx="0" cy="136"/>
              </a:xfrm>
              <a:prstGeom prst="line">
                <a:avLst/>
              </a:prstGeom>
              <a:ln w="38100" cap="flat" cmpd="sng">
                <a:solidFill>
                  <a:srgbClr val="FF0000"/>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sp>
            <p:nvSpPr>
              <p:cNvPr id="83977" name="Rectangle 9"/>
              <p:cNvSpPr/>
              <p:nvPr>
                <p:custDataLst>
                  <p:tags r:id="rId9"/>
                </p:custDataLst>
              </p:nvPr>
            </p:nvSpPr>
            <p:spPr>
              <a:xfrm>
                <a:off x="1503" y="572"/>
                <a:ext cx="182" cy="273"/>
              </a:xfrm>
              <a:prstGeom prst="rect">
                <a:avLst/>
              </a:prstGeom>
              <a:solidFill>
                <a:srgbClr val="F0EFBF"/>
              </a:solidFill>
              <a:ln w="9525" cap="flat" cmpd="sng">
                <a:solidFill>
                  <a:srgbClr val="FFFFCC"/>
                </a:solidFill>
                <a:prstDash val="solid"/>
                <a:miter/>
                <a:headEnd type="none" w="med" len="med"/>
                <a:tailEnd type="none" w="med" len="med"/>
              </a:ln>
            </p:spPr>
            <p:txBody>
              <a:bodyPr wrap="none" anchor="ctr"/>
              <a:lstStyle/>
              <a:p>
                <a:endParaRPr lang="zh-CN" altLang="en-US">
                  <a:latin typeface="Times New Roman" panose="02020603050405020304" pitchFamily="18" charset="0"/>
                  <a:ea typeface="宋体" panose="02010600030101010101" pitchFamily="2" charset="-122"/>
                </a:endParaRPr>
              </a:p>
            </p:txBody>
          </p:sp>
          <p:sp>
            <p:nvSpPr>
              <p:cNvPr id="83978" name="Oval 10"/>
              <p:cNvSpPr/>
              <p:nvPr>
                <p:custDataLst>
                  <p:tags r:id="rId10"/>
                </p:custDataLst>
              </p:nvPr>
            </p:nvSpPr>
            <p:spPr>
              <a:xfrm>
                <a:off x="1474" y="709"/>
                <a:ext cx="45" cy="45"/>
              </a:xfrm>
              <a:prstGeom prst="ellipse">
                <a:avLst/>
              </a:prstGeom>
              <a:solidFill>
                <a:srgbClr val="FF0000"/>
              </a:solidFill>
              <a:ln w="9525" cap="flat" cmpd="sng">
                <a:solidFill>
                  <a:srgbClr val="FF0000"/>
                </a:solidFill>
                <a:prstDash val="solid"/>
                <a:round/>
                <a:headEnd type="none" w="med" len="med"/>
                <a:tailEnd type="none" w="med" len="med"/>
              </a:ln>
            </p:spPr>
            <p:txBody>
              <a:bodyPr wrap="none" anchor="ctr"/>
              <a:lstStyle/>
              <a:p>
                <a:endParaRPr lang="zh-CN" altLang="en-US">
                  <a:latin typeface="Times New Roman" panose="02020603050405020304" pitchFamily="18" charset="0"/>
                  <a:ea typeface="宋体" panose="02010600030101010101" pitchFamily="2" charset="-122"/>
                </a:endParaRPr>
              </a:p>
            </p:txBody>
          </p:sp>
          <p:sp>
            <p:nvSpPr>
              <p:cNvPr id="83979" name="Oval 11"/>
              <p:cNvSpPr/>
              <p:nvPr>
                <p:custDataLst>
                  <p:tags r:id="rId11"/>
                </p:custDataLst>
              </p:nvPr>
            </p:nvSpPr>
            <p:spPr>
              <a:xfrm>
                <a:off x="1677" y="709"/>
                <a:ext cx="45" cy="45"/>
              </a:xfrm>
              <a:prstGeom prst="ellipse">
                <a:avLst/>
              </a:prstGeom>
              <a:solidFill>
                <a:srgbClr val="FF0000"/>
              </a:solidFill>
              <a:ln w="9525" cap="flat" cmpd="sng">
                <a:solidFill>
                  <a:srgbClr val="FF0000"/>
                </a:solidFill>
                <a:prstDash val="solid"/>
                <a:round/>
                <a:headEnd type="none" w="med" len="med"/>
                <a:tailEnd type="none" w="med" len="med"/>
              </a:ln>
            </p:spPr>
            <p:txBody>
              <a:bodyPr wrap="none" anchor="ctr"/>
              <a:lstStyle/>
              <a:p>
                <a:endParaRPr lang="zh-CN" altLang="en-US">
                  <a:latin typeface="Times New Roman" panose="02020603050405020304" pitchFamily="18" charset="0"/>
                  <a:ea typeface="宋体" panose="02010600030101010101" pitchFamily="2" charset="-122"/>
                </a:endParaRPr>
              </a:p>
            </p:txBody>
          </p:sp>
        </p:grpSp>
        <p:sp>
          <p:nvSpPr>
            <p:cNvPr id="83980" name="Text Box 12"/>
            <p:cNvSpPr txBox="1">
              <a:spLocks noChangeAspect="1"/>
            </p:cNvSpPr>
            <p:nvPr>
              <p:custDataLst>
                <p:tags r:id="rId12"/>
              </p:custDataLst>
            </p:nvPr>
          </p:nvSpPr>
          <p:spPr>
            <a:xfrm>
              <a:off x="1485" y="1735"/>
              <a:ext cx="239" cy="321"/>
            </a:xfrm>
            <a:prstGeom prst="rect">
              <a:avLst/>
            </a:prstGeom>
            <a:noFill/>
            <a:ln w="9525">
              <a:noFill/>
            </a:ln>
          </p:spPr>
          <p:txBody>
            <a:bodyPr lIns="0" tIns="0" rIns="0" bIns="0" anchor="t"/>
            <a:lstStyle/>
            <a:p>
              <a:pPr algn="ctr"/>
              <a:r>
                <a:rPr lang="en-US" altLang="zh-CN" sz="3300" i="1">
                  <a:solidFill>
                    <a:srgbClr val="FF0000"/>
                  </a:solidFill>
                  <a:latin typeface="楷体_GB2312" panose="02010609030101010101" pitchFamily="49" charset="-122"/>
                  <a:ea typeface="楷体_GB2312" panose="02010609030101010101" pitchFamily="49" charset="-122"/>
                </a:rPr>
                <a:t>b</a:t>
              </a:r>
              <a:endParaRPr lang="en-US" altLang="zh-CN" sz="3300" i="1">
                <a:solidFill>
                  <a:srgbClr val="FF0000"/>
                </a:solidFill>
                <a:latin typeface="楷体_GB2312" panose="02010609030101010101" pitchFamily="49" charset="-122"/>
                <a:ea typeface="楷体_GB2312" panose="02010609030101010101" pitchFamily="49" charset="-122"/>
              </a:endParaRPr>
            </a:p>
          </p:txBody>
        </p:sp>
      </p:grpSp>
      <p:grpSp>
        <p:nvGrpSpPr>
          <p:cNvPr id="58381" name="Group 13"/>
          <p:cNvGrpSpPr/>
          <p:nvPr>
            <p:custDataLst>
              <p:tags r:id="rId13"/>
            </p:custDataLst>
          </p:nvPr>
        </p:nvGrpSpPr>
        <p:grpSpPr>
          <a:xfrm>
            <a:off x="7921625" y="5000625"/>
            <a:ext cx="3363913" cy="1778000"/>
            <a:chOff x="3515" y="727"/>
            <a:chExt cx="1588" cy="617"/>
          </a:xfrm>
        </p:grpSpPr>
        <p:sp>
          <p:nvSpPr>
            <p:cNvPr id="83982" name="Rectangle 14"/>
            <p:cNvSpPr/>
            <p:nvPr>
              <p:custDataLst>
                <p:tags r:id="rId14"/>
              </p:custDataLst>
            </p:nvPr>
          </p:nvSpPr>
          <p:spPr>
            <a:xfrm>
              <a:off x="3515" y="727"/>
              <a:ext cx="1588" cy="363"/>
            </a:xfrm>
            <a:prstGeom prst="rect">
              <a:avLst/>
            </a:prstGeom>
            <a:noFill/>
            <a:ln w="22225" cap="flat" cmpd="sng">
              <a:solidFill>
                <a:srgbClr val="FF0000"/>
              </a:solidFill>
              <a:prstDash val="solid"/>
              <a:miter/>
              <a:headEnd type="none" w="med" len="med"/>
              <a:tailEnd type="none" w="med" len="med"/>
            </a:ln>
          </p:spPr>
          <p:txBody>
            <a:bodyPr wrap="none" anchor="ctr"/>
            <a:lstStyle/>
            <a:p>
              <a:endParaRPr lang="zh-CN" altLang="en-US">
                <a:latin typeface="Times New Roman" panose="02020603050405020304" pitchFamily="18" charset="0"/>
                <a:ea typeface="宋体" panose="02010600030101010101" pitchFamily="2" charset="-122"/>
              </a:endParaRPr>
            </a:p>
          </p:txBody>
        </p:sp>
        <p:sp>
          <p:nvSpPr>
            <p:cNvPr id="83983" name="Rectangle 15"/>
            <p:cNvSpPr/>
            <p:nvPr>
              <p:custDataLst>
                <p:tags r:id="rId15"/>
              </p:custDataLst>
            </p:nvPr>
          </p:nvSpPr>
          <p:spPr>
            <a:xfrm>
              <a:off x="4250" y="1000"/>
              <a:ext cx="45" cy="181"/>
            </a:xfrm>
            <a:prstGeom prst="rect">
              <a:avLst/>
            </a:prstGeom>
            <a:solidFill>
              <a:srgbClr val="FFFFCC"/>
            </a:solidFill>
            <a:ln w="9525">
              <a:noFill/>
            </a:ln>
          </p:spPr>
          <p:txBody>
            <a:bodyPr wrap="none" anchor="ctr"/>
            <a:lstStyle/>
            <a:p>
              <a:endParaRPr lang="zh-CN" altLang="en-US">
                <a:latin typeface="Times New Roman" panose="02020603050405020304" pitchFamily="18" charset="0"/>
                <a:ea typeface="宋体" panose="02010600030101010101" pitchFamily="2" charset="-122"/>
              </a:endParaRPr>
            </a:p>
          </p:txBody>
        </p:sp>
        <p:sp>
          <p:nvSpPr>
            <p:cNvPr id="83984" name="Line 16"/>
            <p:cNvSpPr/>
            <p:nvPr>
              <p:custDataLst>
                <p:tags r:id="rId16"/>
              </p:custDataLst>
            </p:nvPr>
          </p:nvSpPr>
          <p:spPr>
            <a:xfrm flipH="1">
              <a:off x="4249" y="976"/>
              <a:ext cx="0" cy="226"/>
            </a:xfrm>
            <a:prstGeom prst="line">
              <a:avLst/>
            </a:prstGeom>
            <a:ln w="19050" cap="flat" cmpd="sng">
              <a:solidFill>
                <a:srgbClr val="FF0000"/>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sp>
          <p:nvSpPr>
            <p:cNvPr id="83985" name="Line 17"/>
            <p:cNvSpPr/>
            <p:nvPr>
              <p:custDataLst>
                <p:tags r:id="rId17"/>
              </p:custDataLst>
            </p:nvPr>
          </p:nvSpPr>
          <p:spPr>
            <a:xfrm flipH="1">
              <a:off x="4297" y="1016"/>
              <a:ext cx="0" cy="136"/>
            </a:xfrm>
            <a:prstGeom prst="line">
              <a:avLst/>
            </a:prstGeom>
            <a:ln w="38100" cap="flat" cmpd="sng">
              <a:solidFill>
                <a:srgbClr val="FF0000"/>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sp>
          <p:nvSpPr>
            <p:cNvPr id="83986" name="Text Box 18"/>
            <p:cNvSpPr txBox="1">
              <a:spLocks noChangeAspect="1"/>
            </p:cNvSpPr>
            <p:nvPr>
              <p:custDataLst>
                <p:tags r:id="rId18"/>
              </p:custDataLst>
            </p:nvPr>
          </p:nvSpPr>
          <p:spPr>
            <a:xfrm>
              <a:off x="4036" y="1072"/>
              <a:ext cx="205" cy="272"/>
            </a:xfrm>
            <a:prstGeom prst="rect">
              <a:avLst/>
            </a:prstGeom>
            <a:noFill/>
            <a:ln w="9525">
              <a:noFill/>
            </a:ln>
          </p:spPr>
          <p:txBody>
            <a:bodyPr lIns="0" tIns="0" rIns="0" bIns="0" anchor="t"/>
            <a:lstStyle/>
            <a:p>
              <a:pPr algn="ctr"/>
              <a:r>
                <a:rPr lang="en-US" altLang="zh-CN" sz="3300" i="1">
                  <a:solidFill>
                    <a:srgbClr val="FF0000"/>
                  </a:solidFill>
                  <a:latin typeface="楷体_GB2312" panose="02010609030101010101" pitchFamily="49" charset="-122"/>
                  <a:ea typeface="楷体_GB2312" panose="02010609030101010101" pitchFamily="49" charset="-122"/>
                </a:rPr>
                <a:t>a</a:t>
              </a:r>
              <a:endParaRPr lang="en-US" altLang="zh-CN" sz="3300" i="1">
                <a:solidFill>
                  <a:srgbClr val="FF0000"/>
                </a:solidFill>
                <a:latin typeface="楷体_GB2312" panose="02010609030101010101" pitchFamily="49" charset="-122"/>
                <a:ea typeface="楷体_GB2312" panose="02010609030101010101" pitchFamily="49" charset="-122"/>
              </a:endParaRPr>
            </a:p>
          </p:txBody>
        </p:sp>
        <p:sp>
          <p:nvSpPr>
            <p:cNvPr id="83987" name="Text Box 19"/>
            <p:cNvSpPr txBox="1">
              <a:spLocks noChangeAspect="1"/>
            </p:cNvSpPr>
            <p:nvPr>
              <p:custDataLst>
                <p:tags r:id="rId19"/>
              </p:custDataLst>
            </p:nvPr>
          </p:nvSpPr>
          <p:spPr>
            <a:xfrm>
              <a:off x="4334" y="1072"/>
              <a:ext cx="205" cy="272"/>
            </a:xfrm>
            <a:prstGeom prst="rect">
              <a:avLst/>
            </a:prstGeom>
            <a:noFill/>
            <a:ln w="9525">
              <a:noFill/>
            </a:ln>
          </p:spPr>
          <p:txBody>
            <a:bodyPr lIns="0" tIns="0" rIns="0" bIns="0" anchor="t"/>
            <a:lstStyle/>
            <a:p>
              <a:pPr algn="ctr"/>
              <a:r>
                <a:rPr lang="en-US" altLang="zh-CN" sz="3300" i="1">
                  <a:solidFill>
                    <a:srgbClr val="FF0000"/>
                  </a:solidFill>
                  <a:latin typeface="楷体_GB2312" panose="02010609030101010101" pitchFamily="49" charset="-122"/>
                  <a:ea typeface="楷体_GB2312" panose="02010609030101010101" pitchFamily="49" charset="-122"/>
                </a:rPr>
                <a:t>b</a:t>
              </a:r>
              <a:endParaRPr lang="en-US" altLang="zh-CN" sz="3300" i="1">
                <a:solidFill>
                  <a:srgbClr val="FF0000"/>
                </a:solidFill>
                <a:latin typeface="楷体_GB2312" panose="02010609030101010101" pitchFamily="49" charset="-122"/>
                <a:ea typeface="楷体_GB2312" panose="02010609030101010101" pitchFamily="49" charset="-122"/>
              </a:endParaRPr>
            </a:p>
          </p:txBody>
        </p:sp>
      </p:grpSp>
      <p:sp>
        <p:nvSpPr>
          <p:cNvPr id="83988" name="Text Box 21"/>
          <p:cNvSpPr txBox="1"/>
          <p:nvPr>
            <p:custDataLst>
              <p:tags r:id="rId20"/>
            </p:custDataLst>
          </p:nvPr>
        </p:nvSpPr>
        <p:spPr>
          <a:xfrm>
            <a:off x="373063" y="2008188"/>
            <a:ext cx="4981575" cy="754062"/>
          </a:xfrm>
          <a:prstGeom prst="rect">
            <a:avLst/>
          </a:prstGeom>
          <a:noFill/>
          <a:ln w="9525">
            <a:noFill/>
          </a:ln>
        </p:spPr>
        <p:txBody>
          <a:bodyPr wrap="square" lIns="108896" tIns="54448" rIns="108896" bIns="54448" anchor="t">
            <a:spAutoFit/>
          </a:bodyPr>
          <a:lstStyle/>
          <a:p>
            <a:pPr>
              <a:lnSpc>
                <a:spcPct val="150000"/>
              </a:lnSpc>
            </a:pPr>
            <a:r>
              <a:rPr lang="zh-CN" altLang="en-US" sz="2800">
                <a:latin typeface="黑体" panose="02010609060101010101" pitchFamily="2" charset="-122"/>
                <a:ea typeface="黑体" panose="02010609060101010101" pitchFamily="2" charset="-122"/>
              </a:rPr>
              <a:t>两个特例：</a:t>
            </a:r>
            <a:endParaRPr lang="zh-CN" altLang="en-US" sz="2800">
              <a:latin typeface="黑体" panose="02010609060101010101" pitchFamily="2" charset="-122"/>
              <a:ea typeface="黑体" panose="02010609060101010101" pitchFamily="2" charset="-122"/>
            </a:endParaRPr>
          </a:p>
        </p:txBody>
      </p:sp>
      <p:sp>
        <p:nvSpPr>
          <p:cNvPr id="58390" name="Text Box 22"/>
          <p:cNvSpPr txBox="1"/>
          <p:nvPr>
            <p:custDataLst>
              <p:tags r:id="rId21"/>
            </p:custDataLst>
          </p:nvPr>
        </p:nvSpPr>
        <p:spPr>
          <a:xfrm>
            <a:off x="185738" y="4554220"/>
            <a:ext cx="5999162" cy="754063"/>
          </a:xfrm>
          <a:prstGeom prst="rect">
            <a:avLst/>
          </a:prstGeom>
          <a:noFill/>
          <a:ln w="9525">
            <a:noFill/>
          </a:ln>
        </p:spPr>
        <p:txBody>
          <a:bodyPr wrap="square" lIns="108896" tIns="54448" rIns="108896" bIns="54448" anchor="t">
            <a:spAutoFit/>
          </a:bodyPr>
          <a:lstStyle/>
          <a:p>
            <a:pPr>
              <a:lnSpc>
                <a:spcPct val="150000"/>
              </a:lnSpc>
            </a:pPr>
            <a:r>
              <a:rPr lang="zh-CN" altLang="en-US" sz="2800">
                <a:latin typeface="黑体" panose="02010609060101010101" pitchFamily="2" charset="-122"/>
                <a:ea typeface="黑体" panose="02010609060101010101" pitchFamily="2" charset="-122"/>
              </a:rPr>
              <a:t>（</a:t>
            </a:r>
            <a:r>
              <a:rPr lang="en-US" altLang="zh-CN" sz="2800">
                <a:latin typeface="黑体" panose="02010609060101010101" pitchFamily="2" charset="-122"/>
                <a:ea typeface="黑体" panose="02010609060101010101" pitchFamily="2" charset="-122"/>
              </a:rPr>
              <a:t>2</a:t>
            </a:r>
            <a:r>
              <a:rPr lang="zh-CN" altLang="en-US" sz="2800">
                <a:latin typeface="黑体" panose="02010609060101010101" pitchFamily="2" charset="-122"/>
                <a:ea typeface="黑体" panose="02010609060101010101" pitchFamily="2" charset="-122"/>
              </a:rPr>
              <a:t>）外电路短路时</a:t>
            </a:r>
            <a:r>
              <a:rPr lang="en-US" altLang="zh-CN" sz="2800">
                <a:latin typeface="黑体" panose="02010609060101010101" pitchFamily="2" charset="-122"/>
                <a:ea typeface="黑体" panose="02010609060101010101" pitchFamily="2" charset="-122"/>
              </a:rPr>
              <a:t>:</a:t>
            </a:r>
            <a:endParaRPr lang="en-US" altLang="zh-CN" sz="2800">
              <a:latin typeface="黑体" panose="02010609060101010101" pitchFamily="2" charset="-122"/>
              <a:ea typeface="黑体" panose="02010609060101010101" pitchFamily="2" charset="-122"/>
            </a:endParaRPr>
          </a:p>
        </p:txBody>
      </p:sp>
      <p:graphicFrame>
        <p:nvGraphicFramePr>
          <p:cNvPr id="58392" name="Object 24"/>
          <p:cNvGraphicFramePr>
            <a:graphicFrameLocks noChangeAspect="1"/>
          </p:cNvGraphicFramePr>
          <p:nvPr>
            <p:custDataLst>
              <p:tags r:id="rId22"/>
            </p:custDataLst>
          </p:nvPr>
        </p:nvGraphicFramePr>
        <p:xfrm>
          <a:off x="1277938" y="3922713"/>
          <a:ext cx="4906962" cy="569912"/>
        </p:xfrm>
        <a:graphic>
          <a:graphicData uri="http://schemas.openxmlformats.org/presentationml/2006/ole">
            <mc:AlternateContent xmlns:mc="http://schemas.openxmlformats.org/markup-compatibility/2006">
              <mc:Choice xmlns:v="urn:schemas-microsoft-com:vml" Requires="v">
                <p:oleObj spid="_x0000_s1069" name="" r:id="rId23" imgW="36880800" imgH="5791200" progId="Equation.DSMT4">
                  <p:embed/>
                </p:oleObj>
              </mc:Choice>
              <mc:Fallback>
                <p:oleObj name="" r:id="rId23" imgW="36880800" imgH="5791200" progId="Equation.DSMT4">
                  <p:embed/>
                  <p:pic>
                    <p:nvPicPr>
                      <p:cNvPr id="0" name="OLE substitute image"/>
                      <p:cNvPicPr/>
                      <p:nvPr/>
                    </p:nvPicPr>
                    <p:blipFill>
                      <a:blip r:embed="rId24"/>
                      <a:stretch>
                        <a:fillRect/>
                      </a:stretch>
                    </p:blipFill>
                    <p:spPr>
                      <a:xfrm>
                        <a:off x="1277938" y="3922713"/>
                        <a:ext cx="4906962" cy="569912"/>
                      </a:xfrm>
                      <a:prstGeom prst="rect">
                        <a:avLst/>
                      </a:prstGeom>
                      <a:noFill/>
                      <a:ln w="38100">
                        <a:noFill/>
                        <a:miter/>
                      </a:ln>
                    </p:spPr>
                  </p:pic>
                </p:oleObj>
              </mc:Fallback>
            </mc:AlternateContent>
          </a:graphicData>
        </a:graphic>
      </p:graphicFrame>
      <p:sp>
        <p:nvSpPr>
          <p:cNvPr id="58393" name="Text Box 25"/>
          <p:cNvSpPr txBox="1"/>
          <p:nvPr>
            <p:custDataLst>
              <p:tags r:id="rId25"/>
            </p:custDataLst>
          </p:nvPr>
        </p:nvSpPr>
        <p:spPr>
          <a:xfrm>
            <a:off x="138113" y="2921000"/>
            <a:ext cx="4073525" cy="754063"/>
          </a:xfrm>
          <a:prstGeom prst="rect">
            <a:avLst/>
          </a:prstGeom>
          <a:noFill/>
          <a:ln w="9525">
            <a:noFill/>
          </a:ln>
        </p:spPr>
        <p:txBody>
          <a:bodyPr wrap="square" lIns="108896" tIns="54448" rIns="108896" bIns="54448" anchor="t">
            <a:spAutoFit/>
          </a:bodyPr>
          <a:lstStyle/>
          <a:p>
            <a:pPr>
              <a:lnSpc>
                <a:spcPct val="150000"/>
              </a:lnSpc>
            </a:pPr>
            <a:r>
              <a:rPr lang="zh-CN" altLang="en-US" sz="2800">
                <a:latin typeface="Times New Roman" panose="02020603050405020304" pitchFamily="18" charset="0"/>
                <a:ea typeface="黑体" panose="02010609060101010101" pitchFamily="2" charset="-122"/>
              </a:rPr>
              <a:t>（</a:t>
            </a:r>
            <a:r>
              <a:rPr lang="en-US" altLang="zh-CN" sz="2800">
                <a:latin typeface="Times New Roman" panose="02020603050405020304" pitchFamily="18" charset="0"/>
                <a:ea typeface="黑体" panose="02010609060101010101" pitchFamily="2" charset="-122"/>
              </a:rPr>
              <a:t>1</a:t>
            </a:r>
            <a:r>
              <a:rPr lang="zh-CN" altLang="en-US" sz="2800">
                <a:latin typeface="Times New Roman" panose="02020603050405020304" pitchFamily="18" charset="0"/>
                <a:ea typeface="黑体" panose="02010609060101010101" pitchFamily="2" charset="-122"/>
              </a:rPr>
              <a:t>）外电路断路时</a:t>
            </a:r>
            <a:r>
              <a:rPr lang="en-US" altLang="zh-CN" sz="2800">
                <a:latin typeface="Times New Roman" panose="02020603050405020304" pitchFamily="18" charset="0"/>
                <a:ea typeface="黑体" panose="02010609060101010101" pitchFamily="2" charset="-122"/>
              </a:rPr>
              <a:t>:</a:t>
            </a:r>
            <a:endParaRPr lang="en-US" altLang="zh-CN" sz="2800">
              <a:latin typeface="Times New Roman" panose="02020603050405020304" pitchFamily="18" charset="0"/>
              <a:ea typeface="黑体" panose="02010609060101010101" pitchFamily="2" charset="-122"/>
            </a:endParaRPr>
          </a:p>
        </p:txBody>
      </p:sp>
      <p:graphicFrame>
        <p:nvGraphicFramePr>
          <p:cNvPr id="83993" name="Object 28"/>
          <p:cNvGraphicFramePr>
            <a:graphicFrameLocks noChangeAspect="1"/>
          </p:cNvGraphicFramePr>
          <p:nvPr>
            <p:custDataLst>
              <p:tags r:id="rId26"/>
            </p:custDataLst>
          </p:nvPr>
        </p:nvGraphicFramePr>
        <p:xfrm>
          <a:off x="1658938" y="1060450"/>
          <a:ext cx="3440112" cy="871538"/>
        </p:xfrm>
        <a:graphic>
          <a:graphicData uri="http://schemas.openxmlformats.org/presentationml/2006/ole">
            <mc:AlternateContent xmlns:mc="http://schemas.openxmlformats.org/markup-compatibility/2006">
              <mc:Choice xmlns:v="urn:schemas-microsoft-com:vml" Requires="v">
                <p:oleObj spid="_x0000_s1070" name="" r:id="rId27" imgW="14630400" imgH="9448800" progId="Equation.DSMT4">
                  <p:embed/>
                </p:oleObj>
              </mc:Choice>
              <mc:Fallback>
                <p:oleObj name="" r:id="rId27" imgW="14630400" imgH="9448800" progId="Equation.DSMT4">
                  <p:embed/>
                  <p:pic>
                    <p:nvPicPr>
                      <p:cNvPr id="0" name="OLE substitute image"/>
                      <p:cNvPicPr/>
                      <p:nvPr/>
                    </p:nvPicPr>
                    <p:blipFill>
                      <a:blip r:embed="rId28"/>
                      <a:stretch>
                        <a:fillRect/>
                      </a:stretch>
                    </p:blipFill>
                    <p:spPr>
                      <a:xfrm>
                        <a:off x="1658938" y="1060450"/>
                        <a:ext cx="3440112" cy="871538"/>
                      </a:xfrm>
                      <a:prstGeom prst="rect">
                        <a:avLst/>
                      </a:prstGeom>
                      <a:noFill/>
                      <a:ln w="9525" cap="flat" cmpd="sng">
                        <a:solidFill>
                          <a:schemeClr val="accent1"/>
                        </a:solidFill>
                        <a:prstDash val="solid"/>
                        <a:miter/>
                        <a:headEnd type="none" w="med" len="med"/>
                        <a:tailEnd type="none" w="med" len="med"/>
                      </a:ln>
                    </p:spPr>
                  </p:pic>
                </p:oleObj>
              </mc:Fallback>
            </mc:AlternateContent>
          </a:graphicData>
        </a:graphic>
      </p:graphicFrame>
      <p:grpSp>
        <p:nvGrpSpPr>
          <p:cNvPr id="57358" name="Group 14"/>
          <p:cNvGrpSpPr/>
          <p:nvPr>
            <p:custDataLst>
              <p:tags r:id="rId29"/>
            </p:custDataLst>
          </p:nvPr>
        </p:nvGrpSpPr>
        <p:grpSpPr>
          <a:xfrm>
            <a:off x="7991475" y="285750"/>
            <a:ext cx="3016250" cy="2157413"/>
            <a:chOff x="3969" y="572"/>
            <a:chExt cx="1587" cy="1434"/>
          </a:xfrm>
        </p:grpSpPr>
        <p:sp>
          <p:nvSpPr>
            <p:cNvPr id="83996" name="Line 15"/>
            <p:cNvSpPr/>
            <p:nvPr>
              <p:custDataLst>
                <p:tags r:id="rId30"/>
              </p:custDataLst>
            </p:nvPr>
          </p:nvSpPr>
          <p:spPr>
            <a:xfrm>
              <a:off x="4740" y="889"/>
              <a:ext cx="271" cy="1"/>
            </a:xfrm>
            <a:prstGeom prst="line">
              <a:avLst/>
            </a:prstGeom>
            <a:ln w="25400"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sp>
          <p:nvSpPr>
            <p:cNvPr id="83997" name="Line 16"/>
            <p:cNvSpPr/>
            <p:nvPr>
              <p:custDataLst>
                <p:tags r:id="rId31"/>
              </p:custDataLst>
            </p:nvPr>
          </p:nvSpPr>
          <p:spPr>
            <a:xfrm>
              <a:off x="4104" y="1343"/>
              <a:ext cx="1452" cy="0"/>
            </a:xfrm>
            <a:prstGeom prst="line">
              <a:avLst/>
            </a:prstGeom>
            <a:ln w="25400"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sp>
          <p:nvSpPr>
            <p:cNvPr id="83998" name="Line 17"/>
            <p:cNvSpPr/>
            <p:nvPr>
              <p:custDataLst>
                <p:tags r:id="rId32"/>
              </p:custDataLst>
            </p:nvPr>
          </p:nvSpPr>
          <p:spPr>
            <a:xfrm>
              <a:off x="4104" y="1660"/>
              <a:ext cx="680" cy="0"/>
            </a:xfrm>
            <a:prstGeom prst="line">
              <a:avLst/>
            </a:prstGeom>
            <a:ln w="25400"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sp>
          <p:nvSpPr>
            <p:cNvPr id="83999" name="Line 18"/>
            <p:cNvSpPr/>
            <p:nvPr>
              <p:custDataLst>
                <p:tags r:id="rId33"/>
              </p:custDataLst>
            </p:nvPr>
          </p:nvSpPr>
          <p:spPr>
            <a:xfrm flipV="1">
              <a:off x="4104" y="617"/>
              <a:ext cx="1" cy="1048"/>
            </a:xfrm>
            <a:prstGeom prst="line">
              <a:avLst/>
            </a:prstGeom>
            <a:ln w="25400"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grpSp>
          <p:nvGrpSpPr>
            <p:cNvPr id="84000" name="Group 19"/>
            <p:cNvGrpSpPr/>
            <p:nvPr>
              <p:custDataLst>
                <p:tags r:id="rId34"/>
              </p:custDataLst>
            </p:nvPr>
          </p:nvGrpSpPr>
          <p:grpSpPr>
            <a:xfrm>
              <a:off x="4784" y="1570"/>
              <a:ext cx="91" cy="180"/>
              <a:chOff x="884" y="3748"/>
              <a:chExt cx="91" cy="226"/>
            </a:xfrm>
          </p:grpSpPr>
          <p:sp>
            <p:nvSpPr>
              <p:cNvPr id="84001" name="Line 20"/>
              <p:cNvSpPr/>
              <p:nvPr>
                <p:custDataLst>
                  <p:tags r:id="rId35"/>
                </p:custDataLst>
              </p:nvPr>
            </p:nvSpPr>
            <p:spPr>
              <a:xfrm flipH="1" flipV="1">
                <a:off x="884" y="3748"/>
                <a:ext cx="0" cy="226"/>
              </a:xfrm>
              <a:prstGeom prst="line">
                <a:avLst/>
              </a:prstGeom>
              <a:ln w="25400"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sp>
            <p:nvSpPr>
              <p:cNvPr id="84002" name="Line 21"/>
              <p:cNvSpPr/>
              <p:nvPr>
                <p:custDataLst>
                  <p:tags r:id="rId36"/>
                </p:custDataLst>
              </p:nvPr>
            </p:nvSpPr>
            <p:spPr>
              <a:xfrm flipH="1" flipV="1">
                <a:off x="975" y="3793"/>
                <a:ext cx="0" cy="136"/>
              </a:xfrm>
              <a:prstGeom prst="line">
                <a:avLst/>
              </a:prstGeom>
              <a:ln w="63500"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grpSp>
        <p:sp>
          <p:nvSpPr>
            <p:cNvPr id="84003" name="Line 22"/>
            <p:cNvSpPr/>
            <p:nvPr>
              <p:custDataLst>
                <p:tags r:id="rId37"/>
              </p:custDataLst>
            </p:nvPr>
          </p:nvSpPr>
          <p:spPr>
            <a:xfrm flipV="1">
              <a:off x="5012" y="753"/>
              <a:ext cx="271" cy="132"/>
            </a:xfrm>
            <a:prstGeom prst="line">
              <a:avLst/>
            </a:prstGeom>
            <a:ln w="25400" cap="flat" cmpd="sng">
              <a:solidFill>
                <a:schemeClr val="tx1"/>
              </a:solidFill>
              <a:prstDash val="solid"/>
              <a:round/>
              <a:headEnd type="oval"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sp>
          <p:nvSpPr>
            <p:cNvPr id="84004" name="Rectangle 23"/>
            <p:cNvSpPr/>
            <p:nvPr>
              <p:custDataLst>
                <p:tags r:id="rId38"/>
              </p:custDataLst>
            </p:nvPr>
          </p:nvSpPr>
          <p:spPr>
            <a:xfrm>
              <a:off x="4331" y="843"/>
              <a:ext cx="408" cy="91"/>
            </a:xfrm>
            <a:prstGeom prst="rect">
              <a:avLst/>
            </a:prstGeom>
            <a:solidFill>
              <a:schemeClr val="bg1"/>
            </a:solidFill>
            <a:ln w="25400" cap="flat" cmpd="sng">
              <a:solidFill>
                <a:schemeClr val="tx1"/>
              </a:solidFill>
              <a:prstDash val="solid"/>
              <a:miter/>
              <a:headEnd type="none" w="med" len="med"/>
              <a:tailEnd type="none" w="med" len="med"/>
            </a:ln>
          </p:spPr>
          <p:txBody>
            <a:bodyPr wrap="none" anchor="ctr"/>
            <a:lstStyle/>
            <a:p>
              <a:endParaRPr lang="zh-CN" altLang="en-US">
                <a:latin typeface="Times New Roman" panose="02020603050405020304" pitchFamily="18" charset="0"/>
                <a:ea typeface="宋体" panose="02010600030101010101" pitchFamily="2" charset="-122"/>
              </a:endParaRPr>
            </a:p>
          </p:txBody>
        </p:sp>
        <p:sp>
          <p:nvSpPr>
            <p:cNvPr id="84005" name="Line 24"/>
            <p:cNvSpPr/>
            <p:nvPr>
              <p:custDataLst>
                <p:tags r:id="rId39"/>
              </p:custDataLst>
            </p:nvPr>
          </p:nvSpPr>
          <p:spPr>
            <a:xfrm flipH="1" flipV="1">
              <a:off x="4513" y="617"/>
              <a:ext cx="0" cy="226"/>
            </a:xfrm>
            <a:prstGeom prst="line">
              <a:avLst/>
            </a:prstGeom>
            <a:ln w="25400" cap="flat" cmpd="sng">
              <a:solidFill>
                <a:schemeClr val="tx1"/>
              </a:solidFill>
              <a:prstDash val="solid"/>
              <a:round/>
              <a:headEnd type="stealth" w="med" len="lg"/>
              <a:tailEnd type="none" w="med" len="lg"/>
            </a:ln>
          </p:spPr>
          <p:txBody>
            <a:bodyPr anchor="t"/>
            <a:lstStyle/>
            <a:p>
              <a:endParaRPr lang="zh-CN" altLang="en-US">
                <a:latin typeface="Times New Roman" panose="02020603050405020304" pitchFamily="18" charset="0"/>
                <a:ea typeface="宋体" panose="02010600030101010101" pitchFamily="2" charset="-122"/>
              </a:endParaRPr>
            </a:p>
          </p:txBody>
        </p:sp>
        <p:sp>
          <p:nvSpPr>
            <p:cNvPr id="84006" name="Line 25"/>
            <p:cNvSpPr/>
            <p:nvPr>
              <p:custDataLst>
                <p:tags r:id="rId40"/>
              </p:custDataLst>
            </p:nvPr>
          </p:nvSpPr>
          <p:spPr>
            <a:xfrm flipH="1" flipV="1">
              <a:off x="5556" y="890"/>
              <a:ext cx="0" cy="772"/>
            </a:xfrm>
            <a:prstGeom prst="line">
              <a:avLst/>
            </a:prstGeom>
            <a:ln w="25400"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sp>
          <p:nvSpPr>
            <p:cNvPr id="84007" name="Text Box 26"/>
            <p:cNvSpPr txBox="1"/>
            <p:nvPr>
              <p:custDataLst>
                <p:tags r:id="rId41"/>
              </p:custDataLst>
            </p:nvPr>
          </p:nvSpPr>
          <p:spPr>
            <a:xfrm>
              <a:off x="4604" y="1706"/>
              <a:ext cx="399" cy="300"/>
            </a:xfrm>
            <a:prstGeom prst="rect">
              <a:avLst/>
            </a:prstGeom>
            <a:noFill/>
            <a:ln w="9525">
              <a:noFill/>
            </a:ln>
          </p:spPr>
          <p:txBody>
            <a:bodyPr wrap="none" anchor="t">
              <a:spAutoFit/>
            </a:bodyPr>
            <a:lstStyle/>
            <a:p>
              <a:r>
                <a:rPr lang="en-US" altLang="zh-CN">
                  <a:latin typeface="Arial" panose="020B0604020202020204" pitchFamily="34" charset="0"/>
                </a:rPr>
                <a:t>E</a:t>
              </a:r>
              <a:r>
                <a:rPr lang="zh-CN" altLang="en-US">
                  <a:latin typeface="Arial" panose="020B0604020202020204" pitchFamily="34" charset="0"/>
                  <a:ea typeface="宋体" panose="02010600030101010101" pitchFamily="2" charset="-122"/>
                </a:rPr>
                <a:t>、</a:t>
              </a:r>
              <a:r>
                <a:rPr lang="en-US" altLang="zh-CN">
                  <a:latin typeface="Arial" panose="020B0604020202020204" pitchFamily="34" charset="0"/>
                </a:rPr>
                <a:t>r</a:t>
              </a:r>
              <a:endParaRPr lang="en-US" altLang="zh-CN">
                <a:latin typeface="Arial" panose="020B0604020202020204" pitchFamily="34" charset="0"/>
              </a:endParaRPr>
            </a:p>
          </p:txBody>
        </p:sp>
        <p:sp>
          <p:nvSpPr>
            <p:cNvPr id="84008" name="Text Box 27"/>
            <p:cNvSpPr txBox="1"/>
            <p:nvPr>
              <p:custDataLst>
                <p:tags r:id="rId42"/>
              </p:custDataLst>
            </p:nvPr>
          </p:nvSpPr>
          <p:spPr>
            <a:xfrm>
              <a:off x="5057" y="572"/>
              <a:ext cx="171" cy="300"/>
            </a:xfrm>
            <a:prstGeom prst="rect">
              <a:avLst/>
            </a:prstGeom>
            <a:noFill/>
            <a:ln w="9525">
              <a:noFill/>
            </a:ln>
          </p:spPr>
          <p:txBody>
            <a:bodyPr wrap="none" anchor="t">
              <a:spAutoFit/>
            </a:bodyPr>
            <a:lstStyle/>
            <a:p>
              <a:r>
                <a:rPr lang="en-US" altLang="zh-CN">
                  <a:latin typeface="Arial" panose="020B0604020202020204" pitchFamily="34" charset="0"/>
                </a:rPr>
                <a:t>s</a:t>
              </a:r>
              <a:endParaRPr lang="en-US" altLang="zh-CN">
                <a:latin typeface="Arial" panose="020B0604020202020204" pitchFamily="34" charset="0"/>
              </a:endParaRPr>
            </a:p>
          </p:txBody>
        </p:sp>
        <p:sp>
          <p:nvSpPr>
            <p:cNvPr id="84009" name="Text Box 28"/>
            <p:cNvSpPr txBox="1"/>
            <p:nvPr>
              <p:custDataLst>
                <p:tags r:id="rId43"/>
              </p:custDataLst>
            </p:nvPr>
          </p:nvSpPr>
          <p:spPr>
            <a:xfrm>
              <a:off x="4430" y="930"/>
              <a:ext cx="196" cy="300"/>
            </a:xfrm>
            <a:prstGeom prst="rect">
              <a:avLst/>
            </a:prstGeom>
            <a:noFill/>
            <a:ln w="9525">
              <a:noFill/>
            </a:ln>
          </p:spPr>
          <p:txBody>
            <a:bodyPr wrap="none" anchor="t">
              <a:spAutoFit/>
            </a:bodyPr>
            <a:lstStyle/>
            <a:p>
              <a:r>
                <a:rPr lang="en-US" altLang="zh-CN">
                  <a:latin typeface="Arial" panose="020B0604020202020204" pitchFamily="34" charset="0"/>
                </a:rPr>
                <a:t>R</a:t>
              </a:r>
              <a:endParaRPr lang="en-US" altLang="zh-CN">
                <a:latin typeface="Arial" panose="020B0604020202020204" pitchFamily="34" charset="0"/>
              </a:endParaRPr>
            </a:p>
          </p:txBody>
        </p:sp>
        <p:sp>
          <p:nvSpPr>
            <p:cNvPr id="84010" name="Oval 29"/>
            <p:cNvSpPr/>
            <p:nvPr>
              <p:custDataLst>
                <p:tags r:id="rId44"/>
              </p:custDataLst>
            </p:nvPr>
          </p:nvSpPr>
          <p:spPr>
            <a:xfrm>
              <a:off x="3969" y="980"/>
              <a:ext cx="273" cy="273"/>
            </a:xfrm>
            <a:prstGeom prst="ellipse">
              <a:avLst/>
            </a:prstGeom>
            <a:solidFill>
              <a:schemeClr val="bg1"/>
            </a:solidFill>
            <a:ln w="25400" cap="flat" cmpd="sng">
              <a:solidFill>
                <a:schemeClr val="tx1"/>
              </a:solidFill>
              <a:prstDash val="solid"/>
              <a:round/>
              <a:headEnd type="none" w="med" len="med"/>
              <a:tailEnd type="none" w="med" len="med"/>
            </a:ln>
          </p:spPr>
          <p:txBody>
            <a:bodyPr wrap="none" anchor="ctr"/>
            <a:lstStyle/>
            <a:p>
              <a:pPr algn="ctr"/>
              <a:r>
                <a:rPr lang="en-US" altLang="zh-CN" sz="2900">
                  <a:latin typeface="Times New Roman" panose="02020603050405020304" pitchFamily="18" charset="0"/>
                </a:rPr>
                <a:t>A</a:t>
              </a:r>
              <a:endParaRPr lang="en-US" altLang="zh-CN" sz="2900">
                <a:latin typeface="Times New Roman" panose="02020603050405020304" pitchFamily="18" charset="0"/>
              </a:endParaRPr>
            </a:p>
          </p:txBody>
        </p:sp>
        <p:sp>
          <p:nvSpPr>
            <p:cNvPr id="84011" name="Oval 30"/>
            <p:cNvSpPr/>
            <p:nvPr>
              <p:custDataLst>
                <p:tags r:id="rId45"/>
              </p:custDataLst>
            </p:nvPr>
          </p:nvSpPr>
          <p:spPr>
            <a:xfrm>
              <a:off x="4694" y="1207"/>
              <a:ext cx="273" cy="273"/>
            </a:xfrm>
            <a:prstGeom prst="ellipse">
              <a:avLst/>
            </a:prstGeom>
            <a:solidFill>
              <a:schemeClr val="bg1"/>
            </a:solidFill>
            <a:ln w="25400" cap="flat" cmpd="sng">
              <a:solidFill>
                <a:schemeClr val="tx1"/>
              </a:solidFill>
              <a:prstDash val="solid"/>
              <a:round/>
              <a:headEnd type="none" w="med" len="med"/>
              <a:tailEnd type="none" w="med" len="med"/>
            </a:ln>
          </p:spPr>
          <p:txBody>
            <a:bodyPr wrap="none" anchor="ctr"/>
            <a:lstStyle/>
            <a:p>
              <a:pPr algn="ctr"/>
              <a:r>
                <a:rPr lang="en-US" altLang="zh-CN" sz="2900">
                  <a:latin typeface="Times New Roman" panose="02020603050405020304" pitchFamily="18" charset="0"/>
                </a:rPr>
                <a:t>V</a:t>
              </a:r>
              <a:endParaRPr lang="en-US" altLang="zh-CN" sz="2900">
                <a:latin typeface="Times New Roman" panose="02020603050405020304" pitchFamily="18" charset="0"/>
              </a:endParaRPr>
            </a:p>
          </p:txBody>
        </p:sp>
        <p:sp>
          <p:nvSpPr>
            <p:cNvPr id="84012" name="Line 31"/>
            <p:cNvSpPr/>
            <p:nvPr>
              <p:custDataLst>
                <p:tags r:id="rId46"/>
              </p:custDataLst>
            </p:nvPr>
          </p:nvSpPr>
          <p:spPr>
            <a:xfrm>
              <a:off x="5329" y="889"/>
              <a:ext cx="226" cy="0"/>
            </a:xfrm>
            <a:prstGeom prst="line">
              <a:avLst/>
            </a:prstGeom>
            <a:ln w="25400"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sp>
          <p:nvSpPr>
            <p:cNvPr id="84013" name="Line 32"/>
            <p:cNvSpPr/>
            <p:nvPr>
              <p:custDataLst>
                <p:tags r:id="rId47"/>
              </p:custDataLst>
            </p:nvPr>
          </p:nvSpPr>
          <p:spPr>
            <a:xfrm>
              <a:off x="4875" y="1660"/>
              <a:ext cx="680" cy="0"/>
            </a:xfrm>
            <a:prstGeom prst="line">
              <a:avLst/>
            </a:prstGeom>
            <a:ln w="25400"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sp>
          <p:nvSpPr>
            <p:cNvPr id="84014" name="Line 33"/>
            <p:cNvSpPr/>
            <p:nvPr>
              <p:custDataLst>
                <p:tags r:id="rId48"/>
              </p:custDataLst>
            </p:nvPr>
          </p:nvSpPr>
          <p:spPr>
            <a:xfrm>
              <a:off x="4105" y="617"/>
              <a:ext cx="408" cy="0"/>
            </a:xfrm>
            <a:prstGeom prst="line">
              <a:avLst/>
            </a:prstGeom>
            <a:ln w="25400"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grpSp>
      <p:graphicFrame>
        <p:nvGraphicFramePr>
          <p:cNvPr id="3" name="对象 2">
            <a:hlinkClick r:id="" action="ppaction://ole?verb="/>
          </p:cNvPr>
          <p:cNvGraphicFramePr>
            <a:graphicFrameLocks noChangeAspect="1"/>
          </p:cNvGraphicFramePr>
          <p:nvPr>
            <p:custDataLst>
              <p:tags r:id="rId49"/>
            </p:custDataLst>
          </p:nvPr>
        </p:nvGraphicFramePr>
        <p:xfrm>
          <a:off x="1103630" y="5229860"/>
          <a:ext cx="3754755" cy="1003935"/>
        </p:xfrm>
        <a:graphic>
          <a:graphicData uri="http://schemas.openxmlformats.org/presentationml/2006/ole">
            <mc:AlternateContent xmlns:mc="http://schemas.openxmlformats.org/markup-compatibility/2006">
              <mc:Choice xmlns:v="urn:schemas-microsoft-com:vml" Requires="v">
                <p:oleObj spid="_x0000_s1071" name="" r:id="rId50" imgW="1473200" imgH="393700" progId="Equation.KSEE3">
                  <p:embed/>
                </p:oleObj>
              </mc:Choice>
              <mc:Fallback>
                <p:oleObj name="" r:id="rId50" imgW="1473200" imgH="393700" progId="Equation.KSEE3">
                  <p:embed/>
                  <p:pic>
                    <p:nvPicPr>
                      <p:cNvPr id="0" name="OLE substitute image"/>
                      <p:cNvPicPr/>
                      <p:nvPr/>
                    </p:nvPicPr>
                    <p:blipFill>
                      <a:blip r:embed="rId51"/>
                      <a:stretch>
                        <a:fillRect/>
                      </a:stretch>
                    </p:blipFill>
                    <p:spPr>
                      <a:xfrm>
                        <a:off x="1103630" y="5229860"/>
                        <a:ext cx="3754755" cy="1003935"/>
                      </a:xfrm>
                      <a:prstGeom prst="rect">
                        <a:avLst/>
                      </a:prstGeom>
                    </p:spPr>
                  </p:pic>
                </p:oleObj>
              </mc:Fallback>
            </mc:AlternateContent>
          </a:graphicData>
        </a:graphic>
      </p:graphicFrame>
      <p:sp>
        <p:nvSpPr>
          <p:cNvPr id="6" name="文本框 5"/>
          <p:cNvSpPr txBox="1"/>
          <p:nvPr>
            <p:custDataLst>
              <p:tags r:id="rId52"/>
            </p:custDataLst>
          </p:nvPr>
        </p:nvSpPr>
        <p:spPr>
          <a:xfrm>
            <a:off x="1483360" y="6264910"/>
            <a:ext cx="4332605" cy="397510"/>
          </a:xfrm>
          <a:prstGeom prst="rect">
            <a:avLst/>
          </a:prstGeom>
          <a:noFill/>
          <a:ln w="12700" cap="flat">
            <a:solidFill>
              <a:srgbClr val="00B0F0"/>
            </a:solid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p>
            <a:pPr lvl="0" eaLnBrk="1" hangingPunct="1">
              <a:lnSpc>
                <a:spcPct val="100000"/>
              </a:lnSpc>
              <a:spcBef>
                <a:spcPct val="50000"/>
              </a:spcBef>
            </a:pPr>
            <a:r>
              <a:rPr lang="zh-CN" altLang="zh-CN" sz="2000">
                <a:solidFill>
                  <a:srgbClr val="FF0000"/>
                </a:solidFill>
                <a:latin typeface="微软雅黑" panose="020B0503020204020204" charset="-122"/>
                <a:ea typeface="微软雅黑" panose="020B0503020204020204" charset="-122"/>
                <a:cs typeface="微软雅黑" panose="020B0503020204020204" charset="-122"/>
                <a:sym typeface="+mn-ea"/>
              </a:rPr>
              <a:t>一般不允许外电路短路。</a:t>
            </a:r>
            <a:endParaRPr kumimoji="0" lang="zh-CN" altLang="zh-CN" sz="2000" b="0" i="0" u="none" strike="noStrike" cap="none" spc="0" normalizeH="0" baseline="0">
              <a:ln>
                <a:noFill/>
              </a:ln>
              <a:solidFill>
                <a:srgbClr val="FF0000"/>
              </a:solidFill>
              <a:effectLst/>
              <a:uFillTx/>
              <a:latin typeface="微软雅黑" panose="020B0503020204020204" charset="-122"/>
              <a:ea typeface="微软雅黑" panose="020B0503020204020204" charset="-122"/>
              <a:cs typeface="微软雅黑" panose="020B0503020204020204" charset="-122"/>
              <a:sym typeface="+mn-ea"/>
            </a:endParaRPr>
          </a:p>
        </p:txBody>
      </p:sp>
      <p:sp>
        <p:nvSpPr>
          <p:cNvPr id="77" name="TextBox 14">
            <a:hlinkClick r:id=""/>
          </p:cNvPr>
          <p:cNvSpPr txBox="1">
            <a:spLocks noChangeArrowheads="1"/>
          </p:cNvSpPr>
          <p:nvPr>
            <p:custDataLst>
              <p:tags r:id="rId53"/>
            </p:custDataLst>
          </p:nvPr>
        </p:nvSpPr>
        <p:spPr bwMode="auto">
          <a:xfrm>
            <a:off x="160103" y="201308"/>
            <a:ext cx="5695952" cy="581660"/>
          </a:xfrm>
          <a:prstGeom prst="rect">
            <a:avLst/>
          </a:prstGeom>
          <a:noFill/>
          <a:ln w="9525">
            <a:noFill/>
            <a:miter lim="800000"/>
          </a:ln>
        </p:spPr>
        <p:txBody>
          <a:bodyPr wrap="square">
            <a:spAutoFit/>
          </a:bodyPr>
          <a:lstStyle/>
          <a:p>
            <a:r>
              <a:rPr lang="zh-CN" altLang="en-US" sz="3190" b="1" smtClean="0">
                <a:solidFill>
                  <a:schemeClr val="bg1"/>
                </a:solidFill>
                <a:latin typeface="宋体" panose="02010600030101010101" pitchFamily="2" charset="-122"/>
                <a:ea typeface="宋体" panose="02010600030101010101" pitchFamily="2" charset="-122"/>
              </a:rPr>
              <a:t>四、路端电压与负载的关系</a:t>
            </a:r>
            <a:endParaRPr lang="zh-CN" altLang="en-US" sz="3190" b="1" smtClean="0">
              <a:solidFill>
                <a:schemeClr val="bg1"/>
              </a:solidFill>
              <a:latin typeface="宋体" panose="02010600030101010101" pitchFamily="2" charset="-122"/>
              <a:ea typeface="宋体" panose="02010600030101010101" pitchFamily="2" charset="-122"/>
              <a:sym typeface="+mn-ea"/>
            </a:endParaRPr>
          </a:p>
        </p:txBody>
      </p:sp>
      <p:sp>
        <p:nvSpPr>
          <p:cNvPr id="58" name="文本框 57"/>
          <p:cNvSpPr txBox="1"/>
          <p:nvPr>
            <p:custDataLst>
              <p:tags r:id="rId54"/>
            </p:custDataLst>
          </p:nvPr>
        </p:nvSpPr>
        <p:spPr>
          <a:xfrm>
            <a:off x="113665" y="99060"/>
            <a:ext cx="4389120"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smtClean="0">
                <a:solidFill>
                  <a:schemeClr val="bg1"/>
                </a:solidFill>
                <a:latin typeface="宋体" panose="02010600030101010101" pitchFamily="2" charset="-122"/>
                <a:sym typeface="+mn-ea"/>
              </a:rPr>
              <a:t> </a:t>
            </a:r>
            <a:r>
              <a:rPr lang="zh-CN" altLang="en-US" sz="2800" smtClean="0">
                <a:solidFill>
                  <a:schemeClr val="accent1">
                    <a:lumMod val="75000"/>
                  </a:schemeClr>
                </a:solidFill>
                <a:latin typeface="宋体" panose="02010600030101010101" pitchFamily="2" charset="-122"/>
                <a:sym typeface="+mn-ea"/>
              </a:rPr>
              <a:t>路端电压与负载的关系</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8393"/>
                                        </p:tgtEl>
                                        <p:attrNameLst>
                                          <p:attrName>style.visibility</p:attrName>
                                        </p:attrNameLst>
                                      </p:cBhvr>
                                      <p:to>
                                        <p:strVal val="visible"/>
                                      </p:to>
                                    </p:set>
                                    <p:anim calcmode="lin" valueType="num">
                                      <p:cBhvr>
                                        <p:cTn id="7" dur="500" fill="hold"/>
                                        <p:tgtEl>
                                          <p:spTgt spid="58393"/>
                                        </p:tgtEl>
                                        <p:attrNameLst>
                                          <p:attrName>ppt_x</p:attrName>
                                        </p:attrNameLst>
                                      </p:cBhvr>
                                      <p:tavLst>
                                        <p:tav tm="0">
                                          <p:val>
                                            <p:strVal val="#ppt_x"/>
                                          </p:val>
                                        </p:tav>
                                        <p:tav tm="100000">
                                          <p:val>
                                            <p:strVal val="#ppt_x"/>
                                          </p:val>
                                        </p:tav>
                                      </p:tavLst>
                                    </p:anim>
                                    <p:anim calcmode="lin" valueType="num">
                                      <p:cBhvr>
                                        <p:cTn id="8" dur="500" fill="hold"/>
                                        <p:tgtEl>
                                          <p:spTgt spid="5839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8370"/>
                                        </p:tgtEl>
                                        <p:attrNameLst>
                                          <p:attrName>style.visibility</p:attrName>
                                        </p:attrNameLst>
                                      </p:cBhvr>
                                      <p:to>
                                        <p:strVal val="visible"/>
                                      </p:to>
                                    </p:set>
                                    <p:anim calcmode="lin" valueType="num">
                                      <p:cBhvr>
                                        <p:cTn id="11" dur="500" fill="hold"/>
                                        <p:tgtEl>
                                          <p:spTgt spid="58370"/>
                                        </p:tgtEl>
                                        <p:attrNameLst>
                                          <p:attrName>ppt_x</p:attrName>
                                        </p:attrNameLst>
                                      </p:cBhvr>
                                      <p:tavLst>
                                        <p:tav tm="0">
                                          <p:val>
                                            <p:strVal val="#ppt_x"/>
                                          </p:val>
                                        </p:tav>
                                        <p:tav tm="100000">
                                          <p:val>
                                            <p:strVal val="#ppt_x"/>
                                          </p:val>
                                        </p:tav>
                                      </p:tavLst>
                                    </p:anim>
                                    <p:anim calcmode="lin" valueType="num">
                                      <p:cBhvr>
                                        <p:cTn id="12" dur="500" fill="hold"/>
                                        <p:tgtEl>
                                          <p:spTgt spid="5837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839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8390"/>
                                        </p:tgtEl>
                                        <p:attrNameLst>
                                          <p:attrName>style.visibility</p:attrName>
                                        </p:attrNameLst>
                                      </p:cBhvr>
                                      <p:to>
                                        <p:strVal val="visible"/>
                                      </p:to>
                                    </p:set>
                                    <p:anim calcmode="lin" valueType="num">
                                      <p:cBhvr>
                                        <p:cTn id="21" dur="500" fill="hold"/>
                                        <p:tgtEl>
                                          <p:spTgt spid="58390"/>
                                        </p:tgtEl>
                                        <p:attrNameLst>
                                          <p:attrName>ppt_x</p:attrName>
                                        </p:attrNameLst>
                                      </p:cBhvr>
                                      <p:tavLst>
                                        <p:tav tm="0">
                                          <p:val>
                                            <p:strVal val="#ppt_x"/>
                                          </p:val>
                                        </p:tav>
                                        <p:tav tm="100000">
                                          <p:val>
                                            <p:strVal val="#ppt_x"/>
                                          </p:val>
                                        </p:tav>
                                      </p:tavLst>
                                    </p:anim>
                                    <p:anim calcmode="lin" valueType="num">
                                      <p:cBhvr>
                                        <p:cTn id="22" dur="500" fill="hold"/>
                                        <p:tgtEl>
                                          <p:spTgt spid="58390"/>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58381"/>
                                        </p:tgtEl>
                                        <p:attrNameLst>
                                          <p:attrName>style.visibility</p:attrName>
                                        </p:attrNameLst>
                                      </p:cBhvr>
                                      <p:to>
                                        <p:strVal val="visible"/>
                                      </p:to>
                                    </p:set>
                                    <p:anim calcmode="lin" valueType="num">
                                      <p:cBhvr>
                                        <p:cTn id="25" dur="500" fill="hold"/>
                                        <p:tgtEl>
                                          <p:spTgt spid="58381"/>
                                        </p:tgtEl>
                                        <p:attrNameLst>
                                          <p:attrName>ppt_x</p:attrName>
                                        </p:attrNameLst>
                                      </p:cBhvr>
                                      <p:tavLst>
                                        <p:tav tm="0">
                                          <p:val>
                                            <p:strVal val="#ppt_x"/>
                                          </p:val>
                                        </p:tav>
                                        <p:tav tm="100000">
                                          <p:val>
                                            <p:strVal val="#ppt_x"/>
                                          </p:val>
                                        </p:tav>
                                      </p:tavLst>
                                    </p:anim>
                                    <p:anim calcmode="lin" valueType="num">
                                      <p:cBhvr>
                                        <p:cTn id="26" dur="500" fill="hold"/>
                                        <p:tgtEl>
                                          <p:spTgt spid="5838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blinds(horizontal)">
                                      <p:cBhvr>
                                        <p:cTn id="31" dur="500"/>
                                        <p:tgtEl>
                                          <p:spTgt spid="3"/>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fill="hold"/>
                                        <p:tgtEl>
                                          <p:spTgt spid="6"/>
                                        </p:tgtEl>
                                        <p:attrNameLst>
                                          <p:attrName>ppt_x</p:attrName>
                                        </p:attrNameLst>
                                      </p:cBhvr>
                                      <p:tavLst>
                                        <p:tav tm="0">
                                          <p:val>
                                            <p:strVal val="#ppt_x"/>
                                          </p:val>
                                        </p:tav>
                                        <p:tav tm="100000">
                                          <p:val>
                                            <p:strVal val="#ppt_x"/>
                                          </p:val>
                                        </p:tav>
                                      </p:tavLst>
                                    </p:anim>
                                    <p:anim calcmode="lin" valueType="num">
                                      <p:cBhvr additive="base">
                                        <p:cTn id="3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90" grpId="0"/>
      <p:bldP spid="58393" grpId="0"/>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custDataLst>
              <p:tags r:id="rId1"/>
            </p:custDataLst>
          </p:nvPr>
        </p:nvSpPr>
        <p:spPr>
          <a:xfrm>
            <a:off x="113665" y="99060"/>
            <a:ext cx="4389120"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smtClean="0">
                <a:solidFill>
                  <a:schemeClr val="bg1"/>
                </a:solidFill>
                <a:latin typeface="宋体" panose="02010600030101010101" pitchFamily="2" charset="-122"/>
                <a:sym typeface="+mn-ea"/>
              </a:rPr>
              <a:t> </a:t>
            </a:r>
            <a:r>
              <a:rPr lang="zh-CN" altLang="en-US" sz="2800" smtClean="0">
                <a:solidFill>
                  <a:schemeClr val="accent1">
                    <a:lumMod val="75000"/>
                  </a:schemeClr>
                </a:solidFill>
                <a:latin typeface="宋体" panose="02010600030101010101" pitchFamily="2" charset="-122"/>
                <a:sym typeface="+mn-ea"/>
              </a:rPr>
              <a:t>路端电压与负载的关系</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
        <p:nvSpPr>
          <p:cNvPr id="446468" name="文本框 446467"/>
          <p:cNvSpPr txBox="1"/>
          <p:nvPr>
            <p:custDataLst>
              <p:tags r:id="rId2"/>
            </p:custDataLst>
          </p:nvPr>
        </p:nvSpPr>
        <p:spPr>
          <a:xfrm>
            <a:off x="477778" y="2139366"/>
            <a:ext cx="4022354" cy="688975"/>
          </a:xfrm>
          <a:prstGeom prst="rect">
            <a:avLst/>
          </a:prstGeom>
          <a:noFill/>
          <a:ln w="9525">
            <a:noFill/>
          </a:ln>
        </p:spPr>
        <p:txBody>
          <a:bodyPr>
            <a:spAutoFit/>
          </a:bodyPr>
          <a:lstStyle/>
          <a:p>
            <a:pPr>
              <a:lnSpc>
                <a:spcPct val="150000"/>
              </a:lnSpc>
              <a:spcBef>
                <a:spcPct val="0"/>
              </a:spcBef>
            </a:pPr>
            <a:r>
              <a:rPr lang="en-US" altLang="zh-CN" sz="2590" b="1">
                <a:solidFill>
                  <a:schemeClr val="tx1"/>
                </a:solidFill>
                <a:latin typeface="宋体" panose="02010600030101010101" pitchFamily="2" charset="-122"/>
              </a:rPr>
              <a:t>(1)</a:t>
            </a:r>
            <a:r>
              <a:rPr lang="zh-CN" altLang="en-US" sz="2590" b="1">
                <a:solidFill>
                  <a:schemeClr val="tx1"/>
                </a:solidFill>
                <a:latin typeface="宋体" panose="02010600030101010101" pitchFamily="2" charset="-122"/>
              </a:rPr>
              <a:t>图象的函数表达式 </a:t>
            </a:r>
            <a:endParaRPr lang="zh-CN" altLang="en-US" sz="2590" b="1">
              <a:solidFill>
                <a:schemeClr val="tx1"/>
              </a:solidFill>
              <a:latin typeface="宋体" panose="02010600030101010101" pitchFamily="2" charset="-122"/>
            </a:endParaRPr>
          </a:p>
        </p:txBody>
      </p:sp>
      <p:graphicFrame>
        <p:nvGraphicFramePr>
          <p:cNvPr id="446469" name="对象 446468"/>
          <p:cNvGraphicFramePr>
            <a:graphicFrameLocks noChangeAspect="1"/>
          </p:cNvGraphicFramePr>
          <p:nvPr>
            <p:custDataLst>
              <p:tags r:id="rId3"/>
            </p:custDataLst>
          </p:nvPr>
        </p:nvGraphicFramePr>
        <p:xfrm>
          <a:off x="4379705" y="2336366"/>
          <a:ext cx="1938317" cy="509552"/>
        </p:xfrm>
        <a:graphic>
          <a:graphicData uri="http://schemas.openxmlformats.org/presentationml/2006/ole">
            <mc:AlternateContent xmlns:mc="http://schemas.openxmlformats.org/markup-compatibility/2006">
              <mc:Choice xmlns:v="urn:schemas-microsoft-com:vml" Requires="v">
                <p:oleObj spid="_x0000_s1072" name="" r:id="rId4" imgW="685800" imgH="177165" progId="Equation.DSMT4">
                  <p:embed/>
                </p:oleObj>
              </mc:Choice>
              <mc:Fallback>
                <p:oleObj name="" r:id="rId4" imgW="685800" imgH="177165" progId="Equation.DSMT4">
                  <p:embed/>
                  <p:pic>
                    <p:nvPicPr>
                      <p:cNvPr id="0" name="OLE substitute image"/>
                      <p:cNvPicPr/>
                      <p:nvPr/>
                    </p:nvPicPr>
                    <p:blipFill>
                      <a:blip r:embed="rId5"/>
                      <a:stretch>
                        <a:fillRect/>
                      </a:stretch>
                    </p:blipFill>
                    <p:spPr>
                      <a:xfrm>
                        <a:off x="4379705" y="2336366"/>
                        <a:ext cx="1938317" cy="509552"/>
                      </a:xfrm>
                      <a:prstGeom prst="rect">
                        <a:avLst/>
                      </a:prstGeom>
                      <a:noFill/>
                      <a:ln w="28575" cmpd="dbl">
                        <a:solidFill>
                          <a:schemeClr val="accent1">
                            <a:shade val="50000"/>
                          </a:schemeClr>
                        </a:solidFill>
                        <a:prstDash val="solid"/>
                        <a:miter/>
                      </a:ln>
                    </p:spPr>
                  </p:pic>
                </p:oleObj>
              </mc:Fallback>
            </mc:AlternateContent>
          </a:graphicData>
        </a:graphic>
      </p:graphicFrame>
      <p:sp>
        <p:nvSpPr>
          <p:cNvPr id="446471" name="文本框 446470"/>
          <p:cNvSpPr txBox="1"/>
          <p:nvPr>
            <p:custDataLst>
              <p:tags r:id="rId6"/>
            </p:custDataLst>
          </p:nvPr>
        </p:nvSpPr>
        <p:spPr>
          <a:xfrm>
            <a:off x="483338" y="4652011"/>
            <a:ext cx="6092800" cy="489585"/>
          </a:xfrm>
          <a:prstGeom prst="rect">
            <a:avLst/>
          </a:prstGeom>
          <a:noFill/>
          <a:ln w="9525">
            <a:noFill/>
          </a:ln>
        </p:spPr>
        <p:txBody>
          <a:bodyPr>
            <a:spAutoFit/>
          </a:bodyPr>
          <a:lstStyle/>
          <a:p>
            <a:pPr>
              <a:lnSpc>
                <a:spcPct val="100000"/>
              </a:lnSpc>
              <a:spcBef>
                <a:spcPct val="0"/>
              </a:spcBef>
            </a:pPr>
            <a:r>
              <a:rPr lang="en-US" altLang="zh-CN" sz="2590" b="1">
                <a:solidFill>
                  <a:schemeClr val="tx1"/>
                </a:solidFill>
                <a:latin typeface="宋体" panose="02010600030101010101" pitchFamily="2" charset="-122"/>
              </a:rPr>
              <a:t>②</a:t>
            </a:r>
            <a:r>
              <a:rPr lang="zh-CN" altLang="en-US" sz="2590" b="1">
                <a:solidFill>
                  <a:schemeClr val="tx1"/>
                </a:solidFill>
                <a:latin typeface="宋体" panose="02010600030101010101" pitchFamily="2" charset="-122"/>
              </a:rPr>
              <a:t>在</a:t>
            </a:r>
            <a:r>
              <a:rPr lang="zh-CN" altLang="en-US" sz="2590" b="1">
                <a:solidFill>
                  <a:srgbClr val="FF0000"/>
                </a:solidFill>
                <a:latin typeface="宋体" panose="02010600030101010101" pitchFamily="2" charset="-122"/>
              </a:rPr>
              <a:t>横轴上的截距</a:t>
            </a:r>
            <a:r>
              <a:rPr lang="zh-CN" altLang="en-US" sz="2590" b="1">
                <a:solidFill>
                  <a:schemeClr val="tx1"/>
                </a:solidFill>
                <a:latin typeface="宋体" panose="02010600030101010101" pitchFamily="2" charset="-122"/>
              </a:rPr>
              <a:t>表示</a:t>
            </a:r>
            <a:r>
              <a:rPr lang="zh-CN" altLang="en-US" sz="2590" b="1">
                <a:solidFill>
                  <a:srgbClr val="FF0000"/>
                </a:solidFill>
                <a:latin typeface="宋体" panose="02010600030101010101" pitchFamily="2" charset="-122"/>
              </a:rPr>
              <a:t>电源的短路电流</a:t>
            </a:r>
            <a:endParaRPr lang="zh-CN" altLang="en-US" sz="2590" b="1">
              <a:solidFill>
                <a:srgbClr val="FF0000"/>
              </a:solidFill>
              <a:latin typeface="宋体" panose="02010600030101010101" pitchFamily="2" charset="-122"/>
            </a:endParaRPr>
          </a:p>
        </p:txBody>
      </p:sp>
      <p:sp>
        <p:nvSpPr>
          <p:cNvPr id="446472" name="文本框 446471"/>
          <p:cNvSpPr txBox="1"/>
          <p:nvPr>
            <p:custDataLst>
              <p:tags r:id="rId7"/>
            </p:custDataLst>
          </p:nvPr>
        </p:nvSpPr>
        <p:spPr>
          <a:xfrm>
            <a:off x="428393" y="5555020"/>
            <a:ext cx="10586360" cy="489585"/>
          </a:xfrm>
          <a:prstGeom prst="rect">
            <a:avLst/>
          </a:prstGeom>
          <a:noFill/>
          <a:ln w="9525">
            <a:noFill/>
          </a:ln>
        </p:spPr>
        <p:txBody>
          <a:bodyPr wrap="square">
            <a:spAutoFit/>
          </a:bodyPr>
          <a:lstStyle/>
          <a:p>
            <a:pPr>
              <a:lnSpc>
                <a:spcPct val="100000"/>
              </a:lnSpc>
              <a:spcBef>
                <a:spcPct val="0"/>
              </a:spcBef>
            </a:pPr>
            <a:r>
              <a:rPr lang="en-US" altLang="zh-CN" sz="2590" b="1">
                <a:solidFill>
                  <a:schemeClr val="tx1"/>
                </a:solidFill>
                <a:latin typeface="宋体" panose="02010600030101010101" pitchFamily="2" charset="-122"/>
              </a:rPr>
              <a:t>③</a:t>
            </a:r>
            <a:r>
              <a:rPr lang="zh-CN" altLang="en-US" sz="2590" b="1">
                <a:solidFill>
                  <a:schemeClr val="tx1"/>
                </a:solidFill>
                <a:latin typeface="宋体" panose="02010600030101010101" pitchFamily="2" charset="-122"/>
              </a:rPr>
              <a:t>图象斜率的绝对值表示电源的</a:t>
            </a:r>
            <a:r>
              <a:rPr lang="zh-CN" altLang="en-US" sz="2590" b="1">
                <a:solidFill>
                  <a:srgbClr val="FF0000"/>
                </a:solidFill>
                <a:latin typeface="宋体" panose="02010600030101010101" pitchFamily="2" charset="-122"/>
              </a:rPr>
              <a:t>内阻</a:t>
            </a:r>
            <a:r>
              <a:rPr lang="zh-CN" altLang="en-US" sz="2590" b="1">
                <a:solidFill>
                  <a:schemeClr val="tx1"/>
                </a:solidFill>
                <a:latin typeface="宋体" panose="02010600030101010101" pitchFamily="2" charset="-122"/>
              </a:rPr>
              <a:t>，</a:t>
            </a:r>
            <a:endParaRPr lang="zh-CN" altLang="en-US" sz="2590" b="1">
              <a:solidFill>
                <a:schemeClr val="tx1"/>
              </a:solidFill>
              <a:latin typeface="宋体" panose="02010600030101010101" pitchFamily="2" charset="-122"/>
            </a:endParaRPr>
          </a:p>
        </p:txBody>
      </p:sp>
      <p:sp>
        <p:nvSpPr>
          <p:cNvPr id="446473" name="矩形 446472"/>
          <p:cNvSpPr/>
          <p:nvPr>
            <p:custDataLst>
              <p:tags r:id="rId8"/>
            </p:custDataLst>
          </p:nvPr>
        </p:nvSpPr>
        <p:spPr>
          <a:xfrm>
            <a:off x="461674" y="3718499"/>
            <a:ext cx="6400745" cy="520065"/>
          </a:xfrm>
          <a:prstGeom prst="rect">
            <a:avLst/>
          </a:prstGeom>
          <a:noFill/>
          <a:ln w="9525">
            <a:noFill/>
          </a:ln>
        </p:spPr>
        <p:txBody>
          <a:bodyPr wrap="square">
            <a:spAutoFit/>
          </a:bodyPr>
          <a:lstStyle/>
          <a:p>
            <a:pPr>
              <a:lnSpc>
                <a:spcPct val="100000"/>
              </a:lnSpc>
              <a:spcBef>
                <a:spcPct val="0"/>
              </a:spcBef>
              <a:buClr>
                <a:srgbClr val="CCFF33"/>
              </a:buClr>
              <a:buSzPct val="70000"/>
              <a:buFont typeface="Wingdings" panose="05000000000000000000" pitchFamily="2" charset="2"/>
            </a:pPr>
            <a:r>
              <a:rPr lang="en-US" altLang="zh-CN" sz="2590" b="1">
                <a:solidFill>
                  <a:schemeClr val="tx1"/>
                </a:solidFill>
                <a:latin typeface="宋体" panose="02010600030101010101" pitchFamily="2" charset="-122"/>
              </a:rPr>
              <a:t>①</a:t>
            </a:r>
            <a:r>
              <a:rPr lang="zh-CN" altLang="en-US" sz="2590" b="1">
                <a:solidFill>
                  <a:schemeClr val="tx1"/>
                </a:solidFill>
                <a:latin typeface="宋体" panose="02010600030101010101" pitchFamily="2" charset="-122"/>
              </a:rPr>
              <a:t>在</a:t>
            </a:r>
            <a:r>
              <a:rPr lang="zh-CN" altLang="en-US" sz="2590" b="1">
                <a:solidFill>
                  <a:srgbClr val="FF0000"/>
                </a:solidFill>
                <a:latin typeface="宋体" panose="02010600030101010101" pitchFamily="2" charset="-122"/>
              </a:rPr>
              <a:t>纵轴上的截距</a:t>
            </a:r>
            <a:r>
              <a:rPr lang="zh-CN" altLang="en-US" sz="2590" b="1">
                <a:solidFill>
                  <a:schemeClr val="tx1"/>
                </a:solidFill>
                <a:latin typeface="宋体" panose="02010600030101010101" pitchFamily="2" charset="-122"/>
              </a:rPr>
              <a:t>表示电源的</a:t>
            </a:r>
            <a:r>
              <a:rPr lang="zh-CN" altLang="en-US" sz="2590" b="1">
                <a:solidFill>
                  <a:srgbClr val="FF0000"/>
                </a:solidFill>
                <a:latin typeface="宋体" panose="02010600030101010101" pitchFamily="2" charset="-122"/>
              </a:rPr>
              <a:t>电动势</a:t>
            </a:r>
            <a:r>
              <a:rPr lang="en-US" altLang="zh-CN" sz="2790" b="1" i="1">
                <a:solidFill>
                  <a:srgbClr val="FF0000"/>
                </a:solidFill>
                <a:latin typeface="Times New Roman" panose="02020603050405020304"/>
                <a:cs typeface="Times New Roman" panose="02020603050405020304" pitchFamily="18" charset="0"/>
              </a:rPr>
              <a:t>E</a:t>
            </a:r>
            <a:r>
              <a:rPr lang="zh-CN" altLang="en-US" sz="2590" b="1">
                <a:solidFill>
                  <a:schemeClr val="tx1"/>
                </a:solidFill>
                <a:latin typeface="宋体" panose="02010600030101010101" pitchFamily="2" charset="-122"/>
              </a:rPr>
              <a:t>。   </a:t>
            </a:r>
            <a:endParaRPr lang="zh-CN" altLang="en-US" sz="2590" b="1">
              <a:solidFill>
                <a:schemeClr val="tx1"/>
              </a:solidFill>
              <a:latin typeface="宋体" panose="02010600030101010101" pitchFamily="2" charset="-122"/>
            </a:endParaRPr>
          </a:p>
        </p:txBody>
      </p:sp>
      <p:sp>
        <p:nvSpPr>
          <p:cNvPr id="446474" name="矩形 446473"/>
          <p:cNvSpPr/>
          <p:nvPr>
            <p:custDataLst>
              <p:tags r:id="rId9"/>
            </p:custDataLst>
          </p:nvPr>
        </p:nvSpPr>
        <p:spPr>
          <a:xfrm>
            <a:off x="477498" y="2929357"/>
            <a:ext cx="3799505" cy="688975"/>
          </a:xfrm>
          <a:prstGeom prst="rect">
            <a:avLst/>
          </a:prstGeom>
          <a:noFill/>
          <a:ln w="9525">
            <a:noFill/>
          </a:ln>
        </p:spPr>
        <p:txBody>
          <a:bodyPr>
            <a:spAutoFit/>
          </a:bodyPr>
          <a:lstStyle/>
          <a:p>
            <a:pPr>
              <a:lnSpc>
                <a:spcPct val="150000"/>
              </a:lnSpc>
              <a:spcBef>
                <a:spcPct val="0"/>
              </a:spcBef>
              <a:buClr>
                <a:srgbClr val="CCFF33"/>
              </a:buClr>
              <a:buSzPct val="70000"/>
              <a:buFont typeface="Wingdings" panose="05000000000000000000" pitchFamily="2" charset="2"/>
            </a:pPr>
            <a:r>
              <a:rPr lang="en-US" altLang="zh-CN" sz="2590" b="1">
                <a:solidFill>
                  <a:schemeClr val="tx1"/>
                </a:solidFill>
                <a:latin typeface="宋体" panose="02010600030101010101" pitchFamily="2" charset="-122"/>
              </a:rPr>
              <a:t>(2)</a:t>
            </a:r>
            <a:r>
              <a:rPr lang="zh-CN" altLang="en-US" sz="2590" b="1">
                <a:solidFill>
                  <a:schemeClr val="tx1"/>
                </a:solidFill>
                <a:latin typeface="宋体" panose="02010600030101010101" pitchFamily="2" charset="-122"/>
              </a:rPr>
              <a:t>图象的物理意义</a:t>
            </a:r>
            <a:endParaRPr lang="zh-CN" altLang="en-US" sz="2590" b="1">
              <a:solidFill>
                <a:schemeClr val="tx1"/>
              </a:solidFill>
              <a:latin typeface="宋体" panose="02010600030101010101" pitchFamily="2" charset="-122"/>
            </a:endParaRPr>
          </a:p>
        </p:txBody>
      </p:sp>
      <p:sp>
        <p:nvSpPr>
          <p:cNvPr id="446475" name="直接连接符 446474"/>
          <p:cNvSpPr/>
          <p:nvPr>
            <p:custDataLst>
              <p:tags r:id="rId10"/>
            </p:custDataLst>
          </p:nvPr>
        </p:nvSpPr>
        <p:spPr>
          <a:xfrm flipH="1" flipV="1">
            <a:off x="8906759" y="3912146"/>
            <a:ext cx="1433506" cy="861368"/>
          </a:xfrm>
          <a:prstGeom prst="line">
            <a:avLst/>
          </a:prstGeom>
          <a:ln w="25400" cap="flat" cmpd="sng">
            <a:solidFill>
              <a:schemeClr val="tx1"/>
            </a:solidFill>
            <a:prstDash val="dash"/>
            <a:headEnd type="none" w="med" len="med"/>
            <a:tailEnd type="none" w="med" len="med"/>
          </a:ln>
        </p:spPr>
        <p:txBody>
          <a:bodyPr/>
          <a:lstStyle/>
          <a:p>
            <a:endParaRPr sz="2395"/>
          </a:p>
        </p:txBody>
      </p:sp>
      <p:grpSp>
        <p:nvGrpSpPr>
          <p:cNvPr id="446476" name="组合 446475"/>
          <p:cNvGrpSpPr/>
          <p:nvPr>
            <p:custDataLst>
              <p:tags r:id="rId11"/>
            </p:custDataLst>
          </p:nvPr>
        </p:nvGrpSpPr>
        <p:grpSpPr>
          <a:xfrm>
            <a:off x="7832025" y="2451769"/>
            <a:ext cx="3311133" cy="2686840"/>
            <a:chOff x="0" y="-58"/>
            <a:chExt cx="2095" cy="1700"/>
          </a:xfrm>
        </p:grpSpPr>
        <p:sp>
          <p:nvSpPr>
            <p:cNvPr id="31754" name="直接连接符 446476"/>
            <p:cNvSpPr/>
            <p:nvPr>
              <p:custDataLst>
                <p:tags r:id="rId12"/>
              </p:custDataLst>
            </p:nvPr>
          </p:nvSpPr>
          <p:spPr>
            <a:xfrm flipH="1" flipV="1">
              <a:off x="227" y="140"/>
              <a:ext cx="0" cy="1270"/>
            </a:xfrm>
            <a:prstGeom prst="line">
              <a:avLst/>
            </a:prstGeom>
            <a:ln w="25400" cap="flat" cmpd="sng">
              <a:solidFill>
                <a:schemeClr val="tx1"/>
              </a:solidFill>
              <a:prstDash val="solid"/>
              <a:headEnd type="none" w="med" len="med"/>
              <a:tailEnd type="stealth" w="med" len="lg"/>
            </a:ln>
          </p:spPr>
          <p:txBody>
            <a:bodyPr/>
            <a:lstStyle/>
            <a:p>
              <a:endParaRPr sz="2395"/>
            </a:p>
          </p:txBody>
        </p:sp>
        <p:sp>
          <p:nvSpPr>
            <p:cNvPr id="31755" name="直接连接符 446477"/>
            <p:cNvSpPr/>
            <p:nvPr>
              <p:custDataLst>
                <p:tags r:id="rId13"/>
              </p:custDataLst>
            </p:nvPr>
          </p:nvSpPr>
          <p:spPr>
            <a:xfrm flipV="1">
              <a:off x="227" y="1410"/>
              <a:ext cx="1724" cy="0"/>
            </a:xfrm>
            <a:prstGeom prst="line">
              <a:avLst/>
            </a:prstGeom>
            <a:ln w="25400" cap="flat" cmpd="sng">
              <a:solidFill>
                <a:schemeClr val="tx1"/>
              </a:solidFill>
              <a:prstDash val="solid"/>
              <a:headEnd type="none" w="med" len="med"/>
              <a:tailEnd type="stealth" w="med" len="lg"/>
            </a:ln>
          </p:spPr>
          <p:txBody>
            <a:bodyPr/>
            <a:lstStyle/>
            <a:p>
              <a:endParaRPr sz="2395"/>
            </a:p>
          </p:txBody>
        </p:sp>
        <p:sp>
          <p:nvSpPr>
            <p:cNvPr id="31756" name="文本框 446478"/>
            <p:cNvSpPr txBox="1"/>
            <p:nvPr>
              <p:custDataLst>
                <p:tags r:id="rId14"/>
              </p:custDataLst>
            </p:nvPr>
          </p:nvSpPr>
          <p:spPr>
            <a:xfrm>
              <a:off x="0" y="-58"/>
              <a:ext cx="254" cy="290"/>
            </a:xfrm>
            <a:prstGeom prst="rect">
              <a:avLst/>
            </a:prstGeom>
            <a:noFill/>
            <a:ln w="9525">
              <a:noFill/>
            </a:ln>
          </p:spPr>
          <p:txBody>
            <a:bodyPr wrap="none">
              <a:spAutoFit/>
            </a:bodyPr>
            <a:lstStyle/>
            <a:p>
              <a:pPr>
                <a:spcBef>
                  <a:spcPct val="0"/>
                </a:spcBef>
              </a:pPr>
              <a:r>
                <a:rPr lang="en-US" altLang="zh-CN" sz="2390" b="1" i="1">
                  <a:solidFill>
                    <a:schemeClr val="tx1"/>
                  </a:solidFill>
                  <a:latin typeface="Times New Roman" panose="02020603050405020304"/>
                  <a:cs typeface="Times New Roman" panose="02020603050405020304" pitchFamily="18" charset="0"/>
                </a:rPr>
                <a:t>U</a:t>
              </a:r>
              <a:endParaRPr lang="en-US" altLang="zh-CN" sz="2390" b="1" i="1">
                <a:solidFill>
                  <a:schemeClr val="tx1"/>
                </a:solidFill>
                <a:latin typeface="Times New Roman" panose="02020603050405020304"/>
                <a:cs typeface="Times New Roman" panose="02020603050405020304" pitchFamily="18" charset="0"/>
              </a:endParaRPr>
            </a:p>
          </p:txBody>
        </p:sp>
        <p:sp>
          <p:nvSpPr>
            <p:cNvPr id="31757" name="文本框 446479"/>
            <p:cNvSpPr txBox="1"/>
            <p:nvPr>
              <p:custDataLst>
                <p:tags r:id="rId15"/>
              </p:custDataLst>
            </p:nvPr>
          </p:nvSpPr>
          <p:spPr>
            <a:xfrm>
              <a:off x="1905" y="1352"/>
              <a:ext cx="190" cy="290"/>
            </a:xfrm>
            <a:prstGeom prst="rect">
              <a:avLst/>
            </a:prstGeom>
            <a:noFill/>
            <a:ln w="9525">
              <a:noFill/>
            </a:ln>
          </p:spPr>
          <p:txBody>
            <a:bodyPr wrap="none">
              <a:spAutoFit/>
            </a:bodyPr>
            <a:lstStyle/>
            <a:p>
              <a:pPr>
                <a:spcBef>
                  <a:spcPct val="0"/>
                </a:spcBef>
              </a:pPr>
              <a:r>
                <a:rPr lang="en-US" altLang="zh-CN" sz="2390" b="1" i="1">
                  <a:solidFill>
                    <a:schemeClr val="tx1"/>
                  </a:solidFill>
                  <a:latin typeface="Times New Roman" panose="02020603050405020304"/>
                  <a:cs typeface="Times New Roman" panose="02020603050405020304" pitchFamily="18" charset="0"/>
                </a:rPr>
                <a:t>I</a:t>
              </a:r>
              <a:endParaRPr lang="en-US" altLang="zh-CN" sz="2390" b="1" i="1">
                <a:solidFill>
                  <a:schemeClr val="tx1"/>
                </a:solidFill>
                <a:latin typeface="Times New Roman" panose="02020603050405020304"/>
                <a:cs typeface="Times New Roman" panose="02020603050405020304" pitchFamily="18" charset="0"/>
              </a:endParaRPr>
            </a:p>
          </p:txBody>
        </p:sp>
        <p:sp>
          <p:nvSpPr>
            <p:cNvPr id="31758" name="文本框 446480"/>
            <p:cNvSpPr txBox="1"/>
            <p:nvPr>
              <p:custDataLst>
                <p:tags r:id="rId16"/>
              </p:custDataLst>
            </p:nvPr>
          </p:nvSpPr>
          <p:spPr>
            <a:xfrm>
              <a:off x="45" y="1352"/>
              <a:ext cx="213" cy="290"/>
            </a:xfrm>
            <a:prstGeom prst="rect">
              <a:avLst/>
            </a:prstGeom>
            <a:noFill/>
            <a:ln w="9525">
              <a:noFill/>
            </a:ln>
          </p:spPr>
          <p:txBody>
            <a:bodyPr wrap="none">
              <a:spAutoFit/>
            </a:bodyPr>
            <a:lstStyle/>
            <a:p>
              <a:pPr>
                <a:spcBef>
                  <a:spcPct val="0"/>
                </a:spcBef>
              </a:pPr>
              <a:r>
                <a:rPr lang="en-US" altLang="zh-CN" sz="2390" b="1">
                  <a:solidFill>
                    <a:schemeClr val="tx1"/>
                  </a:solidFill>
                  <a:latin typeface="宋体" panose="02010600030101010101" pitchFamily="2" charset="-122"/>
                </a:rPr>
                <a:t>O</a:t>
              </a:r>
              <a:endParaRPr lang="en-US" altLang="zh-CN" sz="2390" b="1">
                <a:solidFill>
                  <a:schemeClr val="tx1"/>
                </a:solidFill>
                <a:latin typeface="宋体" panose="02010600030101010101" pitchFamily="2" charset="-122"/>
              </a:endParaRPr>
            </a:p>
          </p:txBody>
        </p:sp>
      </p:grpSp>
      <p:sp>
        <p:nvSpPr>
          <p:cNvPr id="446482" name="文本框 446481"/>
          <p:cNvSpPr txBox="1"/>
          <p:nvPr>
            <p:custDataLst>
              <p:tags r:id="rId17"/>
            </p:custDataLst>
          </p:nvPr>
        </p:nvSpPr>
        <p:spPr>
          <a:xfrm>
            <a:off x="7794092" y="3240435"/>
            <a:ext cx="385445" cy="458470"/>
          </a:xfrm>
          <a:prstGeom prst="rect">
            <a:avLst/>
          </a:prstGeom>
          <a:noFill/>
          <a:ln w="9525">
            <a:noFill/>
          </a:ln>
        </p:spPr>
        <p:txBody>
          <a:bodyPr wrap="none">
            <a:spAutoFit/>
          </a:bodyPr>
          <a:lstStyle/>
          <a:p>
            <a:pPr>
              <a:spcBef>
                <a:spcPct val="0"/>
              </a:spcBef>
            </a:pPr>
            <a:r>
              <a:rPr lang="en-US" altLang="zh-CN" sz="2390" b="1" i="1">
                <a:solidFill>
                  <a:schemeClr val="tx1"/>
                </a:solidFill>
                <a:latin typeface="Times New Roman" panose="02020603050405020304"/>
                <a:cs typeface="Times New Roman" panose="02020603050405020304" pitchFamily="18" charset="0"/>
              </a:rPr>
              <a:t>E</a:t>
            </a:r>
            <a:endParaRPr lang="en-US" altLang="zh-CN" sz="2390" b="1" i="1">
              <a:solidFill>
                <a:schemeClr val="tx1"/>
              </a:solidFill>
              <a:latin typeface="Times New Roman" panose="02020603050405020304"/>
              <a:cs typeface="Times New Roman" panose="02020603050405020304" pitchFamily="18" charset="0"/>
            </a:endParaRPr>
          </a:p>
        </p:txBody>
      </p:sp>
      <p:sp>
        <p:nvSpPr>
          <p:cNvPr id="446483" name="直接连接符 446482"/>
          <p:cNvSpPr/>
          <p:nvPr>
            <p:custDataLst>
              <p:tags r:id="rId18"/>
            </p:custDataLst>
          </p:nvPr>
        </p:nvSpPr>
        <p:spPr>
          <a:xfrm flipH="1" flipV="1">
            <a:off x="8190796" y="3480670"/>
            <a:ext cx="1792278" cy="1076316"/>
          </a:xfrm>
          <a:prstGeom prst="line">
            <a:avLst/>
          </a:prstGeom>
          <a:ln w="25400" cap="flat" cmpd="sng">
            <a:solidFill>
              <a:schemeClr val="tx1"/>
            </a:solidFill>
            <a:prstDash val="solid"/>
            <a:headEnd type="none" w="med" len="med"/>
            <a:tailEnd type="none" w="med" len="med"/>
          </a:ln>
        </p:spPr>
        <p:txBody>
          <a:bodyPr/>
          <a:lstStyle/>
          <a:p>
            <a:endParaRPr sz="2395"/>
          </a:p>
        </p:txBody>
      </p:sp>
      <p:sp>
        <p:nvSpPr>
          <p:cNvPr id="446484" name="文本框 446483"/>
          <p:cNvSpPr txBox="1"/>
          <p:nvPr>
            <p:custDataLst>
              <p:tags r:id="rId19"/>
            </p:custDataLst>
          </p:nvPr>
        </p:nvSpPr>
        <p:spPr>
          <a:xfrm>
            <a:off x="10269144" y="4694488"/>
            <a:ext cx="499110" cy="458470"/>
          </a:xfrm>
          <a:prstGeom prst="rect">
            <a:avLst/>
          </a:prstGeom>
          <a:noFill/>
          <a:ln w="9525">
            <a:noFill/>
          </a:ln>
        </p:spPr>
        <p:txBody>
          <a:bodyPr wrap="none">
            <a:spAutoFit/>
          </a:bodyPr>
          <a:lstStyle/>
          <a:p>
            <a:pPr>
              <a:spcBef>
                <a:spcPct val="0"/>
              </a:spcBef>
            </a:pPr>
            <a:r>
              <a:rPr lang="en-US" altLang="zh-CN" sz="2390" b="1" i="1">
                <a:solidFill>
                  <a:schemeClr val="tx1"/>
                </a:solidFill>
                <a:latin typeface="Times New Roman" panose="02020603050405020304"/>
                <a:ea typeface="宋体" panose="02010600030101010101" pitchFamily="2" charset="-122"/>
                <a:cs typeface="Times New Roman" panose="02020603050405020304" pitchFamily="18" charset="0"/>
              </a:rPr>
              <a:t>I</a:t>
            </a:r>
            <a:r>
              <a:rPr lang="zh-CN" altLang="en-US" sz="2390" b="1" baseline="-25000">
                <a:solidFill>
                  <a:schemeClr val="tx1"/>
                </a:solidFill>
                <a:latin typeface="Times New Roman" panose="02020603050405020304"/>
                <a:ea typeface="宋体" panose="02010600030101010101" pitchFamily="2" charset="-122"/>
                <a:cs typeface="Times New Roman" panose="02020603050405020304" pitchFamily="18" charset="0"/>
              </a:rPr>
              <a:t>短</a:t>
            </a:r>
            <a:endParaRPr lang="zh-CN" altLang="en-US" sz="2390" b="1" baseline="-25000">
              <a:solidFill>
                <a:schemeClr val="tx1"/>
              </a:solidFill>
              <a:latin typeface="Times New Roman" panose="02020603050405020304"/>
              <a:ea typeface="宋体" panose="02010600030101010101" pitchFamily="2" charset="-122"/>
              <a:cs typeface="Times New Roman" panose="02020603050405020304" pitchFamily="18" charset="0"/>
            </a:endParaRPr>
          </a:p>
        </p:txBody>
      </p:sp>
      <p:sp>
        <p:nvSpPr>
          <p:cNvPr id="446485" name="文本框 446484"/>
          <p:cNvSpPr txBox="1"/>
          <p:nvPr>
            <p:custDataLst>
              <p:tags r:id="rId20"/>
            </p:custDataLst>
          </p:nvPr>
        </p:nvSpPr>
        <p:spPr>
          <a:xfrm>
            <a:off x="9581629" y="4395775"/>
            <a:ext cx="340360" cy="458470"/>
          </a:xfrm>
          <a:prstGeom prst="rect">
            <a:avLst/>
          </a:prstGeom>
          <a:noFill/>
          <a:ln w="9525">
            <a:noFill/>
          </a:ln>
        </p:spPr>
        <p:txBody>
          <a:bodyPr wrap="none">
            <a:spAutoFit/>
          </a:bodyPr>
          <a:lstStyle/>
          <a:p>
            <a:pPr>
              <a:spcBef>
                <a:spcPct val="0"/>
              </a:spcBef>
            </a:pPr>
            <a:r>
              <a:rPr lang="el-GR" altLang="zh-CN" sz="2390" b="1" i="1">
                <a:solidFill>
                  <a:schemeClr val="tx1"/>
                </a:solidFill>
                <a:latin typeface="Times New Roman" panose="02020603050405020304"/>
                <a:cs typeface="Times New Roman" panose="02020603050405020304" pitchFamily="18" charset="0"/>
              </a:rPr>
              <a:t>θ</a:t>
            </a:r>
            <a:endParaRPr lang="el-GR" altLang="zh-CN" sz="2390" b="1" i="1">
              <a:solidFill>
                <a:schemeClr val="tx1"/>
              </a:solidFill>
              <a:latin typeface="Times New Roman" panose="02020603050405020304"/>
              <a:ea typeface="Arial" panose="020B0604020202020204" pitchFamily="34" charset="0"/>
              <a:cs typeface="Times New Roman" panose="02020603050405020304" pitchFamily="18" charset="0"/>
            </a:endParaRPr>
          </a:p>
        </p:txBody>
      </p:sp>
      <p:sp>
        <p:nvSpPr>
          <p:cNvPr id="446486" name="椭圆形标注 446485"/>
          <p:cNvSpPr/>
          <p:nvPr>
            <p:custDataLst>
              <p:tags r:id="rId21"/>
            </p:custDataLst>
          </p:nvPr>
        </p:nvSpPr>
        <p:spPr>
          <a:xfrm>
            <a:off x="8533821" y="2572093"/>
            <a:ext cx="1292842" cy="573719"/>
          </a:xfrm>
          <a:prstGeom prst="wedgeEllipseCallout">
            <a:avLst>
              <a:gd name="adj1" fmla="val -68458"/>
              <a:gd name="adj2" fmla="val 106199"/>
            </a:avLst>
          </a:prstGeom>
          <a:solidFill>
            <a:schemeClr val="accent1"/>
          </a:solidFill>
          <a:ln w="9525" cap="flat" cmpd="sng">
            <a:solidFill>
              <a:schemeClr val="tx1"/>
            </a:solidFill>
            <a:prstDash val="solid"/>
            <a:miter/>
            <a:headEnd type="none" w="med" len="med"/>
            <a:tailEnd type="none" w="med" len="med"/>
          </a:ln>
        </p:spPr>
        <p:txBody>
          <a:bodyPr/>
          <a:lstStyle/>
          <a:p>
            <a:pPr algn="ctr">
              <a:spcBef>
                <a:spcPct val="0"/>
              </a:spcBef>
            </a:pPr>
            <a:r>
              <a:rPr lang="zh-CN" altLang="en-US" sz="2590" b="1">
                <a:solidFill>
                  <a:schemeClr val="tx1"/>
                </a:solidFill>
                <a:latin typeface="宋体" panose="02010600030101010101" pitchFamily="2" charset="-122"/>
              </a:rPr>
              <a:t>断路</a:t>
            </a:r>
            <a:endParaRPr lang="zh-CN" altLang="en-US" sz="2590" b="1">
              <a:solidFill>
                <a:schemeClr val="tx1"/>
              </a:solidFill>
              <a:latin typeface="宋体" panose="02010600030101010101" pitchFamily="2" charset="-122"/>
            </a:endParaRPr>
          </a:p>
        </p:txBody>
      </p:sp>
      <p:sp>
        <p:nvSpPr>
          <p:cNvPr id="446487" name="椭圆形标注 446486"/>
          <p:cNvSpPr/>
          <p:nvPr>
            <p:custDataLst>
              <p:tags r:id="rId22"/>
            </p:custDataLst>
          </p:nvPr>
        </p:nvSpPr>
        <p:spPr>
          <a:xfrm>
            <a:off x="10063681" y="3834702"/>
            <a:ext cx="1288101" cy="573719"/>
          </a:xfrm>
          <a:prstGeom prst="wedgeEllipseCallout">
            <a:avLst>
              <a:gd name="adj1" fmla="val -30245"/>
              <a:gd name="adj2" fmla="val 108403"/>
            </a:avLst>
          </a:prstGeom>
          <a:solidFill>
            <a:schemeClr val="accent1"/>
          </a:solidFill>
          <a:ln w="9525" cap="flat" cmpd="sng">
            <a:solidFill>
              <a:schemeClr val="tx1"/>
            </a:solidFill>
            <a:prstDash val="solid"/>
            <a:miter/>
            <a:headEnd type="none" w="med" len="med"/>
            <a:tailEnd type="none" w="med" len="med"/>
          </a:ln>
        </p:spPr>
        <p:txBody>
          <a:bodyPr/>
          <a:lstStyle/>
          <a:p>
            <a:pPr algn="ctr">
              <a:spcBef>
                <a:spcPct val="0"/>
              </a:spcBef>
            </a:pPr>
            <a:r>
              <a:rPr lang="zh-CN" altLang="en-US" sz="2590" b="1">
                <a:solidFill>
                  <a:srgbClr val="DA4ADC"/>
                </a:solidFill>
                <a:latin typeface="宋体" panose="02010600030101010101" pitchFamily="2" charset="-122"/>
              </a:rPr>
              <a:t>短路</a:t>
            </a:r>
            <a:endParaRPr lang="zh-CN" altLang="en-US" sz="2590" b="1">
              <a:solidFill>
                <a:srgbClr val="DA4ADC"/>
              </a:solidFill>
              <a:latin typeface="宋体" panose="02010600030101010101" pitchFamily="2" charset="-122"/>
            </a:endParaRPr>
          </a:p>
        </p:txBody>
      </p:sp>
      <p:sp>
        <p:nvSpPr>
          <p:cNvPr id="31765" name="文本框 446487"/>
          <p:cNvSpPr txBox="1"/>
          <p:nvPr>
            <p:custDataLst>
              <p:tags r:id="rId23"/>
            </p:custDataLst>
          </p:nvPr>
        </p:nvSpPr>
        <p:spPr>
          <a:xfrm>
            <a:off x="483698" y="1279676"/>
            <a:ext cx="9506242" cy="688975"/>
          </a:xfrm>
          <a:prstGeom prst="rect">
            <a:avLst/>
          </a:prstGeom>
          <a:noFill/>
          <a:ln w="28575">
            <a:noFill/>
          </a:ln>
        </p:spPr>
        <p:txBody>
          <a:bodyPr wrap="square">
            <a:spAutoFit/>
          </a:bodyPr>
          <a:lstStyle/>
          <a:p>
            <a:pPr algn="just">
              <a:lnSpc>
                <a:spcPct val="150000"/>
              </a:lnSpc>
              <a:spcBef>
                <a:spcPct val="0"/>
              </a:spcBef>
              <a:buClr>
                <a:srgbClr val="CCFF33"/>
              </a:buClr>
              <a:buSzPct val="70000"/>
              <a:buFont typeface="Wingdings" panose="05000000000000000000" pitchFamily="2" charset="2"/>
            </a:pPr>
            <a:r>
              <a:rPr lang="zh-CN" altLang="en-US" sz="2590" b="1">
                <a:solidFill>
                  <a:srgbClr val="0000FF"/>
                </a:solidFill>
                <a:latin typeface="汉仪锐智W" panose="00020600040101010101" charset="-122"/>
                <a:ea typeface="汉仪锐智W" panose="00020600040101010101" charset="-122"/>
                <a:cs typeface="汉仪锐智W" panose="00020600040101010101" charset="-122"/>
              </a:rPr>
              <a:t>电源的外部特性曲线</a:t>
            </a:r>
            <a:r>
              <a:rPr lang="zh-CN" altLang="en-US" sz="2590" b="1">
                <a:solidFill>
                  <a:schemeClr val="tx1"/>
                </a:solidFill>
                <a:latin typeface="Times New Roman" panose="02020603050405020304"/>
                <a:ea typeface="宋体" panose="02010600030101010101" pitchFamily="2" charset="-122"/>
                <a:cs typeface="Times New Roman" panose="02020603050405020304" pitchFamily="18" charset="0"/>
              </a:rPr>
              <a:t> </a:t>
            </a:r>
            <a:r>
              <a:rPr lang="en-US" altLang="zh-CN" sz="2590" b="1">
                <a:solidFill>
                  <a:schemeClr val="tx1"/>
                </a:solidFill>
                <a:latin typeface="Times New Roman" panose="02020603050405020304"/>
                <a:ea typeface="宋体" panose="02010600030101010101" pitchFamily="2" charset="-122"/>
                <a:cs typeface="Times New Roman" panose="02020603050405020304" pitchFamily="18" charset="0"/>
              </a:rPr>
              <a:t>——</a:t>
            </a:r>
            <a:r>
              <a:rPr lang="zh-CN" altLang="en-US" sz="2590" b="1">
                <a:solidFill>
                  <a:schemeClr val="tx1"/>
                </a:solidFill>
                <a:latin typeface="Times New Roman" panose="02020603050405020304"/>
                <a:ea typeface="宋体" panose="02010600030101010101" pitchFamily="2" charset="-122"/>
                <a:cs typeface="Times New Roman" panose="02020603050405020304" pitchFamily="18" charset="0"/>
              </a:rPr>
              <a:t>路端电压</a:t>
            </a:r>
            <a:r>
              <a:rPr lang="en-US" altLang="zh-CN" sz="2590" b="1" i="1">
                <a:solidFill>
                  <a:schemeClr val="tx1"/>
                </a:solidFill>
                <a:latin typeface="Times New Roman" panose="02020603050405020304"/>
                <a:ea typeface="宋体" panose="02010600030101010101" pitchFamily="2" charset="-122"/>
                <a:cs typeface="Times New Roman" panose="02020603050405020304" pitchFamily="18" charset="0"/>
              </a:rPr>
              <a:t>U</a:t>
            </a:r>
            <a:r>
              <a:rPr lang="zh-CN" altLang="en-US" sz="2590" b="1">
                <a:solidFill>
                  <a:schemeClr val="tx1"/>
                </a:solidFill>
                <a:latin typeface="Times New Roman" panose="02020603050405020304"/>
                <a:ea typeface="宋体" panose="02010600030101010101" pitchFamily="2" charset="-122"/>
                <a:cs typeface="Times New Roman" panose="02020603050405020304" pitchFamily="18" charset="0"/>
              </a:rPr>
              <a:t>随电流</a:t>
            </a:r>
            <a:r>
              <a:rPr lang="en-US" altLang="zh-CN" sz="2590" b="1" i="1">
                <a:solidFill>
                  <a:schemeClr val="tx1"/>
                </a:solidFill>
                <a:latin typeface="Times New Roman" panose="02020603050405020304"/>
                <a:ea typeface="宋体" panose="02010600030101010101" pitchFamily="2" charset="-122"/>
                <a:cs typeface="Times New Roman" panose="02020603050405020304" pitchFamily="18" charset="0"/>
              </a:rPr>
              <a:t>I</a:t>
            </a:r>
            <a:r>
              <a:rPr lang="zh-CN" altLang="en-US" sz="2590" b="1">
                <a:solidFill>
                  <a:schemeClr val="tx1"/>
                </a:solidFill>
                <a:latin typeface="Times New Roman" panose="02020603050405020304"/>
                <a:ea typeface="宋体" panose="02010600030101010101" pitchFamily="2" charset="-122"/>
                <a:cs typeface="Times New Roman" panose="02020603050405020304" pitchFamily="18" charset="0"/>
              </a:rPr>
              <a:t>变化的图象 </a:t>
            </a:r>
            <a:endParaRPr lang="zh-CN" altLang="en-US" sz="2590" b="1">
              <a:solidFill>
                <a:schemeClr val="tx1"/>
              </a:solidFill>
              <a:latin typeface="Times New Roman" panose="02020603050405020304"/>
              <a:ea typeface="宋体" panose="02010600030101010101" pitchFamily="2" charset="-122"/>
              <a:cs typeface="Times New Roman" panose="02020603050405020304" pitchFamily="18" charset="0"/>
            </a:endParaRPr>
          </a:p>
        </p:txBody>
      </p:sp>
      <p:graphicFrame>
        <p:nvGraphicFramePr>
          <p:cNvPr id="3" name="对象 2">
            <a:hlinkClick r:id="" action="ppaction://ole?verb="/>
          </p:cNvPr>
          <p:cNvGraphicFramePr>
            <a:graphicFrameLocks noChangeAspect="1"/>
          </p:cNvGraphicFramePr>
          <p:nvPr>
            <p:custDataLst>
              <p:tags r:id="rId24"/>
            </p:custDataLst>
          </p:nvPr>
        </p:nvGraphicFramePr>
        <p:xfrm>
          <a:off x="6441943" y="4238881"/>
          <a:ext cx="1236345" cy="958850"/>
        </p:xfrm>
        <a:graphic>
          <a:graphicData uri="http://schemas.openxmlformats.org/presentationml/2006/ole">
            <mc:AlternateContent xmlns:mc="http://schemas.openxmlformats.org/markup-compatibility/2006">
              <mc:Choice xmlns:v="urn:schemas-microsoft-com:vml" Requires="v">
                <p:oleObj spid="_x0000_s1073" name="" r:id="rId25" imgW="508000" imgH="393700" progId="Equation.KSEE3">
                  <p:embed/>
                </p:oleObj>
              </mc:Choice>
              <mc:Fallback>
                <p:oleObj name="" r:id="rId25" imgW="508000" imgH="393700" progId="Equation.KSEE3">
                  <p:embed/>
                  <p:pic>
                    <p:nvPicPr>
                      <p:cNvPr id="0" name="OLE substitute image"/>
                      <p:cNvPicPr/>
                      <p:nvPr/>
                    </p:nvPicPr>
                    <p:blipFill>
                      <a:blip r:embed="rId26"/>
                      <a:stretch>
                        <a:fillRect/>
                      </a:stretch>
                    </p:blipFill>
                    <p:spPr>
                      <a:xfrm>
                        <a:off x="6441943" y="4238881"/>
                        <a:ext cx="1236345" cy="958850"/>
                      </a:xfrm>
                      <a:prstGeom prst="rect">
                        <a:avLst/>
                      </a:prstGeom>
                      <a:ln w="28575" cmpd="sng">
                        <a:solidFill>
                          <a:schemeClr val="accent1">
                            <a:shade val="50000"/>
                          </a:schemeClr>
                        </a:solidFill>
                        <a:prstDash val="solid"/>
                      </a:ln>
                    </p:spPr>
                  </p:pic>
                </p:oleObj>
              </mc:Fallback>
            </mc:AlternateContent>
          </a:graphicData>
        </a:graphic>
      </p:graphicFrame>
      <p:grpSp>
        <p:nvGrpSpPr>
          <p:cNvPr id="5" name="组合 4"/>
          <p:cNvGrpSpPr/>
          <p:nvPr>
            <p:custDataLst>
              <p:tags r:id="rId27"/>
            </p:custDataLst>
          </p:nvPr>
        </p:nvGrpSpPr>
        <p:grpSpPr>
          <a:xfrm>
            <a:off x="8190684" y="2917135"/>
            <a:ext cx="3097873" cy="553161"/>
            <a:chOff x="9669" y="3435"/>
            <a:chExt cx="3657" cy="653"/>
          </a:xfrm>
        </p:grpSpPr>
        <p:cxnSp>
          <p:nvCxnSpPr>
            <p:cNvPr id="2" name="直接连接符 1"/>
            <p:cNvCxnSpPr/>
            <p:nvPr>
              <p:custDataLst>
                <p:tags r:id="rId28"/>
              </p:custDataLst>
            </p:nvPr>
          </p:nvCxnSpPr>
          <p:spPr>
            <a:xfrm flipV="1">
              <a:off x="9669" y="4074"/>
              <a:ext cx="3612" cy="14"/>
            </a:xfrm>
            <a:prstGeom prst="line">
              <a:avLst/>
            </a:prstGeom>
            <a:noFill/>
            <a:ln w="12700" cap="flat" cmpd="sng">
              <a:solidFill>
                <a:srgbClr val="FF0000"/>
              </a:solidFill>
              <a:prstDash val="sysDot"/>
              <a:miter lim="800000"/>
            </a:ln>
          </p:spPr>
          <p:style>
            <a:lnRef idx="0">
              <a:scrgbClr r="0" g="0" b="0"/>
            </a:lnRef>
            <a:fillRef idx="0">
              <a:scrgbClr r="0" g="0" b="0"/>
            </a:fillRef>
            <a:effectRef idx="0">
              <a:scrgbClr r="0" g="0" b="0"/>
            </a:effectRef>
            <a:fontRef idx="none"/>
          </p:style>
        </p:cxnSp>
        <p:sp>
          <p:nvSpPr>
            <p:cNvPr id="4" name="文本框 3"/>
            <p:cNvSpPr txBox="1"/>
            <p:nvPr>
              <p:custDataLst>
                <p:tags r:id="rId29"/>
              </p:custDataLst>
            </p:nvPr>
          </p:nvSpPr>
          <p:spPr>
            <a:xfrm>
              <a:off x="12652" y="3435"/>
              <a:ext cx="674" cy="579"/>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none" lIns="60990" tIns="60990" rIns="60990" bIns="60990" numCol="1" spcCol="38100" rtlCol="0" anchor="t" forceAA="0">
              <a:spAutoFit/>
            </a:bodyPr>
            <a:lstStyle/>
            <a:p>
              <a:pPr marL="0" marR="0" indent="0" algn="l" defTabSz="914400" rtl="0" fontAlgn="auto" latinLnBrk="1" hangingPunct="0">
                <a:lnSpc>
                  <a:spcPct val="100000"/>
                </a:lnSpc>
                <a:spcBef>
                  <a:spcPct val="0"/>
                </a:spcBef>
                <a:spcAft>
                  <a:spcPct val="0"/>
                </a:spcAft>
                <a:buClrTx/>
                <a:buSzTx/>
                <a:buFontTx/>
                <a:buNone/>
              </a:pPr>
              <a:r>
                <a:rPr kumimoji="0" lang="en-US" altLang="zh-CN" sz="2400" b="0" i="0" u="none" strike="noStrike" cap="none" spc="0" normalizeH="0" baseline="0">
                  <a:ln>
                    <a:noFill/>
                  </a:ln>
                  <a:solidFill>
                    <a:srgbClr val="FF0000"/>
                  </a:solidFill>
                  <a:effectLst/>
                  <a:uFillTx/>
                  <a:latin typeface="Arial" panose="020B0604020202020204"/>
                  <a:ea typeface="Arial" panose="020B0604020202020204"/>
                  <a:cs typeface="Arial" panose="020B0604020202020204"/>
                  <a:sym typeface="Arial" panose="020B0604020202020204"/>
                </a:rPr>
                <a:t>r=0</a:t>
              </a:r>
              <a:endParaRPr kumimoji="0" lang="en-US" altLang="zh-CN" sz="2400" b="0" i="0" u="none" strike="noStrike" cap="none" spc="0" normalizeH="0" baseline="0">
                <a:ln>
                  <a:noFill/>
                </a:ln>
                <a:solidFill>
                  <a:srgbClr val="FF0000"/>
                </a:solidFill>
                <a:effectLst/>
                <a:uFillTx/>
                <a:latin typeface="Arial" panose="020B0604020202020204"/>
                <a:ea typeface="Arial" panose="020B0604020202020204"/>
                <a:cs typeface="Arial" panose="020B0604020202020204"/>
                <a:sym typeface="Arial" panose="020B0604020202020204"/>
              </a:endParaRPr>
            </a:p>
          </p:txBody>
        </p:sp>
      </p:grpSp>
      <p:graphicFrame>
        <p:nvGraphicFramePr>
          <p:cNvPr id="6" name="对象 5">
            <a:hlinkClick r:id="" action="ppaction://ole?verb="/>
          </p:cNvPr>
          <p:cNvGraphicFramePr>
            <a:graphicFrameLocks noChangeAspect="1"/>
          </p:cNvGraphicFramePr>
          <p:nvPr>
            <p:custDataLst>
              <p:tags r:id="rId30"/>
            </p:custDataLst>
          </p:nvPr>
        </p:nvGraphicFramePr>
        <p:xfrm>
          <a:off x="6318436" y="5500309"/>
          <a:ext cx="1360170" cy="1052195"/>
        </p:xfrm>
        <a:graphic>
          <a:graphicData uri="http://schemas.openxmlformats.org/presentationml/2006/ole">
            <mc:AlternateContent xmlns:mc="http://schemas.openxmlformats.org/markup-compatibility/2006">
              <mc:Choice xmlns:v="urn:schemas-microsoft-com:vml" Requires="v">
                <p:oleObj spid="_x0000_s1074" name="" r:id="rId31" imgW="558800" imgH="431800" progId="Equation.KSEE3">
                  <p:embed/>
                </p:oleObj>
              </mc:Choice>
              <mc:Fallback>
                <p:oleObj name="" r:id="rId31" imgW="558800" imgH="431800" progId="Equation.KSEE3">
                  <p:embed/>
                  <p:pic>
                    <p:nvPicPr>
                      <p:cNvPr id="0" name="OLE substitute image"/>
                      <p:cNvPicPr/>
                      <p:nvPr/>
                    </p:nvPicPr>
                    <p:blipFill>
                      <a:blip r:embed="rId32"/>
                      <a:stretch>
                        <a:fillRect/>
                      </a:stretch>
                    </p:blipFill>
                    <p:spPr>
                      <a:xfrm>
                        <a:off x="6318436" y="5500309"/>
                        <a:ext cx="1360170" cy="1052195"/>
                      </a:xfrm>
                      <a:prstGeom prst="rect">
                        <a:avLst/>
                      </a:prstGeom>
                      <a:ln w="28575" cmpd="sng">
                        <a:solidFill>
                          <a:srgbClr val="C00000"/>
                        </a:solidFill>
                        <a:prstDash val="solid"/>
                      </a:ln>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646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646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647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4648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4647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4648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4648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4648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4648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4648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4647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4647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4647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49" presetClass="entr" presetSubtype="0" decel="100000" fill="hold" nodeType="clickEffect">
                                  <p:stCondLst>
                                    <p:cond delay="0"/>
                                  </p:stCondLst>
                                  <p:childTnLst>
                                    <p:set>
                                      <p:cBhvr>
                                        <p:cTn id="54" dur="1" fill="hold">
                                          <p:stCondLst>
                                            <p:cond delay="0"/>
                                          </p:stCondLst>
                                        </p:cTn>
                                        <p:tgtEl>
                                          <p:spTgt spid="3"/>
                                        </p:tgtEl>
                                        <p:attrNameLst>
                                          <p:attrName>style.visibility</p:attrName>
                                        </p:attrNameLst>
                                      </p:cBhvr>
                                      <p:to>
                                        <p:strVal val="visible"/>
                                      </p:to>
                                    </p:set>
                                    <p:anim calcmode="lin" valueType="num">
                                      <p:cBhvr>
                                        <p:cTn id="55" dur="500" fill="hold"/>
                                        <p:tgtEl>
                                          <p:spTgt spid="3"/>
                                        </p:tgtEl>
                                        <p:attrNameLst>
                                          <p:attrName>ppt_w</p:attrName>
                                        </p:attrNameLst>
                                      </p:cBhvr>
                                      <p:tavLst>
                                        <p:tav tm="0">
                                          <p:val>
                                            <p:fltVal val="0"/>
                                          </p:val>
                                        </p:tav>
                                        <p:tav tm="100000">
                                          <p:val>
                                            <p:strVal val="#ppt_w"/>
                                          </p:val>
                                        </p:tav>
                                      </p:tavLst>
                                    </p:anim>
                                    <p:anim calcmode="lin" valueType="num">
                                      <p:cBhvr>
                                        <p:cTn id="56" dur="500" fill="hold"/>
                                        <p:tgtEl>
                                          <p:spTgt spid="3"/>
                                        </p:tgtEl>
                                        <p:attrNameLst>
                                          <p:attrName>ppt_h</p:attrName>
                                        </p:attrNameLst>
                                      </p:cBhvr>
                                      <p:tavLst>
                                        <p:tav tm="0">
                                          <p:val>
                                            <p:fltVal val="0"/>
                                          </p:val>
                                        </p:tav>
                                        <p:tav tm="100000">
                                          <p:val>
                                            <p:strVal val="#ppt_h"/>
                                          </p:val>
                                        </p:tav>
                                      </p:tavLst>
                                    </p:anim>
                                    <p:anim calcmode="lin" valueType="num">
                                      <p:cBhvr>
                                        <p:cTn id="57" dur="500" fill="hold"/>
                                        <p:tgtEl>
                                          <p:spTgt spid="3"/>
                                        </p:tgtEl>
                                        <p:attrNameLst>
                                          <p:attrName>style.rotation</p:attrName>
                                        </p:attrNameLst>
                                      </p:cBhvr>
                                      <p:tavLst>
                                        <p:tav tm="0">
                                          <p:val>
                                            <p:fltVal val="360"/>
                                          </p:val>
                                        </p:tav>
                                        <p:tav tm="100000">
                                          <p:val>
                                            <p:fltVal val="0"/>
                                          </p:val>
                                        </p:tav>
                                      </p:tavLst>
                                    </p:anim>
                                    <p:animEffect transition="in" filter="fade">
                                      <p:cBhvr>
                                        <p:cTn id="58" dur="500"/>
                                        <p:tgtEl>
                                          <p:spTgt spid="3"/>
                                        </p:tgtEl>
                                      </p:cBhvr>
                                    </p:animEffec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4647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5"/>
                                        </p:tgtEl>
                                        <p:attrNameLst>
                                          <p:attrName>style.visibility</p:attrName>
                                        </p:attrNameLst>
                                      </p:cBhvr>
                                      <p:to>
                                        <p:strVal val="visible"/>
                                      </p:to>
                                    </p:set>
                                    <p:anim calcmode="lin" valueType="num">
                                      <p:cBhvr additive="base">
                                        <p:cTn id="67" dur="500" fill="hold"/>
                                        <p:tgtEl>
                                          <p:spTgt spid="5"/>
                                        </p:tgtEl>
                                        <p:attrNameLst>
                                          <p:attrName>ppt_x</p:attrName>
                                        </p:attrNameLst>
                                      </p:cBhvr>
                                      <p:tavLst>
                                        <p:tav tm="0">
                                          <p:val>
                                            <p:strVal val="#ppt_x"/>
                                          </p:val>
                                        </p:tav>
                                        <p:tav tm="100000">
                                          <p:val>
                                            <p:strVal val="#ppt_x"/>
                                          </p:val>
                                        </p:tav>
                                      </p:tavLst>
                                    </p:anim>
                                    <p:anim calcmode="lin" valueType="num">
                                      <p:cBhvr additive="base">
                                        <p:cTn id="6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9" presetClass="entr" presetSubtype="0" decel="100000" fill="hold" nodeType="clickEffect">
                                  <p:stCondLst>
                                    <p:cond delay="0"/>
                                  </p:stCondLst>
                                  <p:childTnLst>
                                    <p:set>
                                      <p:cBhvr>
                                        <p:cTn id="72" dur="1" fill="hold">
                                          <p:stCondLst>
                                            <p:cond delay="0"/>
                                          </p:stCondLst>
                                        </p:cTn>
                                        <p:tgtEl>
                                          <p:spTgt spid="6"/>
                                        </p:tgtEl>
                                        <p:attrNameLst>
                                          <p:attrName>style.visibility</p:attrName>
                                        </p:attrNameLst>
                                      </p:cBhvr>
                                      <p:to>
                                        <p:strVal val="visible"/>
                                      </p:to>
                                    </p:set>
                                    <p:anim calcmode="lin" valueType="num">
                                      <p:cBhvr>
                                        <p:cTn id="73" dur="500" fill="hold"/>
                                        <p:tgtEl>
                                          <p:spTgt spid="6"/>
                                        </p:tgtEl>
                                        <p:attrNameLst>
                                          <p:attrName>ppt_w</p:attrName>
                                        </p:attrNameLst>
                                      </p:cBhvr>
                                      <p:tavLst>
                                        <p:tav tm="0">
                                          <p:val>
                                            <p:fltVal val="0"/>
                                          </p:val>
                                        </p:tav>
                                        <p:tav tm="100000">
                                          <p:val>
                                            <p:strVal val="#ppt_w"/>
                                          </p:val>
                                        </p:tav>
                                      </p:tavLst>
                                    </p:anim>
                                    <p:anim calcmode="lin" valueType="num">
                                      <p:cBhvr>
                                        <p:cTn id="74" dur="500" fill="hold"/>
                                        <p:tgtEl>
                                          <p:spTgt spid="6"/>
                                        </p:tgtEl>
                                        <p:attrNameLst>
                                          <p:attrName>ppt_h</p:attrName>
                                        </p:attrNameLst>
                                      </p:cBhvr>
                                      <p:tavLst>
                                        <p:tav tm="0">
                                          <p:val>
                                            <p:fltVal val="0"/>
                                          </p:val>
                                        </p:tav>
                                        <p:tav tm="100000">
                                          <p:val>
                                            <p:strVal val="#ppt_h"/>
                                          </p:val>
                                        </p:tav>
                                      </p:tavLst>
                                    </p:anim>
                                    <p:anim calcmode="lin" valueType="num">
                                      <p:cBhvr>
                                        <p:cTn id="75" dur="500" fill="hold"/>
                                        <p:tgtEl>
                                          <p:spTgt spid="6"/>
                                        </p:tgtEl>
                                        <p:attrNameLst>
                                          <p:attrName>style.rotation</p:attrName>
                                        </p:attrNameLst>
                                      </p:cBhvr>
                                      <p:tavLst>
                                        <p:tav tm="0">
                                          <p:val>
                                            <p:fltVal val="360"/>
                                          </p:val>
                                        </p:tav>
                                        <p:tav tm="100000">
                                          <p:val>
                                            <p:fltVal val="0"/>
                                          </p:val>
                                        </p:tav>
                                      </p:tavLst>
                                    </p:anim>
                                    <p:animEffect transition="in" filter="fade">
                                      <p:cBhvr>
                                        <p:cTn id="7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6468" grpId="0"/>
      <p:bldP spid="446471" grpId="0"/>
      <p:bldP spid="446472" grpId="0"/>
      <p:bldP spid="446473" grpId="0"/>
      <p:bldP spid="446474" grpId="0"/>
      <p:bldP spid="446482" grpId="0"/>
      <p:bldP spid="446484" grpId="0"/>
      <p:bldP spid="446485" grpId="0"/>
      <p:bldP spid="446486" grpId="0" animBg="1"/>
      <p:bldP spid="44648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p:cNvSpPr>
          <p:nvPr>
            <p:ph type="title"/>
            <p:custDataLst>
              <p:tags r:id="rId1"/>
            </p:custDataLst>
          </p:nvPr>
        </p:nvSpPr>
        <p:spPr>
          <a:xfrm>
            <a:off x="3896695" y="70853"/>
            <a:ext cx="6001758" cy="704794"/>
          </a:xfrm>
        </p:spPr>
        <p:txBody>
          <a:bodyPr lIns="89806" tIns="46698" rIns="89806" bIns="46698" rtlCol="0" anchor="ctr" anchorCtr="0">
            <a:normAutofit/>
          </a:bodyPr>
          <a:lstStyle/>
          <a:p>
            <a:pPr marL="0" marR="0" indent="0" algn="l" defTabSz="914400" rtl="0" eaLnBrk="1" fontAlgn="auto" latinLnBrk="0" hangingPunct="1">
              <a:lnSpc>
                <a:spcPct val="130000"/>
              </a:lnSpc>
              <a:spcBef>
                <a:spcPct val="0"/>
              </a:spcBef>
              <a:spcAft>
                <a:spcPct val="0"/>
              </a:spcAft>
              <a:buClrTx/>
              <a:buSzTx/>
              <a:buFontTx/>
              <a:buNone/>
            </a:pPr>
            <a:r>
              <a:rPr kumimoji="0" lang="zh-CN" altLang="en-US" sz="2595" b="1" i="0" u="none" strike="noStrike" kern="1200" cap="none" spc="300" normalizeH="0" baseline="0" noProof="1">
                <a:solidFill>
                  <a:schemeClr val="tx1"/>
                </a:solidFill>
                <a:uFillTx/>
                <a:latin typeface="Times New Roman" panose="02020603050405020304"/>
                <a:ea typeface="微软雅黑" panose="020B0503020204020204" charset="-122"/>
                <a:cs typeface="+mj-cs"/>
                <a:sym typeface="微软雅黑" panose="020B0503020204020204" charset="-122"/>
              </a:rPr>
              <a:t>太阳能电池：太阳能</a:t>
            </a:r>
            <a:r>
              <a:rPr kumimoji="0" lang="en-US" altLang="zh-CN" sz="2595" b="1" i="0" u="none" strike="noStrike" kern="1200" cap="none" spc="300" normalizeH="0" baseline="0" noProof="1">
                <a:solidFill>
                  <a:schemeClr val="tx1"/>
                </a:solidFill>
                <a:uFillTx/>
                <a:latin typeface="Times New Roman" panose="02020603050405020304"/>
                <a:ea typeface="微软雅黑" panose="020B0503020204020204" charset="-122"/>
                <a:cs typeface="+mj-cs"/>
                <a:sym typeface="微软雅黑" panose="020B0503020204020204" charset="-122"/>
              </a:rPr>
              <a:t>-----</a:t>
            </a:r>
            <a:r>
              <a:rPr kumimoji="0" lang="zh-CN" altLang="en-US" sz="2595" b="1" i="0" u="none" strike="noStrike" kern="1200" cap="none" spc="300" normalizeH="0" baseline="0" noProof="1">
                <a:solidFill>
                  <a:schemeClr val="tx1"/>
                </a:solidFill>
                <a:uFillTx/>
                <a:latin typeface="Times New Roman" panose="02020603050405020304"/>
                <a:ea typeface="微软雅黑" panose="020B0503020204020204" charset="-122"/>
                <a:cs typeface="+mj-cs"/>
                <a:sym typeface="微软雅黑" panose="020B0503020204020204" charset="-122"/>
              </a:rPr>
              <a:t>电能</a:t>
            </a:r>
            <a:endParaRPr kumimoji="0" lang="zh-CN" altLang="en-US" sz="2595" b="1" i="0" u="none" strike="noStrike" kern="1200" cap="none" spc="300" normalizeH="0" baseline="0" noProof="1">
              <a:solidFill>
                <a:schemeClr val="tx1"/>
              </a:solidFill>
              <a:uFillTx/>
              <a:latin typeface="Times New Roman" panose="02020603050405020304"/>
              <a:ea typeface="微软雅黑" panose="020B0503020204020204" charset="-122"/>
              <a:cs typeface="+mj-cs"/>
              <a:sym typeface="微软雅黑" panose="020B0503020204020204" charset="-122"/>
            </a:endParaRPr>
          </a:p>
        </p:txBody>
      </p:sp>
      <p:pic>
        <p:nvPicPr>
          <p:cNvPr id="265219" name="Picture 3"/>
          <p:cNvPicPr>
            <a:picLocks noChangeAspect="1"/>
          </p:cNvPicPr>
          <p:nvPr>
            <p:custDataLst>
              <p:tags r:id="rId2"/>
            </p:custDataLst>
          </p:nvPr>
        </p:nvPicPr>
        <p:blipFill>
          <a:blip r:embed="rId3"/>
          <a:stretch>
            <a:fillRect/>
          </a:stretch>
        </p:blipFill>
        <p:spPr>
          <a:xfrm>
            <a:off x="1359513" y="913432"/>
            <a:ext cx="3391584" cy="2740513"/>
          </a:xfrm>
          <a:prstGeom prst="rect">
            <a:avLst/>
          </a:prstGeom>
          <a:noFill/>
          <a:ln w="9525">
            <a:noFill/>
          </a:ln>
        </p:spPr>
      </p:pic>
      <p:pic>
        <p:nvPicPr>
          <p:cNvPr id="265220" name="Picture 4"/>
          <p:cNvPicPr>
            <a:picLocks noChangeAspect="1"/>
          </p:cNvPicPr>
          <p:nvPr>
            <p:custDataLst>
              <p:tags r:id="rId4"/>
            </p:custDataLst>
          </p:nvPr>
        </p:nvPicPr>
        <p:blipFill>
          <a:blip r:embed="rId5"/>
          <a:stretch>
            <a:fillRect/>
          </a:stretch>
        </p:blipFill>
        <p:spPr>
          <a:xfrm>
            <a:off x="5470284" y="838980"/>
            <a:ext cx="3914339" cy="3163471"/>
          </a:xfrm>
          <a:prstGeom prst="rect">
            <a:avLst/>
          </a:prstGeom>
          <a:noFill/>
          <a:ln w="9525">
            <a:noFill/>
          </a:ln>
        </p:spPr>
      </p:pic>
      <p:pic>
        <p:nvPicPr>
          <p:cNvPr id="265221" name="Picture 5"/>
          <p:cNvPicPr>
            <a:picLocks noChangeAspect="1"/>
          </p:cNvPicPr>
          <p:nvPr>
            <p:custDataLst>
              <p:tags r:id="rId6"/>
            </p:custDataLst>
          </p:nvPr>
        </p:nvPicPr>
        <p:blipFill>
          <a:blip r:embed="rId7"/>
          <a:stretch>
            <a:fillRect/>
          </a:stretch>
        </p:blipFill>
        <p:spPr>
          <a:xfrm>
            <a:off x="1036354" y="4046804"/>
            <a:ext cx="4087008" cy="2635962"/>
          </a:xfrm>
          <a:prstGeom prst="rect">
            <a:avLst/>
          </a:prstGeom>
          <a:noFill/>
          <a:ln w="9525">
            <a:noFill/>
          </a:ln>
        </p:spPr>
      </p:pic>
      <p:pic>
        <p:nvPicPr>
          <p:cNvPr id="265222" name="Picture 6"/>
          <p:cNvPicPr>
            <a:picLocks noChangeAspect="1"/>
          </p:cNvPicPr>
          <p:nvPr>
            <p:custDataLst>
              <p:tags r:id="rId8"/>
            </p:custDataLst>
          </p:nvPr>
        </p:nvPicPr>
        <p:blipFill>
          <a:blip r:embed="rId9"/>
          <a:stretch>
            <a:fillRect/>
          </a:stretch>
        </p:blipFill>
        <p:spPr>
          <a:xfrm>
            <a:off x="7638931" y="4065814"/>
            <a:ext cx="3866817" cy="2628041"/>
          </a:xfrm>
          <a:prstGeom prst="rect">
            <a:avLst/>
          </a:prstGeom>
          <a:noFill/>
          <a:ln w="9525">
            <a:noFill/>
          </a:ln>
        </p:spPr>
      </p:pic>
      <p:pic>
        <p:nvPicPr>
          <p:cNvPr id="265223" name="Picture 7">
            <a:hlinkClick r:id="rId10"/>
          </p:cNvPr>
          <p:cNvPicPr>
            <a:picLocks noChangeAspect="1"/>
          </p:cNvPicPr>
          <p:nvPr>
            <p:custDataLst>
              <p:tags r:id="rId11"/>
            </p:custDataLst>
          </p:nvPr>
        </p:nvPicPr>
        <p:blipFill>
          <a:blip r:embed="rId12"/>
          <a:stretch>
            <a:fillRect/>
          </a:stretch>
        </p:blipFill>
        <p:spPr>
          <a:xfrm>
            <a:off x="9793323" y="1030657"/>
            <a:ext cx="1815392" cy="2750018"/>
          </a:xfrm>
          <a:prstGeom prst="rect">
            <a:avLst/>
          </a:prstGeom>
          <a:noFill/>
          <a:ln w="9525">
            <a:noFill/>
          </a:ln>
        </p:spPr>
      </p:pic>
      <p:sp>
        <p:nvSpPr>
          <p:cNvPr id="47111" name="Line 8"/>
          <p:cNvSpPr/>
          <p:nvPr>
            <p:custDataLst>
              <p:tags r:id="rId13"/>
            </p:custDataLst>
          </p:nvPr>
        </p:nvSpPr>
        <p:spPr>
          <a:xfrm flipH="1">
            <a:off x="8375544" y="390676"/>
            <a:ext cx="0" cy="0"/>
          </a:xfrm>
          <a:prstGeom prst="line">
            <a:avLst/>
          </a:prstGeom>
          <a:ln w="9525" cap="flat" cmpd="sng">
            <a:solidFill>
              <a:schemeClr val="tx1"/>
            </a:solidFill>
            <a:prstDash val="solid"/>
            <a:round/>
            <a:headEnd type="none" w="med" len="med"/>
            <a:tailEnd type="triangle" w="med" len="med"/>
          </a:ln>
        </p:spPr>
        <p:txBody>
          <a:bodyPr anchor="t"/>
          <a:lstStyle/>
          <a:p>
            <a:endParaRPr lang="zh-CN" altLang="en-US" sz="135">
              <a:latin typeface="Times New Roman" panose="02020603050405020304" pitchFamily="18" charset="0"/>
              <a:ea typeface="宋体" panose="02010600030101010101" pitchFamily="2" charset="-122"/>
            </a:endParaRPr>
          </a:p>
        </p:txBody>
      </p:sp>
      <p:sp>
        <p:nvSpPr>
          <p:cNvPr id="10" name="TextBox 14">
            <a:hlinkClick r:id=""/>
          </p:cNvPr>
          <p:cNvSpPr txBox="1">
            <a:spLocks noChangeArrowheads="1"/>
          </p:cNvSpPr>
          <p:nvPr>
            <p:custDataLst>
              <p:tags r:id="rId14"/>
            </p:custDataLst>
          </p:nvPr>
        </p:nvSpPr>
        <p:spPr bwMode="auto">
          <a:xfrm>
            <a:off x="169422" y="231804"/>
            <a:ext cx="2313451" cy="581660"/>
          </a:xfrm>
          <a:prstGeom prst="rect">
            <a:avLst/>
          </a:prstGeom>
          <a:noFill/>
          <a:ln w="9525">
            <a:noFill/>
            <a:miter lim="800000"/>
          </a:ln>
        </p:spPr>
        <p:txBody>
          <a:bodyPr wrap="square">
            <a:spAutoFit/>
          </a:bodyPr>
          <a:lstStyle/>
          <a:p>
            <a:r>
              <a:rPr lang="zh-CN" altLang="en-US" sz="3190" b="1" smtClean="0">
                <a:solidFill>
                  <a:schemeClr val="bg1"/>
                </a:solidFill>
                <a:latin typeface="宋体" panose="02010600030101010101" pitchFamily="2" charset="-122"/>
                <a:ea typeface="宋体" panose="02010600030101010101" pitchFamily="2" charset="-122"/>
              </a:rPr>
              <a:t>课堂引入</a:t>
            </a:r>
            <a:endParaRPr lang="zh-CN" altLang="en-US" sz="3190" b="1" smtClean="0">
              <a:solidFill>
                <a:schemeClr val="bg1"/>
              </a:solidFill>
              <a:latin typeface="宋体" panose="02010600030101010101" pitchFamily="2" charset="-122"/>
              <a:ea typeface="宋体" panose="02010600030101010101" pitchFamily="2" charset="-122"/>
            </a:endParaRPr>
          </a:p>
        </p:txBody>
      </p:sp>
      <p:sp>
        <p:nvSpPr>
          <p:cNvPr id="43" name="文本框 42"/>
          <p:cNvSpPr txBox="1"/>
          <p:nvPr>
            <p:custDataLst>
              <p:tags r:id="rId15"/>
            </p:custDataLst>
          </p:nvPr>
        </p:nvSpPr>
        <p:spPr>
          <a:xfrm>
            <a:off x="8255" y="99060"/>
            <a:ext cx="2434590"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rPr>
              <a:t>课堂引入</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65219"/>
                                        </p:tgtEl>
                                        <p:attrNameLst>
                                          <p:attrName>style.visibility</p:attrName>
                                        </p:attrNameLst>
                                      </p:cBhvr>
                                      <p:to>
                                        <p:strVal val="visible"/>
                                      </p:to>
                                    </p:set>
                                    <p:anim calcmode="lin" valueType="num">
                                      <p:cBhvr>
                                        <p:cTn id="7" dur="500" fill="hold"/>
                                        <p:tgtEl>
                                          <p:spTgt spid="265219"/>
                                        </p:tgtEl>
                                        <p:attrNameLst>
                                          <p:attrName>ppt_x</p:attrName>
                                        </p:attrNameLst>
                                      </p:cBhvr>
                                      <p:tavLst>
                                        <p:tav tm="0">
                                          <p:val>
                                            <p:strVal val="#ppt_x"/>
                                          </p:val>
                                        </p:tav>
                                        <p:tav tm="100000">
                                          <p:val>
                                            <p:strVal val="#ppt_x"/>
                                          </p:val>
                                        </p:tav>
                                      </p:tavLst>
                                    </p:anim>
                                    <p:anim calcmode="lin" valueType="num">
                                      <p:cBhvr>
                                        <p:cTn id="8" dur="500" fill="hold"/>
                                        <p:tgtEl>
                                          <p:spTgt spid="2652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65220"/>
                                        </p:tgtEl>
                                        <p:attrNameLst>
                                          <p:attrName>style.visibility</p:attrName>
                                        </p:attrNameLst>
                                      </p:cBhvr>
                                      <p:to>
                                        <p:strVal val="visible"/>
                                      </p:to>
                                    </p:set>
                                    <p:anim calcmode="lin" valueType="num">
                                      <p:cBhvr>
                                        <p:cTn id="11" dur="500" fill="hold"/>
                                        <p:tgtEl>
                                          <p:spTgt spid="265220"/>
                                        </p:tgtEl>
                                        <p:attrNameLst>
                                          <p:attrName>ppt_x</p:attrName>
                                        </p:attrNameLst>
                                      </p:cBhvr>
                                      <p:tavLst>
                                        <p:tav tm="0">
                                          <p:val>
                                            <p:strVal val="#ppt_x"/>
                                          </p:val>
                                        </p:tav>
                                        <p:tav tm="100000">
                                          <p:val>
                                            <p:strVal val="#ppt_x"/>
                                          </p:val>
                                        </p:tav>
                                      </p:tavLst>
                                    </p:anim>
                                    <p:anim calcmode="lin" valueType="num">
                                      <p:cBhvr>
                                        <p:cTn id="12" dur="500" fill="hold"/>
                                        <p:tgtEl>
                                          <p:spTgt spid="26522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65223"/>
                                        </p:tgtEl>
                                        <p:attrNameLst>
                                          <p:attrName>style.visibility</p:attrName>
                                        </p:attrNameLst>
                                      </p:cBhvr>
                                      <p:to>
                                        <p:strVal val="visible"/>
                                      </p:to>
                                    </p:set>
                                    <p:anim calcmode="lin" valueType="num">
                                      <p:cBhvr>
                                        <p:cTn id="15" dur="500" fill="hold"/>
                                        <p:tgtEl>
                                          <p:spTgt spid="265223"/>
                                        </p:tgtEl>
                                        <p:attrNameLst>
                                          <p:attrName>ppt_x</p:attrName>
                                        </p:attrNameLst>
                                      </p:cBhvr>
                                      <p:tavLst>
                                        <p:tav tm="0">
                                          <p:val>
                                            <p:strVal val="#ppt_x"/>
                                          </p:val>
                                        </p:tav>
                                        <p:tav tm="100000">
                                          <p:val>
                                            <p:strVal val="#ppt_x"/>
                                          </p:val>
                                        </p:tav>
                                      </p:tavLst>
                                    </p:anim>
                                    <p:anim calcmode="lin" valueType="num">
                                      <p:cBhvr>
                                        <p:cTn id="16" dur="500" fill="hold"/>
                                        <p:tgtEl>
                                          <p:spTgt spid="26522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65222"/>
                                        </p:tgtEl>
                                        <p:attrNameLst>
                                          <p:attrName>style.visibility</p:attrName>
                                        </p:attrNameLst>
                                      </p:cBhvr>
                                      <p:to>
                                        <p:strVal val="visible"/>
                                      </p:to>
                                    </p:set>
                                    <p:anim calcmode="lin" valueType="num">
                                      <p:cBhvr>
                                        <p:cTn id="19" dur="500" fill="hold"/>
                                        <p:tgtEl>
                                          <p:spTgt spid="265222"/>
                                        </p:tgtEl>
                                        <p:attrNameLst>
                                          <p:attrName>ppt_x</p:attrName>
                                        </p:attrNameLst>
                                      </p:cBhvr>
                                      <p:tavLst>
                                        <p:tav tm="0">
                                          <p:val>
                                            <p:strVal val="#ppt_x"/>
                                          </p:val>
                                        </p:tav>
                                        <p:tav tm="100000">
                                          <p:val>
                                            <p:strVal val="#ppt_x"/>
                                          </p:val>
                                        </p:tav>
                                      </p:tavLst>
                                    </p:anim>
                                    <p:anim calcmode="lin" valueType="num">
                                      <p:cBhvr>
                                        <p:cTn id="20" dur="500" fill="hold"/>
                                        <p:tgtEl>
                                          <p:spTgt spid="26522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65221"/>
                                        </p:tgtEl>
                                        <p:attrNameLst>
                                          <p:attrName>style.visibility</p:attrName>
                                        </p:attrNameLst>
                                      </p:cBhvr>
                                      <p:to>
                                        <p:strVal val="visible"/>
                                      </p:to>
                                    </p:set>
                                    <p:anim calcmode="lin" valueType="num">
                                      <p:cBhvr>
                                        <p:cTn id="23" dur="500" fill="hold"/>
                                        <p:tgtEl>
                                          <p:spTgt spid="265221"/>
                                        </p:tgtEl>
                                        <p:attrNameLst>
                                          <p:attrName>ppt_x</p:attrName>
                                        </p:attrNameLst>
                                      </p:cBhvr>
                                      <p:tavLst>
                                        <p:tav tm="0">
                                          <p:val>
                                            <p:strVal val="#ppt_x"/>
                                          </p:val>
                                        </p:tav>
                                        <p:tav tm="100000">
                                          <p:val>
                                            <p:strVal val="#ppt_x"/>
                                          </p:val>
                                        </p:tav>
                                      </p:tavLst>
                                    </p:anim>
                                    <p:anim calcmode="lin" valueType="num">
                                      <p:cBhvr>
                                        <p:cTn id="24" dur="500" fill="hold"/>
                                        <p:tgtEl>
                                          <p:spTgt spid="2652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custDataLst>
              <p:tags r:id="rId1"/>
            </p:custDataLst>
          </p:nvPr>
        </p:nvSpPr>
        <p:spPr>
          <a:xfrm>
            <a:off x="113665" y="99060"/>
            <a:ext cx="4389120"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smtClean="0">
                <a:solidFill>
                  <a:schemeClr val="bg1"/>
                </a:solidFill>
                <a:latin typeface="宋体" panose="02010600030101010101" pitchFamily="2" charset="-122"/>
                <a:sym typeface="+mn-ea"/>
              </a:rPr>
              <a:t> </a:t>
            </a:r>
            <a:r>
              <a:rPr lang="zh-CN" altLang="en-US" sz="2800" smtClean="0">
                <a:solidFill>
                  <a:schemeClr val="accent1">
                    <a:lumMod val="75000"/>
                  </a:schemeClr>
                </a:solidFill>
                <a:latin typeface="宋体" panose="02010600030101010101" pitchFamily="2" charset="-122"/>
                <a:sym typeface="+mn-ea"/>
              </a:rPr>
              <a:t>路端电压与负载的关系</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
        <p:nvSpPr>
          <p:cNvPr id="446473" name="矩形 446472"/>
          <p:cNvSpPr/>
          <p:nvPr>
            <p:custDataLst>
              <p:tags r:id="rId2"/>
            </p:custDataLst>
          </p:nvPr>
        </p:nvSpPr>
        <p:spPr>
          <a:xfrm>
            <a:off x="2228879" y="2079564"/>
            <a:ext cx="6400745" cy="887730"/>
          </a:xfrm>
          <a:prstGeom prst="rect">
            <a:avLst/>
          </a:prstGeom>
          <a:noFill/>
          <a:ln w="9525">
            <a:noFill/>
          </a:ln>
        </p:spPr>
        <p:txBody>
          <a:bodyPr wrap="square">
            <a:spAutoFit/>
          </a:bodyPr>
          <a:lstStyle/>
          <a:p>
            <a:pPr>
              <a:lnSpc>
                <a:spcPct val="100000"/>
              </a:lnSpc>
              <a:spcBef>
                <a:spcPct val="0"/>
              </a:spcBef>
              <a:buClr>
                <a:srgbClr val="CCFF33"/>
              </a:buClr>
              <a:buSzPct val="70000"/>
              <a:buFont typeface="Wingdings" panose="05000000000000000000" pitchFamily="2" charset="2"/>
            </a:pPr>
            <a:r>
              <a:rPr lang="zh-CN" altLang="zh-CN" sz="2590" b="1">
                <a:solidFill>
                  <a:schemeClr val="tx1"/>
                </a:solidFill>
                <a:latin typeface="宋体" panose="02010600030101010101" pitchFamily="2" charset="-122"/>
              </a:rPr>
              <a:t>问题：图象纵坐标不从零开始，横、纵坐标的交点还表示短路电路和电源电动势吗？</a:t>
            </a:r>
            <a:endParaRPr lang="en-US" altLang="zh-CN" sz="2590" b="1">
              <a:solidFill>
                <a:schemeClr val="tx1"/>
              </a:solidFill>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64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6473"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3" name="Group 3"/>
          <p:cNvGrpSpPr/>
          <p:nvPr>
            <p:custDataLst>
              <p:tags r:id="rId1"/>
            </p:custDataLst>
          </p:nvPr>
        </p:nvGrpSpPr>
        <p:grpSpPr>
          <a:xfrm>
            <a:off x="7935244" y="2780684"/>
            <a:ext cx="4429945" cy="3745607"/>
            <a:chOff x="0" y="486"/>
            <a:chExt cx="2473" cy="2359"/>
          </a:xfrm>
        </p:grpSpPr>
        <p:sp>
          <p:nvSpPr>
            <p:cNvPr id="4" name="Rectangle 4"/>
            <p:cNvSpPr>
              <a:spLocks noChangeArrowheads="1"/>
            </p:cNvSpPr>
            <p:nvPr>
              <p:custDataLst>
                <p:tags r:id="rId2"/>
              </p:custDataLst>
            </p:nvPr>
          </p:nvSpPr>
          <p:spPr bwMode="auto">
            <a:xfrm>
              <a:off x="0" y="493"/>
              <a:ext cx="2016" cy="2352"/>
            </a:xfrm>
            <a:prstGeom prst="rect">
              <a:avLst/>
            </a:prstGeom>
            <a:solidFill>
              <a:schemeClr val="bg1">
                <a:lumMod val="95000"/>
              </a:schemeClr>
            </a:solidFill>
            <a:ln w="9525">
              <a:solidFill>
                <a:schemeClr val="tx1"/>
              </a:solidFill>
              <a:miter lim="800000"/>
            </a:ln>
          </p:spPr>
          <p:txBody>
            <a:bodyPr wrap="none" anchor="ctr"/>
            <a:lstStyle/>
            <a:p>
              <a:endParaRPr lang="zh-CN" altLang="en-US" b="0">
                <a:latin typeface="华文新魏" panose="02010800040101010101" charset="-122"/>
                <a:ea typeface="华文新魏" panose="02010800040101010101" charset="-122"/>
              </a:endParaRPr>
            </a:p>
          </p:txBody>
        </p:sp>
        <p:sp>
          <p:nvSpPr>
            <p:cNvPr id="5" name="Line 5"/>
            <p:cNvSpPr>
              <a:spLocks noChangeShapeType="1"/>
            </p:cNvSpPr>
            <p:nvPr>
              <p:custDataLst>
                <p:tags r:id="rId3"/>
              </p:custDataLst>
            </p:nvPr>
          </p:nvSpPr>
          <p:spPr bwMode="auto">
            <a:xfrm flipH="1">
              <a:off x="399" y="708"/>
              <a:ext cx="0" cy="1650"/>
            </a:xfrm>
            <a:prstGeom prst="line">
              <a:avLst/>
            </a:prstGeom>
            <a:noFill/>
            <a:ln w="38100">
              <a:solidFill>
                <a:srgbClr val="000000"/>
              </a:solidFill>
              <a:round/>
              <a:headEnd type="arrow" w="sm" len="sm"/>
              <a:tailEnd type="none" w="sm" len="sm"/>
            </a:ln>
          </p:spPr>
          <p:txBody>
            <a:bodyPr/>
            <a:lstStyle/>
            <a:p>
              <a:endParaRPr lang="zh-CN" altLang="en-US"/>
            </a:p>
          </p:txBody>
        </p:sp>
        <p:sp>
          <p:nvSpPr>
            <p:cNvPr id="6" name="Line 6"/>
            <p:cNvSpPr>
              <a:spLocks noChangeShapeType="1"/>
            </p:cNvSpPr>
            <p:nvPr>
              <p:custDataLst>
                <p:tags r:id="rId4"/>
              </p:custDataLst>
            </p:nvPr>
          </p:nvSpPr>
          <p:spPr bwMode="auto">
            <a:xfrm>
              <a:off x="399" y="2358"/>
              <a:ext cx="1244" cy="0"/>
            </a:xfrm>
            <a:prstGeom prst="line">
              <a:avLst/>
            </a:prstGeom>
            <a:noFill/>
            <a:ln w="38100">
              <a:solidFill>
                <a:srgbClr val="000000"/>
              </a:solidFill>
              <a:round/>
              <a:tailEnd type="arrow" w="sm" len="sm"/>
            </a:ln>
          </p:spPr>
          <p:txBody>
            <a:bodyPr/>
            <a:lstStyle/>
            <a:p>
              <a:endParaRPr lang="zh-CN" altLang="en-US"/>
            </a:p>
          </p:txBody>
        </p:sp>
        <p:sp>
          <p:nvSpPr>
            <p:cNvPr id="7" name="Line 7"/>
            <p:cNvSpPr>
              <a:spLocks noChangeShapeType="1"/>
            </p:cNvSpPr>
            <p:nvPr>
              <p:custDataLst>
                <p:tags r:id="rId5"/>
              </p:custDataLst>
            </p:nvPr>
          </p:nvSpPr>
          <p:spPr bwMode="auto">
            <a:xfrm>
              <a:off x="399" y="865"/>
              <a:ext cx="1037" cy="1493"/>
            </a:xfrm>
            <a:prstGeom prst="line">
              <a:avLst/>
            </a:prstGeom>
            <a:noFill/>
            <a:ln w="38100">
              <a:solidFill>
                <a:srgbClr val="FF0000"/>
              </a:solidFill>
              <a:round/>
            </a:ln>
          </p:spPr>
          <p:txBody>
            <a:bodyPr/>
            <a:lstStyle/>
            <a:p>
              <a:endParaRPr lang="zh-CN" altLang="en-US"/>
            </a:p>
          </p:txBody>
        </p:sp>
        <p:sp>
          <p:nvSpPr>
            <p:cNvPr id="8" name="Line 8"/>
            <p:cNvSpPr>
              <a:spLocks noChangeShapeType="1"/>
            </p:cNvSpPr>
            <p:nvPr>
              <p:custDataLst>
                <p:tags r:id="rId6"/>
              </p:custDataLst>
            </p:nvPr>
          </p:nvSpPr>
          <p:spPr bwMode="auto">
            <a:xfrm flipV="1">
              <a:off x="399" y="1494"/>
              <a:ext cx="415" cy="864"/>
            </a:xfrm>
            <a:prstGeom prst="line">
              <a:avLst/>
            </a:prstGeom>
            <a:noFill/>
            <a:ln w="38100">
              <a:solidFill>
                <a:srgbClr val="FF00FF"/>
              </a:solidFill>
              <a:round/>
            </a:ln>
          </p:spPr>
          <p:txBody>
            <a:bodyPr/>
            <a:lstStyle/>
            <a:p>
              <a:endParaRPr lang="zh-CN" altLang="en-US"/>
            </a:p>
          </p:txBody>
        </p:sp>
        <p:sp>
          <p:nvSpPr>
            <p:cNvPr id="9" name="Line 9"/>
            <p:cNvSpPr>
              <a:spLocks noChangeShapeType="1"/>
            </p:cNvSpPr>
            <p:nvPr>
              <p:custDataLst>
                <p:tags r:id="rId7"/>
              </p:custDataLst>
            </p:nvPr>
          </p:nvSpPr>
          <p:spPr bwMode="auto">
            <a:xfrm flipH="1">
              <a:off x="399" y="1494"/>
              <a:ext cx="415" cy="0"/>
            </a:xfrm>
            <a:prstGeom prst="line">
              <a:avLst/>
            </a:prstGeom>
            <a:noFill/>
            <a:ln w="38100">
              <a:solidFill>
                <a:srgbClr val="000000"/>
              </a:solidFill>
              <a:prstDash val="dash"/>
              <a:round/>
            </a:ln>
          </p:spPr>
          <p:txBody>
            <a:bodyPr/>
            <a:lstStyle/>
            <a:p>
              <a:endParaRPr lang="zh-CN" altLang="en-US"/>
            </a:p>
          </p:txBody>
        </p:sp>
        <p:sp>
          <p:nvSpPr>
            <p:cNvPr id="10" name="Line 10"/>
            <p:cNvSpPr>
              <a:spLocks noChangeShapeType="1"/>
            </p:cNvSpPr>
            <p:nvPr>
              <p:custDataLst>
                <p:tags r:id="rId8"/>
              </p:custDataLst>
            </p:nvPr>
          </p:nvSpPr>
          <p:spPr bwMode="auto">
            <a:xfrm flipH="1">
              <a:off x="814" y="1494"/>
              <a:ext cx="0" cy="864"/>
            </a:xfrm>
            <a:prstGeom prst="line">
              <a:avLst/>
            </a:prstGeom>
            <a:noFill/>
            <a:ln w="38100">
              <a:solidFill>
                <a:srgbClr val="000000"/>
              </a:solidFill>
              <a:prstDash val="dash"/>
              <a:round/>
            </a:ln>
          </p:spPr>
          <p:txBody>
            <a:bodyPr/>
            <a:lstStyle/>
            <a:p>
              <a:endParaRPr lang="zh-CN" altLang="en-US"/>
            </a:p>
          </p:txBody>
        </p:sp>
        <p:sp>
          <p:nvSpPr>
            <p:cNvPr id="11" name="Line 11"/>
            <p:cNvSpPr>
              <a:spLocks noChangeShapeType="1"/>
            </p:cNvSpPr>
            <p:nvPr>
              <p:custDataLst>
                <p:tags r:id="rId9"/>
              </p:custDataLst>
            </p:nvPr>
          </p:nvSpPr>
          <p:spPr bwMode="auto">
            <a:xfrm>
              <a:off x="399" y="865"/>
              <a:ext cx="415" cy="0"/>
            </a:xfrm>
            <a:prstGeom prst="line">
              <a:avLst/>
            </a:prstGeom>
            <a:noFill/>
            <a:ln w="38100">
              <a:solidFill>
                <a:srgbClr val="00B050"/>
              </a:solidFill>
              <a:prstDash val="dash"/>
              <a:round/>
            </a:ln>
          </p:spPr>
          <p:txBody>
            <a:bodyPr/>
            <a:lstStyle/>
            <a:p>
              <a:endParaRPr lang="zh-CN" altLang="en-US"/>
            </a:p>
          </p:txBody>
        </p:sp>
        <p:sp>
          <p:nvSpPr>
            <p:cNvPr id="12" name="Line 12"/>
            <p:cNvSpPr>
              <a:spLocks noChangeShapeType="1"/>
            </p:cNvSpPr>
            <p:nvPr>
              <p:custDataLst>
                <p:tags r:id="rId10"/>
              </p:custDataLst>
            </p:nvPr>
          </p:nvSpPr>
          <p:spPr bwMode="auto">
            <a:xfrm flipH="1">
              <a:off x="814" y="865"/>
              <a:ext cx="0" cy="629"/>
            </a:xfrm>
            <a:prstGeom prst="line">
              <a:avLst/>
            </a:prstGeom>
            <a:noFill/>
            <a:ln w="38100">
              <a:solidFill>
                <a:srgbClr val="00B050"/>
              </a:solidFill>
              <a:prstDash val="dash"/>
              <a:round/>
            </a:ln>
          </p:spPr>
          <p:txBody>
            <a:bodyPr/>
            <a:lstStyle/>
            <a:p>
              <a:endParaRPr lang="zh-CN" altLang="en-US"/>
            </a:p>
          </p:txBody>
        </p:sp>
        <p:sp>
          <p:nvSpPr>
            <p:cNvPr id="13" name="Text Box 13"/>
            <p:cNvSpPr txBox="1">
              <a:spLocks noChangeArrowheads="1"/>
            </p:cNvSpPr>
            <p:nvPr>
              <p:custDataLst>
                <p:tags r:id="rId11"/>
              </p:custDataLst>
            </p:nvPr>
          </p:nvSpPr>
          <p:spPr bwMode="auto">
            <a:xfrm>
              <a:off x="417" y="486"/>
              <a:ext cx="479" cy="473"/>
            </a:xfrm>
            <a:prstGeom prst="rect">
              <a:avLst/>
            </a:prstGeom>
            <a:noFill/>
            <a:ln w="9525">
              <a:noFill/>
              <a:miter lim="800000"/>
            </a:ln>
          </p:spPr>
          <p:txBody>
            <a:bodyPr/>
            <a:lstStyle/>
            <a:p>
              <a:pPr algn="just"/>
              <a:r>
                <a:rPr lang="en-US" altLang="zh-CN" sz="3000" b="0" i="1">
                  <a:latin typeface="华文新魏" panose="02010800040101010101" charset="-122"/>
                  <a:ea typeface="华文新魏" panose="02010800040101010101" charset="-122"/>
                </a:rPr>
                <a:t>U</a:t>
              </a:r>
              <a:endParaRPr lang="en-US" altLang="zh-CN" sz="3000" b="0" i="1">
                <a:latin typeface="华文新魏" panose="02010800040101010101" charset="-122"/>
                <a:ea typeface="华文新魏" panose="02010800040101010101" charset="-122"/>
              </a:endParaRPr>
            </a:p>
          </p:txBody>
        </p:sp>
        <p:sp>
          <p:nvSpPr>
            <p:cNvPr id="14" name="Text Box 14"/>
            <p:cNvSpPr txBox="1">
              <a:spLocks noChangeArrowheads="1"/>
            </p:cNvSpPr>
            <p:nvPr>
              <p:custDataLst>
                <p:tags r:id="rId12"/>
              </p:custDataLst>
            </p:nvPr>
          </p:nvSpPr>
          <p:spPr bwMode="auto">
            <a:xfrm>
              <a:off x="229" y="2289"/>
              <a:ext cx="2244" cy="374"/>
            </a:xfrm>
            <a:prstGeom prst="rect">
              <a:avLst/>
            </a:prstGeom>
            <a:noFill/>
            <a:ln w="9525">
              <a:noFill/>
              <a:miter lim="800000"/>
            </a:ln>
          </p:spPr>
          <p:txBody>
            <a:bodyPr/>
            <a:lstStyle/>
            <a:p>
              <a:pPr algn="just"/>
              <a:r>
                <a:rPr lang="en-US" altLang="zh-CN" sz="3000" b="0" i="1">
                  <a:latin typeface="华文新魏" panose="02010800040101010101" charset="-122"/>
                  <a:ea typeface="华文新魏" panose="02010800040101010101" charset="-122"/>
                </a:rPr>
                <a:t>o             </a:t>
              </a:r>
              <a:r>
                <a:rPr lang="en-US" altLang="zh-CN" sz="3000" b="0">
                  <a:latin typeface="华文新魏" panose="02010800040101010101" charset="-122"/>
                  <a:ea typeface="华文新魏" panose="02010800040101010101" charset="-122"/>
                </a:rPr>
                <a:t>          </a:t>
              </a:r>
              <a:r>
                <a:rPr lang="en-US" altLang="zh-CN" sz="3000" b="0" i="1">
                  <a:latin typeface="华文新魏" panose="02010800040101010101" charset="-122"/>
                  <a:ea typeface="华文新魏" panose="02010800040101010101" charset="-122"/>
                </a:rPr>
                <a:t>I</a:t>
              </a:r>
              <a:endParaRPr lang="en-US" altLang="zh-CN" sz="3000" b="0" i="1">
                <a:latin typeface="华文新魏" panose="02010800040101010101" charset="-122"/>
                <a:ea typeface="华文新魏" panose="02010800040101010101" charset="-122"/>
              </a:endParaRPr>
            </a:p>
          </p:txBody>
        </p:sp>
        <p:sp>
          <p:nvSpPr>
            <p:cNvPr id="15" name="Text Box 15"/>
            <p:cNvSpPr txBox="1">
              <a:spLocks noChangeArrowheads="1"/>
            </p:cNvSpPr>
            <p:nvPr>
              <p:custDataLst>
                <p:tags r:id="rId13"/>
              </p:custDataLst>
            </p:nvPr>
          </p:nvSpPr>
          <p:spPr bwMode="auto">
            <a:xfrm>
              <a:off x="115" y="702"/>
              <a:ext cx="480" cy="473"/>
            </a:xfrm>
            <a:prstGeom prst="rect">
              <a:avLst/>
            </a:prstGeom>
            <a:noFill/>
            <a:ln w="9525">
              <a:noFill/>
              <a:miter lim="800000"/>
            </a:ln>
          </p:spPr>
          <p:txBody>
            <a:bodyPr/>
            <a:lstStyle/>
            <a:p>
              <a:pPr algn="just"/>
              <a:r>
                <a:rPr lang="en-US" altLang="zh-CN" sz="3000" b="0" i="1">
                  <a:latin typeface="华文新魏" panose="02010800040101010101" charset="-122"/>
                  <a:ea typeface="华文新魏" panose="02010800040101010101" charset="-122"/>
                </a:rPr>
                <a:t>E</a:t>
              </a:r>
              <a:endParaRPr lang="en-US" altLang="zh-CN" sz="3000" b="0" i="1">
                <a:latin typeface="华文新魏" panose="02010800040101010101" charset="-122"/>
                <a:ea typeface="华文新魏" panose="02010800040101010101" charset="-122"/>
              </a:endParaRPr>
            </a:p>
          </p:txBody>
        </p:sp>
        <p:sp>
          <p:nvSpPr>
            <p:cNvPr id="16" name="Text Box 16"/>
            <p:cNvSpPr txBox="1">
              <a:spLocks noChangeArrowheads="1"/>
            </p:cNvSpPr>
            <p:nvPr>
              <p:custDataLst>
                <p:tags r:id="rId14"/>
              </p:custDataLst>
            </p:nvPr>
          </p:nvSpPr>
          <p:spPr bwMode="auto">
            <a:xfrm>
              <a:off x="80" y="1256"/>
              <a:ext cx="2160" cy="400"/>
            </a:xfrm>
            <a:prstGeom prst="rect">
              <a:avLst/>
            </a:prstGeom>
            <a:noFill/>
            <a:ln w="9525">
              <a:noFill/>
              <a:miter lim="800000"/>
            </a:ln>
          </p:spPr>
          <p:txBody>
            <a:bodyPr/>
            <a:lstStyle/>
            <a:p>
              <a:pPr algn="just"/>
              <a:r>
                <a:rPr lang="en-US" altLang="zh-CN" sz="3000" b="0" i="1">
                  <a:latin typeface="华文新魏" panose="02010800040101010101" charset="-122"/>
                  <a:ea typeface="华文新魏" panose="02010800040101010101" charset="-122"/>
                  <a:cs typeface="华文新魏" panose="02010800040101010101" charset="-122"/>
                </a:rPr>
                <a:t>U</a:t>
              </a:r>
              <a:r>
                <a:rPr lang="en-US" altLang="zh-CN" sz="3000" b="0" baseline="-25000">
                  <a:latin typeface="华文新魏" panose="02010800040101010101" charset="-122"/>
                  <a:ea typeface="华文新魏" panose="02010800040101010101" charset="-122"/>
                  <a:cs typeface="华文新魏" panose="02010800040101010101" charset="-122"/>
                </a:rPr>
                <a:t>0</a:t>
              </a:r>
              <a:r>
                <a:rPr lang="en-US" altLang="zh-CN" sz="3000" b="0" i="1">
                  <a:latin typeface="华文新魏" panose="02010800040101010101" charset="-122"/>
                  <a:ea typeface="华文新魏" panose="02010800040101010101" charset="-122"/>
                  <a:cs typeface="华文新魏" panose="02010800040101010101" charset="-122"/>
                </a:rPr>
                <a:t>         M</a:t>
              </a:r>
              <a:r>
                <a:rPr lang="en-GB" altLang="zh-CN" sz="3000" b="0">
                  <a:latin typeface="华文新魏" panose="02010800040101010101" charset="-122"/>
                  <a:ea typeface="华文新魏" panose="02010800040101010101" charset="-122"/>
                  <a:cs typeface="华文新魏" panose="02010800040101010101" charset="-122"/>
                </a:rPr>
                <a:t>（</a:t>
              </a:r>
              <a:r>
                <a:rPr lang="en-US" altLang="zh-CN" sz="3000" b="0" i="1">
                  <a:latin typeface="华文新魏" panose="02010800040101010101" charset="-122"/>
                  <a:ea typeface="华文新魏" panose="02010800040101010101" charset="-122"/>
                  <a:cs typeface="华文新魏" panose="02010800040101010101" charset="-122"/>
                </a:rPr>
                <a:t>I</a:t>
              </a:r>
              <a:r>
                <a:rPr lang="en-US" altLang="zh-CN" sz="3000" b="0" baseline="-25000">
                  <a:latin typeface="华文新魏" panose="02010800040101010101" charset="-122"/>
                  <a:ea typeface="华文新魏" panose="02010800040101010101" charset="-122"/>
                  <a:cs typeface="华文新魏" panose="02010800040101010101" charset="-122"/>
                </a:rPr>
                <a:t>0</a:t>
              </a:r>
              <a:r>
                <a:rPr lang="en-US" altLang="zh-CN" sz="3000" b="0">
                  <a:latin typeface="华文新魏" panose="02010800040101010101" charset="-122"/>
                  <a:ea typeface="华文新魏" panose="02010800040101010101" charset="-122"/>
                  <a:cs typeface="华文新魏" panose="02010800040101010101" charset="-122"/>
                </a:rPr>
                <a:t>,</a:t>
              </a:r>
              <a:r>
                <a:rPr lang="en-US" altLang="zh-CN" sz="3000" b="0" i="1">
                  <a:latin typeface="华文新魏" panose="02010800040101010101" charset="-122"/>
                  <a:ea typeface="华文新魏" panose="02010800040101010101" charset="-122"/>
                  <a:cs typeface="华文新魏" panose="02010800040101010101" charset="-122"/>
                </a:rPr>
                <a:t>U</a:t>
              </a:r>
              <a:r>
                <a:rPr lang="en-US" altLang="zh-CN" sz="3000" b="0" baseline="-25000">
                  <a:latin typeface="华文新魏" panose="02010800040101010101" charset="-122"/>
                  <a:ea typeface="华文新魏" panose="02010800040101010101" charset="-122"/>
                  <a:cs typeface="华文新魏" panose="02010800040101010101" charset="-122"/>
                </a:rPr>
                <a:t>0</a:t>
              </a:r>
              <a:r>
                <a:rPr lang="en-GB" altLang="zh-CN" sz="3000" b="0">
                  <a:latin typeface="华文新魏" panose="02010800040101010101" charset="-122"/>
                  <a:ea typeface="华文新魏" panose="02010800040101010101" charset="-122"/>
                  <a:cs typeface="华文新魏" panose="02010800040101010101" charset="-122"/>
                </a:rPr>
                <a:t>）</a:t>
              </a:r>
              <a:endParaRPr lang="zh-CN" altLang="en-US" sz="3000" b="0">
                <a:latin typeface="华文新魏" panose="02010800040101010101" charset="-122"/>
                <a:ea typeface="华文新魏" panose="02010800040101010101" charset="-122"/>
                <a:cs typeface="华文新魏" panose="02010800040101010101" charset="-122"/>
              </a:endParaRPr>
            </a:p>
          </p:txBody>
        </p:sp>
        <p:sp>
          <p:nvSpPr>
            <p:cNvPr id="17" name="Text Box 17"/>
            <p:cNvSpPr txBox="1">
              <a:spLocks noChangeArrowheads="1"/>
            </p:cNvSpPr>
            <p:nvPr>
              <p:custDataLst>
                <p:tags r:id="rId15"/>
              </p:custDataLst>
            </p:nvPr>
          </p:nvSpPr>
          <p:spPr bwMode="auto">
            <a:xfrm>
              <a:off x="518" y="2024"/>
              <a:ext cx="479" cy="473"/>
            </a:xfrm>
            <a:prstGeom prst="rect">
              <a:avLst/>
            </a:prstGeom>
            <a:noFill/>
            <a:ln w="9525">
              <a:noFill/>
              <a:miter lim="800000"/>
            </a:ln>
          </p:spPr>
          <p:txBody>
            <a:bodyPr/>
            <a:lstStyle/>
            <a:p>
              <a:pPr algn="just"/>
              <a:r>
                <a:rPr lang="en-US" altLang="zh-CN" sz="3000" b="0" i="1">
                  <a:solidFill>
                    <a:srgbClr val="3333FF"/>
                  </a:solidFill>
                  <a:latin typeface="华文新魏" panose="02010800040101010101" charset="-122"/>
                  <a:ea typeface="华文新魏" panose="02010800040101010101" charset="-122"/>
                </a:rPr>
                <a:t>β</a:t>
              </a:r>
              <a:endParaRPr lang="en-US" altLang="zh-CN" sz="3000" b="0" i="1">
                <a:solidFill>
                  <a:srgbClr val="3333FF"/>
                </a:solidFill>
                <a:latin typeface="华文新魏" panose="02010800040101010101" charset="-122"/>
                <a:ea typeface="华文新魏" panose="02010800040101010101" charset="-122"/>
              </a:endParaRPr>
            </a:p>
          </p:txBody>
        </p:sp>
        <p:sp>
          <p:nvSpPr>
            <p:cNvPr id="18" name="Text Box 18"/>
            <p:cNvSpPr txBox="1">
              <a:spLocks noChangeArrowheads="1"/>
            </p:cNvSpPr>
            <p:nvPr>
              <p:custDataLst>
                <p:tags r:id="rId16"/>
              </p:custDataLst>
            </p:nvPr>
          </p:nvSpPr>
          <p:spPr bwMode="auto">
            <a:xfrm>
              <a:off x="1044" y="2071"/>
              <a:ext cx="639" cy="474"/>
            </a:xfrm>
            <a:prstGeom prst="rect">
              <a:avLst/>
            </a:prstGeom>
            <a:noFill/>
            <a:ln w="9525">
              <a:noFill/>
              <a:miter lim="800000"/>
            </a:ln>
          </p:spPr>
          <p:txBody>
            <a:bodyPr/>
            <a:lstStyle/>
            <a:p>
              <a:pPr algn="just"/>
              <a:r>
                <a:rPr lang="en-US" altLang="zh-CN" sz="3000" b="0" i="1">
                  <a:solidFill>
                    <a:srgbClr val="3333FF"/>
                  </a:solidFill>
                  <a:latin typeface="华文新魏" panose="02010800040101010101" charset="-122"/>
                  <a:ea typeface="华文新魏" panose="02010800040101010101" charset="-122"/>
                </a:rPr>
                <a:t>α</a:t>
              </a:r>
              <a:endParaRPr lang="en-US" altLang="zh-CN" sz="3000" b="0" i="1">
                <a:solidFill>
                  <a:srgbClr val="3333FF"/>
                </a:solidFill>
                <a:latin typeface="华文新魏" panose="02010800040101010101" charset="-122"/>
                <a:ea typeface="华文新魏" panose="02010800040101010101" charset="-122"/>
              </a:endParaRPr>
            </a:p>
          </p:txBody>
        </p:sp>
        <p:sp>
          <p:nvSpPr>
            <p:cNvPr id="19" name="Text Box 19"/>
            <p:cNvSpPr txBox="1">
              <a:spLocks noChangeArrowheads="1"/>
            </p:cNvSpPr>
            <p:nvPr>
              <p:custDataLst>
                <p:tags r:id="rId17"/>
              </p:custDataLst>
            </p:nvPr>
          </p:nvSpPr>
          <p:spPr bwMode="auto">
            <a:xfrm>
              <a:off x="430" y="1653"/>
              <a:ext cx="1119" cy="474"/>
            </a:xfrm>
            <a:prstGeom prst="rect">
              <a:avLst/>
            </a:prstGeom>
            <a:noFill/>
            <a:ln w="9525">
              <a:noFill/>
              <a:miter lim="800000"/>
            </a:ln>
          </p:spPr>
          <p:txBody>
            <a:bodyPr/>
            <a:lstStyle/>
            <a:p>
              <a:pPr algn="just"/>
              <a:r>
                <a:rPr lang="en-US" altLang="zh-CN" sz="3000" b="0" i="1">
                  <a:solidFill>
                    <a:srgbClr val="FF0000"/>
                  </a:solidFill>
                  <a:latin typeface="华文新魏" panose="02010800040101010101" charset="-122"/>
                  <a:ea typeface="华文新魏" panose="02010800040101010101" charset="-122"/>
                </a:rPr>
                <a:t>b          a</a:t>
              </a:r>
              <a:endParaRPr lang="en-US" altLang="zh-CN" sz="3000" b="0" i="1">
                <a:solidFill>
                  <a:srgbClr val="FF0000"/>
                </a:solidFill>
                <a:latin typeface="华文新魏" panose="02010800040101010101" charset="-122"/>
                <a:ea typeface="华文新魏" panose="02010800040101010101" charset="-122"/>
              </a:endParaRPr>
            </a:p>
          </p:txBody>
        </p:sp>
        <p:sp>
          <p:nvSpPr>
            <p:cNvPr id="20" name="Text Box 20"/>
            <p:cNvSpPr txBox="1">
              <a:spLocks noChangeArrowheads="1"/>
            </p:cNvSpPr>
            <p:nvPr>
              <p:custDataLst>
                <p:tags r:id="rId18"/>
              </p:custDataLst>
            </p:nvPr>
          </p:nvSpPr>
          <p:spPr bwMode="auto">
            <a:xfrm>
              <a:off x="816" y="624"/>
              <a:ext cx="480" cy="473"/>
            </a:xfrm>
            <a:prstGeom prst="rect">
              <a:avLst/>
            </a:prstGeom>
            <a:noFill/>
            <a:ln w="9525">
              <a:noFill/>
              <a:miter lim="800000"/>
            </a:ln>
          </p:spPr>
          <p:txBody>
            <a:bodyPr/>
            <a:lstStyle/>
            <a:p>
              <a:pPr algn="just"/>
              <a:r>
                <a:rPr lang="en-US" altLang="zh-CN" sz="3000" b="0" i="1">
                  <a:latin typeface="华文新魏" panose="02010800040101010101" charset="-122"/>
                  <a:ea typeface="华文新魏" panose="02010800040101010101" charset="-122"/>
                </a:rPr>
                <a:t>N</a:t>
              </a:r>
              <a:endParaRPr lang="en-US" altLang="zh-CN" sz="3000" b="0" i="1">
                <a:latin typeface="华文新魏" panose="02010800040101010101" charset="-122"/>
                <a:ea typeface="华文新魏" panose="02010800040101010101" charset="-122"/>
              </a:endParaRPr>
            </a:p>
          </p:txBody>
        </p:sp>
        <p:sp>
          <p:nvSpPr>
            <p:cNvPr id="21" name="Text Box 21"/>
            <p:cNvSpPr txBox="1">
              <a:spLocks noChangeArrowheads="1"/>
            </p:cNvSpPr>
            <p:nvPr>
              <p:custDataLst>
                <p:tags r:id="rId19"/>
              </p:custDataLst>
            </p:nvPr>
          </p:nvSpPr>
          <p:spPr bwMode="auto">
            <a:xfrm>
              <a:off x="730" y="2391"/>
              <a:ext cx="1318" cy="402"/>
            </a:xfrm>
            <a:prstGeom prst="rect">
              <a:avLst/>
            </a:prstGeom>
            <a:noFill/>
            <a:ln w="9525">
              <a:noFill/>
              <a:miter lim="800000"/>
            </a:ln>
          </p:spPr>
          <p:txBody>
            <a:bodyPr/>
            <a:lstStyle/>
            <a:p>
              <a:pPr algn="just"/>
              <a:r>
                <a:rPr lang="en-US" altLang="zh-CN" sz="3000" b="0" i="1">
                  <a:latin typeface="华文新魏" panose="02010800040101010101" charset="-122"/>
                  <a:ea typeface="华文新魏" panose="02010800040101010101" charset="-122"/>
                </a:rPr>
                <a:t>I</a:t>
              </a:r>
              <a:r>
                <a:rPr lang="en-US" altLang="zh-CN" sz="3000" b="0" baseline="-25000">
                  <a:latin typeface="华文新魏" panose="02010800040101010101" charset="-122"/>
                  <a:ea typeface="华文新魏" panose="02010800040101010101" charset="-122"/>
                </a:rPr>
                <a:t>0</a:t>
              </a:r>
              <a:r>
                <a:rPr lang="en-US" altLang="zh-CN" sz="3000" b="0" i="1">
                  <a:latin typeface="华文新魏" panose="02010800040101010101" charset="-122"/>
                  <a:ea typeface="华文新魏" panose="02010800040101010101" charset="-122"/>
                </a:rPr>
                <a:t>      I</a:t>
              </a:r>
              <a:r>
                <a:rPr lang="en-US" altLang="zh-CN" sz="3000" b="0" baseline="-25000">
                  <a:latin typeface="华文新魏" panose="02010800040101010101" charset="-122"/>
                  <a:ea typeface="华文新魏" panose="02010800040101010101" charset="-122"/>
                </a:rPr>
                <a:t>m</a:t>
              </a:r>
              <a:endParaRPr lang="en-US" altLang="zh-CN" sz="3000" b="0">
                <a:latin typeface="华文新魏" panose="02010800040101010101" charset="-122"/>
                <a:ea typeface="华文新魏" panose="02010800040101010101" charset="-122"/>
              </a:endParaRPr>
            </a:p>
          </p:txBody>
        </p:sp>
      </p:grpSp>
      <p:sp>
        <p:nvSpPr>
          <p:cNvPr id="22" name="Text Box 22"/>
          <p:cNvSpPr txBox="1">
            <a:spLocks noChangeArrowheads="1"/>
          </p:cNvSpPr>
          <p:nvPr>
            <p:custDataLst>
              <p:tags r:id="rId20"/>
            </p:custDataLst>
          </p:nvPr>
        </p:nvSpPr>
        <p:spPr bwMode="auto">
          <a:xfrm>
            <a:off x="409648" y="1019844"/>
            <a:ext cx="11307350" cy="1124585"/>
          </a:xfrm>
          <a:prstGeom prst="rect">
            <a:avLst/>
          </a:prstGeom>
          <a:noFill/>
          <a:ln w="9525">
            <a:noFill/>
            <a:miter lim="800000"/>
          </a:ln>
        </p:spPr>
        <p:txBody>
          <a:bodyPr wrap="square">
            <a:spAutoFit/>
          </a:bodyPr>
          <a:lstStyle/>
          <a:p>
            <a:pPr>
              <a:lnSpc>
                <a:spcPct val="120000"/>
              </a:lnSpc>
            </a:pPr>
            <a:r>
              <a:rPr kumimoji="1" lang="en-US" sz="2800" b="0">
                <a:latin typeface="华文新魏" panose="02010800040101010101" charset="-122"/>
                <a:ea typeface="华文新魏" panose="02010800040101010101" charset="-122"/>
                <a:cs typeface="华文新魏" panose="02010800040101010101" charset="-122"/>
              </a:rPr>
              <a:t>1.</a:t>
            </a:r>
            <a:r>
              <a:rPr kumimoji="1" lang="zh-CN" altLang="en-US" sz="2800" b="0" smtClean="0">
                <a:latin typeface="华文新魏" panose="02010800040101010101" charset="-122"/>
                <a:ea typeface="华文新魏" panose="02010800040101010101" charset="-122"/>
                <a:cs typeface="华文新魏" panose="02010800040101010101" charset="-122"/>
              </a:rPr>
              <a:t>图</a:t>
            </a:r>
            <a:r>
              <a:rPr kumimoji="1" lang="zh-CN" altLang="en-US" sz="2800" b="0">
                <a:latin typeface="华文新魏" panose="02010800040101010101" charset="-122"/>
                <a:ea typeface="华文新魏" panose="02010800040101010101" charset="-122"/>
                <a:cs typeface="华文新魏" panose="02010800040101010101" charset="-122"/>
              </a:rPr>
              <a:t>中</a:t>
            </a:r>
            <a:r>
              <a:rPr kumimoji="1" lang="en-US" altLang="zh-CN" sz="2800" b="0">
                <a:latin typeface="华文新魏" panose="02010800040101010101" charset="-122"/>
                <a:ea typeface="华文新魏" panose="02010800040101010101" charset="-122"/>
                <a:cs typeface="华文新魏" panose="02010800040101010101" charset="-122"/>
              </a:rPr>
              <a:t>a</a:t>
            </a:r>
            <a:r>
              <a:rPr kumimoji="1" lang="zh-CN" altLang="en-US" sz="2800" b="0">
                <a:latin typeface="华文新魏" panose="02010800040101010101" charset="-122"/>
                <a:ea typeface="华文新魏" panose="02010800040101010101" charset="-122"/>
                <a:cs typeface="华文新魏" panose="02010800040101010101" charset="-122"/>
              </a:rPr>
              <a:t>为</a:t>
            </a:r>
            <a:r>
              <a:rPr kumimoji="1" lang="zh-CN" altLang="en-US" sz="2800" b="0">
                <a:solidFill>
                  <a:srgbClr val="FF0000"/>
                </a:solidFill>
                <a:latin typeface="华文新魏" panose="02010800040101010101" charset="-122"/>
                <a:ea typeface="华文新魏" panose="02010800040101010101" charset="-122"/>
                <a:cs typeface="华文新魏" panose="02010800040101010101" charset="-122"/>
              </a:rPr>
              <a:t>闭合电路</a:t>
            </a:r>
            <a:r>
              <a:rPr kumimoji="1" lang="zh-CN" altLang="en-US" sz="2800" b="0">
                <a:latin typeface="华文新魏" panose="02010800040101010101" charset="-122"/>
                <a:ea typeface="华文新魏" panose="02010800040101010101" charset="-122"/>
                <a:cs typeface="华文新魏" panose="02010800040101010101" charset="-122"/>
              </a:rPr>
              <a:t>的</a:t>
            </a:r>
            <a:r>
              <a:rPr kumimoji="1" lang="en-US" altLang="zh-CN" sz="2800" b="0">
                <a:latin typeface="华文新魏" panose="02010800040101010101" charset="-122"/>
                <a:ea typeface="华文新魏" panose="02010800040101010101" charset="-122"/>
                <a:cs typeface="华文新魏" panose="02010800040101010101" charset="-122"/>
              </a:rPr>
              <a:t>U-I</a:t>
            </a:r>
            <a:endParaRPr kumimoji="1" lang="en-US" altLang="zh-CN" sz="2800" b="0">
              <a:latin typeface="华文新魏" panose="02010800040101010101" charset="-122"/>
              <a:ea typeface="华文新魏" panose="02010800040101010101" charset="-122"/>
              <a:cs typeface="华文新魏" panose="02010800040101010101" charset="-122"/>
            </a:endParaRPr>
          </a:p>
          <a:p>
            <a:pPr>
              <a:lnSpc>
                <a:spcPct val="120000"/>
              </a:lnSpc>
            </a:pPr>
            <a:r>
              <a:rPr kumimoji="1" lang="en-US" altLang="zh-CN" sz="2800" b="0">
                <a:latin typeface="华文新魏" panose="02010800040101010101" charset="-122"/>
                <a:ea typeface="华文新魏" panose="02010800040101010101" charset="-122"/>
                <a:cs typeface="华文新魏" panose="02010800040101010101" charset="-122"/>
              </a:rPr>
              <a:t>   </a:t>
            </a:r>
            <a:r>
              <a:rPr kumimoji="1" lang="zh-CN" altLang="en-US" sz="2800" b="0">
                <a:latin typeface="华文新魏" panose="02010800040101010101" charset="-122"/>
                <a:ea typeface="华文新魏" panose="02010800040101010101" charset="-122"/>
                <a:cs typeface="华文新魏" panose="02010800040101010101" charset="-122"/>
              </a:rPr>
              <a:t>图象</a:t>
            </a:r>
            <a:r>
              <a:rPr kumimoji="1" lang="en-US" altLang="zh-CN" sz="2800" b="0">
                <a:latin typeface="华文新魏" panose="02010800040101010101" charset="-122"/>
                <a:ea typeface="华文新魏" panose="02010800040101010101" charset="-122"/>
                <a:cs typeface="华文新魏" panose="02010800040101010101" charset="-122"/>
              </a:rPr>
              <a:t>b</a:t>
            </a:r>
            <a:r>
              <a:rPr kumimoji="1" lang="zh-CN" altLang="en-US" sz="2800" b="0">
                <a:latin typeface="华文新魏" panose="02010800040101010101" charset="-122"/>
                <a:ea typeface="华文新魏" panose="02010800040101010101" charset="-122"/>
                <a:cs typeface="华文新魏" panose="02010800040101010101" charset="-122"/>
              </a:rPr>
              <a:t>为</a:t>
            </a:r>
            <a:r>
              <a:rPr kumimoji="1" lang="zh-CN" altLang="en-US" sz="2800" b="0">
                <a:solidFill>
                  <a:srgbClr val="FF0000"/>
                </a:solidFill>
                <a:latin typeface="华文新魏" panose="02010800040101010101" charset="-122"/>
                <a:ea typeface="华文新魏" panose="02010800040101010101" charset="-122"/>
                <a:cs typeface="华文新魏" panose="02010800040101010101" charset="-122"/>
              </a:rPr>
              <a:t>部分电路</a:t>
            </a:r>
            <a:r>
              <a:rPr kumimoji="1" lang="en-US" altLang="zh-CN" sz="2800" b="0">
                <a:solidFill>
                  <a:srgbClr val="FF0000"/>
                </a:solidFill>
                <a:latin typeface="华文新魏" panose="02010800040101010101" charset="-122"/>
                <a:ea typeface="华文新魏" panose="02010800040101010101" charset="-122"/>
                <a:cs typeface="华文新魏" panose="02010800040101010101" charset="-122"/>
              </a:rPr>
              <a:t>(</a:t>
            </a:r>
            <a:r>
              <a:rPr kumimoji="1" lang="zh-CN" altLang="en-US" sz="2800" b="0">
                <a:solidFill>
                  <a:srgbClr val="FF0000"/>
                </a:solidFill>
                <a:latin typeface="华文新魏" panose="02010800040101010101" charset="-122"/>
                <a:ea typeface="华文新魏" panose="02010800040101010101" charset="-122"/>
                <a:cs typeface="华文新魏" panose="02010800040101010101" charset="-122"/>
              </a:rPr>
              <a:t>外电阻</a:t>
            </a:r>
            <a:r>
              <a:rPr kumimoji="1" lang="en-US" altLang="zh-CN" sz="2800" b="0">
                <a:solidFill>
                  <a:srgbClr val="FF0000"/>
                </a:solidFill>
                <a:latin typeface="华文新魏" panose="02010800040101010101" charset="-122"/>
                <a:ea typeface="华文新魏" panose="02010800040101010101" charset="-122"/>
                <a:cs typeface="华文新魏" panose="02010800040101010101" charset="-122"/>
              </a:rPr>
              <a:t>)</a:t>
            </a:r>
            <a:r>
              <a:rPr kumimoji="1" lang="zh-CN" altLang="en-US" sz="2800" b="0">
                <a:latin typeface="华文新魏" panose="02010800040101010101" charset="-122"/>
                <a:ea typeface="华文新魏" panose="02010800040101010101" charset="-122"/>
                <a:cs typeface="华文新魏" panose="02010800040101010101" charset="-122"/>
              </a:rPr>
              <a:t>的</a:t>
            </a:r>
            <a:r>
              <a:rPr kumimoji="1" lang="en-US" altLang="zh-CN" sz="2800" b="0">
                <a:latin typeface="华文新魏" panose="02010800040101010101" charset="-122"/>
                <a:ea typeface="华文新魏" panose="02010800040101010101" charset="-122"/>
                <a:cs typeface="华文新魏" panose="02010800040101010101" charset="-122"/>
              </a:rPr>
              <a:t>U-I</a:t>
            </a:r>
            <a:r>
              <a:rPr kumimoji="1" lang="zh-CN" altLang="en-US" sz="2800" b="0">
                <a:latin typeface="华文新魏" panose="02010800040101010101" charset="-122"/>
                <a:ea typeface="华文新魏" panose="02010800040101010101" charset="-122"/>
                <a:cs typeface="华文新魏" panose="02010800040101010101" charset="-122"/>
              </a:rPr>
              <a:t>图象 </a:t>
            </a:r>
            <a:endParaRPr kumimoji="1" lang="zh-CN" altLang="en-US" sz="2800" b="0">
              <a:latin typeface="华文新魏" panose="02010800040101010101" charset="-122"/>
              <a:ea typeface="华文新魏" panose="02010800040101010101" charset="-122"/>
              <a:cs typeface="华文新魏" panose="02010800040101010101" charset="-122"/>
            </a:endParaRPr>
          </a:p>
        </p:txBody>
      </p:sp>
      <p:sp>
        <p:nvSpPr>
          <p:cNvPr id="23" name="Text Box 23"/>
          <p:cNvSpPr txBox="1">
            <a:spLocks noChangeArrowheads="1"/>
          </p:cNvSpPr>
          <p:nvPr>
            <p:custDataLst>
              <p:tags r:id="rId21"/>
            </p:custDataLst>
          </p:nvPr>
        </p:nvSpPr>
        <p:spPr bwMode="auto">
          <a:xfrm>
            <a:off x="409648" y="1942858"/>
            <a:ext cx="11451392" cy="1383665"/>
          </a:xfrm>
          <a:prstGeom prst="rect">
            <a:avLst/>
          </a:prstGeom>
          <a:noFill/>
          <a:ln w="9525">
            <a:noFill/>
            <a:miter lim="800000"/>
          </a:ln>
        </p:spPr>
        <p:txBody>
          <a:bodyPr wrap="square">
            <a:spAutoFit/>
          </a:bodyPr>
          <a:lstStyle/>
          <a:p>
            <a:pPr>
              <a:lnSpc>
                <a:spcPct val="150000"/>
              </a:lnSpc>
            </a:pPr>
            <a:r>
              <a:rPr kumimoji="1" lang="en-US" sz="2800" b="0">
                <a:latin typeface="华文新魏" panose="02010800040101010101" charset="-122"/>
                <a:ea typeface="华文新魏" panose="02010800040101010101" charset="-122"/>
                <a:cs typeface="华文新魏" panose="02010800040101010101" charset="-122"/>
              </a:rPr>
              <a:t>2.</a:t>
            </a:r>
            <a:r>
              <a:rPr kumimoji="1" lang="zh-CN" altLang="en-US" sz="2800" b="0">
                <a:latin typeface="华文新魏" panose="02010800040101010101" charset="-122"/>
                <a:ea typeface="华文新魏" panose="02010800040101010101" charset="-122"/>
                <a:cs typeface="华文新魏" panose="02010800040101010101" charset="-122"/>
              </a:rPr>
              <a:t>两者的交点坐标表示该电阻接入电路时的</a:t>
            </a:r>
            <a:r>
              <a:rPr kumimoji="1" lang="zh-CN" altLang="en-US" sz="2800" b="0">
                <a:solidFill>
                  <a:srgbClr val="FF0000"/>
                </a:solidFill>
                <a:latin typeface="华文新魏" panose="02010800040101010101" charset="-122"/>
                <a:ea typeface="华文新魏" panose="02010800040101010101" charset="-122"/>
                <a:cs typeface="华文新魏" panose="02010800040101010101" charset="-122"/>
              </a:rPr>
              <a:t>路端电压与电</a:t>
            </a:r>
            <a:r>
              <a:rPr kumimoji="1" lang="zh-CN" altLang="en-US" sz="2800" b="0" smtClean="0">
                <a:solidFill>
                  <a:srgbClr val="FF0000"/>
                </a:solidFill>
                <a:latin typeface="华文新魏" panose="02010800040101010101" charset="-122"/>
                <a:ea typeface="华文新魏" panose="02010800040101010101" charset="-122"/>
                <a:cs typeface="华文新魏" panose="02010800040101010101" charset="-122"/>
              </a:rPr>
              <a:t>流（即工作时的实际电压和实际电流</a:t>
            </a:r>
            <a:r>
              <a:rPr kumimoji="1" lang="en-US" altLang="zh-CN" sz="2800" b="0" smtClean="0">
                <a:solidFill>
                  <a:srgbClr val="FF0000"/>
                </a:solidFill>
                <a:latin typeface="华文新魏" panose="02010800040101010101" charset="-122"/>
                <a:ea typeface="华文新魏" panose="02010800040101010101" charset="-122"/>
                <a:cs typeface="华文新魏" panose="02010800040101010101" charset="-122"/>
              </a:rPr>
              <a:t>——</a:t>
            </a:r>
            <a:r>
              <a:rPr kumimoji="1" lang="zh-CN" altLang="en-US" sz="2800" b="0" smtClean="0">
                <a:solidFill>
                  <a:srgbClr val="FF0000"/>
                </a:solidFill>
                <a:latin typeface="华文新魏" panose="02010800040101010101" charset="-122"/>
                <a:ea typeface="华文新魏" panose="02010800040101010101" charset="-122"/>
                <a:cs typeface="华文新魏" panose="02010800040101010101" charset="-122"/>
              </a:rPr>
              <a:t>实际功率</a:t>
            </a:r>
            <a:r>
              <a:rPr kumimoji="1" lang="en-US" altLang="zh-CN" sz="2800" b="0" smtClean="0">
                <a:solidFill>
                  <a:srgbClr val="FF0000"/>
                </a:solidFill>
                <a:latin typeface="华文新魏" panose="02010800040101010101" charset="-122"/>
                <a:ea typeface="华文新魏" panose="02010800040101010101" charset="-122"/>
                <a:cs typeface="华文新魏" panose="02010800040101010101" charset="-122"/>
              </a:rPr>
              <a:t>P</a:t>
            </a:r>
            <a:r>
              <a:rPr kumimoji="1" lang="zh-CN" altLang="en-US" sz="2800" b="0" baseline="-25000" smtClean="0">
                <a:solidFill>
                  <a:srgbClr val="FF0000"/>
                </a:solidFill>
                <a:latin typeface="华文新魏" panose="02010800040101010101" charset="-122"/>
                <a:ea typeface="华文新魏" panose="02010800040101010101" charset="-122"/>
                <a:cs typeface="华文新魏" panose="02010800040101010101" charset="-122"/>
              </a:rPr>
              <a:t>实</a:t>
            </a:r>
            <a:r>
              <a:rPr kumimoji="1" lang="en-US" altLang="zh-CN" sz="2800" b="0" smtClean="0">
                <a:solidFill>
                  <a:srgbClr val="FF0000"/>
                </a:solidFill>
                <a:latin typeface="华文新魏" panose="02010800040101010101" charset="-122"/>
                <a:ea typeface="华文新魏" panose="02010800040101010101" charset="-122"/>
                <a:cs typeface="华文新魏" panose="02010800040101010101" charset="-122"/>
              </a:rPr>
              <a:t>=U</a:t>
            </a:r>
            <a:r>
              <a:rPr kumimoji="1" lang="en-US" altLang="zh-CN" sz="2800" b="0" baseline="-25000" smtClean="0">
                <a:solidFill>
                  <a:srgbClr val="FF0000"/>
                </a:solidFill>
                <a:latin typeface="华文新魏" panose="02010800040101010101" charset="-122"/>
                <a:ea typeface="华文新魏" panose="02010800040101010101" charset="-122"/>
                <a:cs typeface="华文新魏" panose="02010800040101010101" charset="-122"/>
              </a:rPr>
              <a:t>0</a:t>
            </a:r>
            <a:r>
              <a:rPr kumimoji="1" lang="en-US" altLang="zh-CN" sz="2800" b="0" smtClean="0">
                <a:solidFill>
                  <a:srgbClr val="FF0000"/>
                </a:solidFill>
                <a:latin typeface="华文新魏" panose="02010800040101010101" charset="-122"/>
                <a:ea typeface="华文新魏" panose="02010800040101010101" charset="-122"/>
                <a:cs typeface="华文新魏" panose="02010800040101010101" charset="-122"/>
              </a:rPr>
              <a:t>I</a:t>
            </a:r>
            <a:r>
              <a:rPr kumimoji="1" lang="en-US" altLang="zh-CN" sz="2800" b="0" baseline="-25000" smtClean="0">
                <a:solidFill>
                  <a:srgbClr val="FF0000"/>
                </a:solidFill>
                <a:latin typeface="华文新魏" panose="02010800040101010101" charset="-122"/>
                <a:ea typeface="华文新魏" panose="02010800040101010101" charset="-122"/>
                <a:cs typeface="华文新魏" panose="02010800040101010101" charset="-122"/>
              </a:rPr>
              <a:t>0</a:t>
            </a:r>
            <a:r>
              <a:rPr kumimoji="1" lang="zh-CN" altLang="en-US" sz="2800" b="0" smtClean="0">
                <a:solidFill>
                  <a:srgbClr val="FF0000"/>
                </a:solidFill>
                <a:latin typeface="华文新魏" panose="02010800040101010101" charset="-122"/>
                <a:ea typeface="华文新魏" panose="02010800040101010101" charset="-122"/>
                <a:cs typeface="华文新魏" panose="02010800040101010101" charset="-122"/>
              </a:rPr>
              <a:t>）</a:t>
            </a:r>
            <a:r>
              <a:rPr kumimoji="1" lang="en-US" altLang="zh-CN" sz="2800" b="0" u="sng" smtClean="0">
                <a:solidFill>
                  <a:srgbClr val="FF0000"/>
                </a:solidFill>
                <a:latin typeface="华文新魏" panose="02010800040101010101" charset="-122"/>
                <a:ea typeface="华文新魏" panose="02010800040101010101" charset="-122"/>
                <a:cs typeface="华文新魏" panose="02010800040101010101" charset="-122"/>
              </a:rPr>
              <a:t> </a:t>
            </a:r>
            <a:endParaRPr kumimoji="1" lang="en-US" altLang="zh-CN" sz="2800" b="0" u="sng">
              <a:solidFill>
                <a:srgbClr val="FF0000"/>
              </a:solidFill>
              <a:latin typeface="华文新魏" panose="02010800040101010101" charset="-122"/>
              <a:ea typeface="华文新魏" panose="02010800040101010101" charset="-122"/>
              <a:cs typeface="华文新魏" panose="02010800040101010101" charset="-122"/>
            </a:endParaRPr>
          </a:p>
        </p:txBody>
      </p:sp>
      <p:sp>
        <p:nvSpPr>
          <p:cNvPr id="24" name="Text Box 24"/>
          <p:cNvSpPr txBox="1">
            <a:spLocks noChangeArrowheads="1"/>
          </p:cNvSpPr>
          <p:nvPr>
            <p:custDataLst>
              <p:tags r:id="rId22"/>
            </p:custDataLst>
          </p:nvPr>
        </p:nvSpPr>
        <p:spPr bwMode="auto">
          <a:xfrm>
            <a:off x="409648" y="3371495"/>
            <a:ext cx="7130112" cy="2030095"/>
          </a:xfrm>
          <a:prstGeom prst="rect">
            <a:avLst/>
          </a:prstGeom>
          <a:noFill/>
          <a:ln w="9525">
            <a:noFill/>
            <a:miter lim="800000"/>
          </a:ln>
        </p:spPr>
        <p:txBody>
          <a:bodyPr wrap="square">
            <a:spAutoFit/>
          </a:bodyPr>
          <a:lstStyle/>
          <a:p>
            <a:pPr>
              <a:lnSpc>
                <a:spcPct val="150000"/>
              </a:lnSpc>
            </a:pPr>
            <a:r>
              <a:rPr kumimoji="1" lang="en-US" sz="2800" b="0">
                <a:latin typeface="华文新魏" panose="02010800040101010101" charset="-122"/>
                <a:ea typeface="华文新魏" panose="02010800040101010101" charset="-122"/>
                <a:cs typeface="华文新魏" panose="02010800040101010101" charset="-122"/>
              </a:rPr>
              <a:t>3.</a:t>
            </a:r>
            <a:r>
              <a:rPr kumimoji="1" lang="en-US" altLang="zh-CN" sz="2800" b="0">
                <a:solidFill>
                  <a:srgbClr val="FF0000"/>
                </a:solidFill>
                <a:latin typeface="华文新魏" panose="02010800040101010101" charset="-122"/>
                <a:ea typeface="华文新魏" panose="02010800040101010101" charset="-122"/>
                <a:cs typeface="华文新魏" panose="02010800040101010101" charset="-122"/>
              </a:rPr>
              <a:t>a</a:t>
            </a:r>
            <a:r>
              <a:rPr kumimoji="1" lang="zh-CN" altLang="en-US" sz="2800" b="0">
                <a:solidFill>
                  <a:srgbClr val="FF0000"/>
                </a:solidFill>
                <a:latin typeface="华文新魏" panose="02010800040101010101" charset="-122"/>
                <a:ea typeface="华文新魏" panose="02010800040101010101" charset="-122"/>
                <a:cs typeface="华文新魏" panose="02010800040101010101" charset="-122"/>
              </a:rPr>
              <a:t>的斜率</a:t>
            </a:r>
            <a:r>
              <a:rPr kumimoji="1" lang="zh-CN" altLang="en-US" sz="2800" b="0">
                <a:latin typeface="华文新魏" panose="02010800040101010101" charset="-122"/>
                <a:ea typeface="华文新魏" panose="02010800040101010101" charset="-122"/>
                <a:cs typeface="华文新魏" panose="02010800040101010101" charset="-122"/>
              </a:rPr>
              <a:t>的绝对值表示</a:t>
            </a:r>
            <a:r>
              <a:rPr kumimoji="1" lang="zh-CN" altLang="en-US" sz="2800" b="0">
                <a:solidFill>
                  <a:srgbClr val="FF0000"/>
                </a:solidFill>
                <a:latin typeface="华文新魏" panose="02010800040101010101" charset="-122"/>
                <a:ea typeface="华文新魏" panose="02010800040101010101" charset="-122"/>
                <a:cs typeface="华文新魏" panose="02010800040101010101" charset="-122"/>
              </a:rPr>
              <a:t>电源内阻的</a:t>
            </a:r>
            <a:r>
              <a:rPr kumimoji="1" lang="zh-CN" altLang="en-US" sz="2800" b="0">
                <a:latin typeface="华文新魏" panose="02010800040101010101" charset="-122"/>
                <a:ea typeface="华文新魏" panose="02010800040101010101" charset="-122"/>
                <a:cs typeface="华文新魏" panose="02010800040101010101" charset="-122"/>
              </a:rPr>
              <a:t>大小、</a:t>
            </a:r>
            <a:r>
              <a:rPr kumimoji="1" lang="en-US" altLang="zh-CN" sz="2800" b="0">
                <a:solidFill>
                  <a:srgbClr val="FF0000"/>
                </a:solidFill>
                <a:latin typeface="华文新魏" panose="02010800040101010101" charset="-122"/>
                <a:ea typeface="华文新魏" panose="02010800040101010101" charset="-122"/>
                <a:cs typeface="华文新魏" panose="02010800040101010101" charset="-122"/>
              </a:rPr>
              <a:t>b</a:t>
            </a:r>
            <a:r>
              <a:rPr kumimoji="1" lang="zh-CN" altLang="en-US" sz="2800" b="0">
                <a:solidFill>
                  <a:srgbClr val="FF0000"/>
                </a:solidFill>
                <a:latin typeface="华文新魏" panose="02010800040101010101" charset="-122"/>
                <a:ea typeface="华文新魏" panose="02010800040101010101" charset="-122"/>
                <a:cs typeface="华文新魏" panose="02010800040101010101" charset="-122"/>
              </a:rPr>
              <a:t>的斜率</a:t>
            </a:r>
            <a:r>
              <a:rPr kumimoji="1" lang="zh-CN" altLang="en-US" sz="2800" b="0">
                <a:latin typeface="华文新魏" panose="02010800040101010101" charset="-122"/>
                <a:ea typeface="华文新魏" panose="02010800040101010101" charset="-122"/>
                <a:cs typeface="华文新魏" panose="02010800040101010101" charset="-122"/>
              </a:rPr>
              <a:t>的绝对值表示</a:t>
            </a:r>
            <a:r>
              <a:rPr kumimoji="1" lang="zh-CN" altLang="en-US" sz="2800" b="0">
                <a:solidFill>
                  <a:srgbClr val="FF0000"/>
                </a:solidFill>
                <a:latin typeface="华文新魏" panose="02010800040101010101" charset="-122"/>
                <a:ea typeface="华文新魏" panose="02010800040101010101" charset="-122"/>
                <a:cs typeface="华文新魏" panose="02010800040101010101" charset="-122"/>
              </a:rPr>
              <a:t>接入电路中外电阻的</a:t>
            </a:r>
            <a:r>
              <a:rPr kumimoji="1" lang="zh-CN" altLang="en-US" sz="2800" b="0">
                <a:latin typeface="华文新魏" panose="02010800040101010101" charset="-122"/>
                <a:ea typeface="华文新魏" panose="02010800040101010101" charset="-122"/>
                <a:cs typeface="华文新魏" panose="02010800040101010101" charset="-122"/>
              </a:rPr>
              <a:t>的大小 </a:t>
            </a:r>
            <a:endParaRPr kumimoji="1" lang="zh-CN" altLang="en-US" sz="2800" b="0">
              <a:latin typeface="华文新魏" panose="02010800040101010101" charset="-122"/>
              <a:ea typeface="华文新魏" panose="02010800040101010101" charset="-122"/>
              <a:cs typeface="华文新魏" panose="02010800040101010101" charset="-122"/>
            </a:endParaRPr>
          </a:p>
        </p:txBody>
      </p:sp>
      <p:sp>
        <p:nvSpPr>
          <p:cNvPr id="58" name="文本框 57"/>
          <p:cNvSpPr txBox="1"/>
          <p:nvPr>
            <p:custDataLst>
              <p:tags r:id="rId23"/>
            </p:custDataLst>
          </p:nvPr>
        </p:nvSpPr>
        <p:spPr>
          <a:xfrm>
            <a:off x="113665" y="99060"/>
            <a:ext cx="4389120"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smtClean="0">
                <a:solidFill>
                  <a:schemeClr val="bg1"/>
                </a:solidFill>
                <a:latin typeface="宋体" panose="02010600030101010101" pitchFamily="2" charset="-122"/>
                <a:sym typeface="+mn-ea"/>
              </a:rPr>
              <a:t> </a:t>
            </a:r>
            <a:r>
              <a:rPr lang="zh-CN" altLang="en-US" sz="2800" smtClean="0">
                <a:solidFill>
                  <a:schemeClr val="accent1">
                    <a:lumMod val="75000"/>
                  </a:schemeClr>
                </a:solidFill>
                <a:latin typeface="宋体" panose="02010600030101010101" pitchFamily="2" charset="-122"/>
                <a:sym typeface="+mn-ea"/>
              </a:rPr>
              <a:t>路端电压与负载的关系</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
        <p:nvSpPr>
          <p:cNvPr id="28704" name="文本框 6"/>
          <p:cNvSpPr>
            <a:spLocks noChangeArrowheads="1"/>
          </p:cNvSpPr>
          <p:nvPr>
            <p:custDataLst>
              <p:tags r:id="rId24"/>
            </p:custDataLst>
          </p:nvPr>
        </p:nvSpPr>
        <p:spPr bwMode="auto">
          <a:xfrm>
            <a:off x="5243830" y="414020"/>
            <a:ext cx="1732915" cy="521970"/>
          </a:xfrm>
          <a:prstGeom prst="rect">
            <a:avLst/>
          </a:prstGeom>
          <a:noFill/>
          <a:ln w="9525" algn="ctr">
            <a:noFill/>
            <a:miter lim="800000"/>
          </a:ln>
        </p:spPr>
        <p:txBody>
          <a:bodyPr wrap="square">
            <a:spAutoFit/>
          </a:bodyPr>
          <a:lstStyle/>
          <a:p>
            <a:r>
              <a:rPr lang="zh-CN" altLang="en-US" sz="2800" b="1">
                <a:solidFill>
                  <a:srgbClr val="FF0000"/>
                </a:solidFill>
              </a:rPr>
              <a:t>【比较】</a:t>
            </a:r>
            <a:endParaRPr lang="zh-CN" altLang="en-US" sz="2800" b="1">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矩形 1"/>
          <p:cNvSpPr>
            <a:spLocks noChangeArrowheads="1"/>
          </p:cNvSpPr>
          <p:nvPr>
            <p:custDataLst>
              <p:tags r:id="rId1"/>
            </p:custDataLst>
          </p:nvPr>
        </p:nvSpPr>
        <p:spPr bwMode="auto">
          <a:xfrm>
            <a:off x="849934" y="733562"/>
            <a:ext cx="10074829" cy="645160"/>
          </a:xfrm>
          <a:prstGeom prst="rect">
            <a:avLst/>
          </a:prstGeom>
          <a:noFill/>
          <a:ln w="9525" algn="ctr">
            <a:noFill/>
            <a:miter lim="800000"/>
          </a:ln>
        </p:spPr>
        <p:txBody>
          <a:bodyPr>
            <a:spAutoFit/>
          </a:bodyPr>
          <a:lstStyle/>
          <a:p>
            <a:pPr algn="just">
              <a:lnSpc>
                <a:spcPct val="150000"/>
              </a:lnSpc>
              <a:tabLst>
                <a:tab pos="2700020" algn="l"/>
              </a:tabLst>
            </a:pPr>
            <a:r>
              <a:rPr lang="zh-CN" altLang="en-US" sz="2400" b="1" smtClean="0">
                <a:solidFill>
                  <a:srgbClr val="7030A0"/>
                </a:solidFill>
                <a:latin typeface="Times New Roman" panose="02020603050405020304" pitchFamily="18" charset="0"/>
              </a:rPr>
              <a:t>部分电路中</a:t>
            </a:r>
            <a:r>
              <a:rPr lang="zh-CN" altLang="zh-CN" sz="2400" b="1" smtClean="0">
                <a:solidFill>
                  <a:srgbClr val="7030A0"/>
                </a:solidFill>
                <a:latin typeface="Times New Roman" panose="02020603050405020304" pitchFamily="18" charset="0"/>
              </a:rPr>
              <a:t>电</a:t>
            </a:r>
            <a:r>
              <a:rPr lang="zh-CN" altLang="zh-CN" sz="2400" b="1">
                <a:solidFill>
                  <a:srgbClr val="7030A0"/>
                </a:solidFill>
                <a:latin typeface="Times New Roman" panose="02020603050405020304" pitchFamily="18" charset="0"/>
              </a:rPr>
              <a:t>阻的</a:t>
            </a:r>
            <a:r>
              <a:rPr lang="en-US" altLang="zh-CN" sz="2400" b="1" i="1">
                <a:solidFill>
                  <a:srgbClr val="7030A0"/>
                </a:solidFill>
                <a:latin typeface="Times New Roman" panose="02020603050405020304" pitchFamily="18" charset="0"/>
              </a:rPr>
              <a:t>U</a:t>
            </a:r>
            <a:r>
              <a:rPr lang="zh-CN" altLang="zh-CN" sz="2400" b="1">
                <a:solidFill>
                  <a:srgbClr val="7030A0"/>
                </a:solidFill>
                <a:latin typeface="Times New Roman" panose="02020603050405020304" pitchFamily="18" charset="0"/>
              </a:rPr>
              <a:t>－</a:t>
            </a:r>
            <a:r>
              <a:rPr lang="en-US" altLang="zh-CN" sz="2400" b="1" i="1">
                <a:solidFill>
                  <a:srgbClr val="7030A0"/>
                </a:solidFill>
                <a:latin typeface="Times New Roman" panose="02020603050405020304" pitchFamily="18" charset="0"/>
              </a:rPr>
              <a:t>I</a:t>
            </a:r>
            <a:r>
              <a:rPr lang="zh-CN" altLang="zh-CN" sz="2400" b="1">
                <a:solidFill>
                  <a:srgbClr val="7030A0"/>
                </a:solidFill>
                <a:latin typeface="Times New Roman" panose="02020603050405020304" pitchFamily="18" charset="0"/>
              </a:rPr>
              <a:t>图象</a:t>
            </a:r>
            <a:r>
              <a:rPr lang="zh-CN" altLang="zh-CN" sz="2400" b="1" smtClean="0">
                <a:solidFill>
                  <a:srgbClr val="7030A0"/>
                </a:solidFill>
                <a:latin typeface="Times New Roman" panose="02020603050405020304" pitchFamily="18" charset="0"/>
              </a:rPr>
              <a:t>与</a:t>
            </a:r>
            <a:r>
              <a:rPr lang="zh-CN" altLang="en-US" sz="2400" b="1" smtClean="0">
                <a:solidFill>
                  <a:srgbClr val="7030A0"/>
                </a:solidFill>
                <a:latin typeface="Times New Roman" panose="02020603050405020304" pitchFamily="18" charset="0"/>
              </a:rPr>
              <a:t>闭合电路中</a:t>
            </a:r>
            <a:r>
              <a:rPr lang="zh-CN" altLang="zh-CN" sz="2400" b="1" smtClean="0">
                <a:solidFill>
                  <a:srgbClr val="7030A0"/>
                </a:solidFill>
                <a:latin typeface="Times New Roman" panose="02020603050405020304" pitchFamily="18" charset="0"/>
              </a:rPr>
              <a:t>电</a:t>
            </a:r>
            <a:r>
              <a:rPr lang="zh-CN" altLang="zh-CN" sz="2400" b="1">
                <a:solidFill>
                  <a:srgbClr val="7030A0"/>
                </a:solidFill>
                <a:latin typeface="Times New Roman" panose="02020603050405020304" pitchFamily="18" charset="0"/>
              </a:rPr>
              <a:t>源的</a:t>
            </a:r>
            <a:r>
              <a:rPr lang="en-US" altLang="zh-CN" sz="2400" b="1" i="1">
                <a:solidFill>
                  <a:srgbClr val="7030A0"/>
                </a:solidFill>
                <a:latin typeface="Times New Roman" panose="02020603050405020304" pitchFamily="18" charset="0"/>
              </a:rPr>
              <a:t>U</a:t>
            </a:r>
            <a:r>
              <a:rPr lang="zh-CN" altLang="zh-CN" sz="2400" b="1">
                <a:solidFill>
                  <a:srgbClr val="7030A0"/>
                </a:solidFill>
                <a:latin typeface="Times New Roman" panose="02020603050405020304" pitchFamily="18" charset="0"/>
              </a:rPr>
              <a:t>－</a:t>
            </a:r>
            <a:r>
              <a:rPr lang="en-US" altLang="zh-CN" sz="2400" b="1" i="1">
                <a:solidFill>
                  <a:srgbClr val="7030A0"/>
                </a:solidFill>
                <a:latin typeface="Times New Roman" panose="02020603050405020304" pitchFamily="18" charset="0"/>
              </a:rPr>
              <a:t>I</a:t>
            </a:r>
            <a:r>
              <a:rPr lang="zh-CN" altLang="zh-CN" sz="2400" b="1">
                <a:solidFill>
                  <a:srgbClr val="7030A0"/>
                </a:solidFill>
                <a:latin typeface="Times New Roman" panose="02020603050405020304" pitchFamily="18" charset="0"/>
              </a:rPr>
              <a:t>图象的区别</a:t>
            </a:r>
            <a:endParaRPr lang="zh-CN" altLang="zh-CN" sz="2400" b="1">
              <a:solidFill>
                <a:srgbClr val="7030A0"/>
              </a:solidFill>
              <a:latin typeface="Times New Roman" panose="02020603050405020304" pitchFamily="18" charset="0"/>
            </a:endParaRPr>
          </a:p>
        </p:txBody>
      </p:sp>
      <p:graphicFrame>
        <p:nvGraphicFramePr>
          <p:cNvPr id="28675" name="表格 1"/>
          <p:cNvGraphicFramePr>
            <a:graphicFrameLocks noGrp="1"/>
          </p:cNvGraphicFramePr>
          <p:nvPr>
            <p:custDataLst>
              <p:tags r:id="rId2"/>
            </p:custDataLst>
          </p:nvPr>
        </p:nvGraphicFramePr>
        <p:xfrm>
          <a:off x="914274" y="1497290"/>
          <a:ext cx="10090150" cy="5029835"/>
        </p:xfrm>
        <a:graphic>
          <a:graphicData uri="http://schemas.openxmlformats.org/drawingml/2006/table">
            <a:tbl>
              <a:tblPr/>
              <a:tblGrid>
                <a:gridCol w="1233170"/>
                <a:gridCol w="4537075"/>
                <a:gridCol w="4319905"/>
              </a:tblGrid>
              <a:tr h="457200">
                <a:tc>
                  <a:txBody>
                    <a:bodyPr wrap="square"/>
                    <a:lstStyle/>
                    <a:p>
                      <a:pPr marL="0" marR="0" lvl="0" indent="0" algn="ctr" defTabSz="914400" rtl="0" eaLnBrk="1" fontAlgn="base" latinLnBrk="0" hangingPunct="1">
                        <a:lnSpc>
                          <a:spcPct val="150000"/>
                        </a:lnSpc>
                        <a:spcBef>
                          <a:spcPct val="0"/>
                        </a:spcBef>
                        <a:spcAft>
                          <a:spcPct val="0"/>
                        </a:spcAft>
                        <a:buClrTx/>
                        <a:buSzTx/>
                        <a:buFontTx/>
                        <a:buNone/>
                        <a:tabLst>
                          <a:tab pos="2700020" algn="l"/>
                        </a:tabLst>
                      </a:pPr>
                      <a:r>
                        <a:rPr kumimoji="0" lang="en-US" altLang="zh-CN" sz="2000" b="1"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endParaRPr kumimoji="0" lang="en-US" altLang="zh-CN" sz="2000" b="1"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28627" marR="28627" marT="0" marB="0" vert="horz"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lnBlToTr>
                      <a:noFill/>
                    </a:lnBlToTr>
                    <a:noFill/>
                  </a:tcPr>
                </a:tc>
                <a:tc>
                  <a:txBody>
                    <a:bodyPr wrap="square"/>
                    <a:lstStyle/>
                    <a:p>
                      <a:pPr marL="0" marR="0" lvl="0" indent="0" algn="ctr" defTabSz="914400" rtl="0" eaLnBrk="1" fontAlgn="base" latinLnBrk="0" hangingPunct="1">
                        <a:lnSpc>
                          <a:spcPct val="150000"/>
                        </a:lnSpc>
                        <a:spcBef>
                          <a:spcPct val="0"/>
                        </a:spcBef>
                        <a:spcAft>
                          <a:spcPct val="0"/>
                        </a:spcAft>
                        <a:buClrTx/>
                        <a:buSzTx/>
                        <a:buFontTx/>
                        <a:buNone/>
                        <a:tabLst>
                          <a:tab pos="2700020" algn="l"/>
                        </a:tabLst>
                      </a:pPr>
                      <a:r>
                        <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电阻</a:t>
                      </a:r>
                      <a:endPar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28627" marR="28627" marT="0" marB="0" vert="horz"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wrap="square"/>
                    <a:lstStyle/>
                    <a:p>
                      <a:pPr marL="0" marR="0" lvl="0" indent="0" algn="ctr" defTabSz="914400" rtl="0" eaLnBrk="1" fontAlgn="base" latinLnBrk="0" hangingPunct="1">
                        <a:lnSpc>
                          <a:spcPct val="150000"/>
                        </a:lnSpc>
                        <a:spcBef>
                          <a:spcPct val="0"/>
                        </a:spcBef>
                        <a:spcAft>
                          <a:spcPct val="0"/>
                        </a:spcAft>
                        <a:buClrTx/>
                        <a:buSzTx/>
                        <a:buFontTx/>
                        <a:buNone/>
                        <a:tabLst>
                          <a:tab pos="2700020" algn="l"/>
                        </a:tabLst>
                      </a:pPr>
                      <a:r>
                        <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电源</a:t>
                      </a:r>
                      <a:endPar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28627" marR="28627" marT="0" marB="0" vert="horz"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71600">
                <a:tc>
                  <a:txBody>
                    <a:bodyPr wrap="square"/>
                    <a:lstStyle/>
                    <a:p>
                      <a:pPr marL="0" marR="0" lvl="0" indent="0" algn="ctr" defTabSz="914400" rtl="0" eaLnBrk="1" fontAlgn="base" latinLnBrk="0" hangingPunct="1">
                        <a:lnSpc>
                          <a:spcPct val="150000"/>
                        </a:lnSpc>
                        <a:spcBef>
                          <a:spcPct val="0"/>
                        </a:spcBef>
                        <a:spcAft>
                          <a:spcPct val="0"/>
                        </a:spcAft>
                        <a:buClrTx/>
                        <a:buSzTx/>
                        <a:buFontTx/>
                        <a:buNone/>
                        <a:tabLst>
                          <a:tab pos="2700020" algn="l"/>
                        </a:tabLst>
                      </a:pPr>
                      <a:r>
                        <a:rPr kumimoji="0" lang="en-US" altLang="zh-CN" sz="2000" b="1"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U</a:t>
                      </a:r>
                      <a:r>
                        <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0" lang="en-US" altLang="zh-CN" sz="2000" b="1"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I</a:t>
                      </a:r>
                      <a:r>
                        <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图象</a:t>
                      </a:r>
                      <a:endParaRPr kumimoji="0" lang="zh-CN" altLang="zh-CN" sz="2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28627" marR="28627" marT="0" marB="0" vert="horz"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wrap="square"/>
                    <a:lstStyle/>
                    <a:p>
                      <a:pPr marL="0" marR="0" lvl="0" indent="0" algn="ctr" defTabSz="914400" rtl="0" eaLnBrk="1" fontAlgn="base" latinLnBrk="0" hangingPunct="1">
                        <a:lnSpc>
                          <a:spcPct val="150000"/>
                        </a:lnSpc>
                        <a:spcBef>
                          <a:spcPct val="0"/>
                        </a:spcBef>
                        <a:spcAft>
                          <a:spcPct val="0"/>
                        </a:spcAft>
                        <a:buClrTx/>
                        <a:buSzTx/>
                        <a:buFontTx/>
                        <a:buNone/>
                        <a:tabLst>
                          <a:tab pos="2700020" algn="l"/>
                        </a:tabLst>
                      </a:pPr>
                      <a:endParaRPr kumimoji="0" lang="zh-CN" altLang="zh-CN" sz="2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28627" marR="28627" marT="0" marB="0" vert="horz"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wrap="square"/>
                    <a:lstStyle/>
                    <a:p>
                      <a:pPr marL="0" marR="0" lvl="0" indent="0" algn="ctr" defTabSz="914400" rtl="0" eaLnBrk="1" fontAlgn="base" latinLnBrk="0" hangingPunct="1">
                        <a:lnSpc>
                          <a:spcPct val="150000"/>
                        </a:lnSpc>
                        <a:spcBef>
                          <a:spcPct val="0"/>
                        </a:spcBef>
                        <a:spcAft>
                          <a:spcPct val="0"/>
                        </a:spcAft>
                        <a:buClrTx/>
                        <a:buSzTx/>
                        <a:buFontTx/>
                        <a:buNone/>
                        <a:tabLst>
                          <a:tab pos="2700020" algn="l"/>
                        </a:tabLst>
                      </a:pPr>
                      <a:endParaRPr kumimoji="0" lang="zh-CN" altLang="zh-CN" sz="2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ctr" defTabSz="914400" rtl="0" eaLnBrk="1" fontAlgn="base" latinLnBrk="0" hangingPunct="1">
                        <a:lnSpc>
                          <a:spcPct val="150000"/>
                        </a:lnSpc>
                        <a:spcBef>
                          <a:spcPct val="0"/>
                        </a:spcBef>
                        <a:spcAft>
                          <a:spcPct val="0"/>
                        </a:spcAft>
                        <a:buClrTx/>
                        <a:buSzTx/>
                        <a:buFontTx/>
                        <a:buNone/>
                        <a:tabLst>
                          <a:tab pos="2700020" algn="l"/>
                        </a:tabLst>
                      </a:pPr>
                      <a:endParaRPr kumimoji="0" lang="zh-CN" altLang="zh-CN" sz="2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ctr" defTabSz="914400" rtl="0" eaLnBrk="1" fontAlgn="base" latinLnBrk="0" hangingPunct="1">
                        <a:lnSpc>
                          <a:spcPct val="150000"/>
                        </a:lnSpc>
                        <a:spcBef>
                          <a:spcPct val="0"/>
                        </a:spcBef>
                        <a:spcAft>
                          <a:spcPct val="0"/>
                        </a:spcAft>
                        <a:buClrTx/>
                        <a:buSzTx/>
                        <a:buFontTx/>
                        <a:buNone/>
                        <a:tabLst>
                          <a:tab pos="2700020" algn="l"/>
                        </a:tabLst>
                      </a:pPr>
                      <a:endParaRPr kumimoji="0" lang="zh-CN" altLang="zh-CN" sz="2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28627" marR="28627" marT="0" marB="0" vert="horz"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15035">
                <a:tc>
                  <a:txBody>
                    <a:bodyPr wrap="square"/>
                    <a:lstStyle/>
                    <a:p>
                      <a:pPr marL="0" marR="0" lvl="0" indent="0" algn="ctr" defTabSz="914400" rtl="0" eaLnBrk="1" fontAlgn="base" latinLnBrk="0" hangingPunct="1">
                        <a:lnSpc>
                          <a:spcPct val="150000"/>
                        </a:lnSpc>
                        <a:spcBef>
                          <a:spcPct val="0"/>
                        </a:spcBef>
                        <a:spcAft>
                          <a:spcPct val="0"/>
                        </a:spcAft>
                        <a:buClrTx/>
                        <a:buSzTx/>
                        <a:buFontTx/>
                        <a:buNone/>
                        <a:tabLst>
                          <a:tab pos="2700020" algn="l"/>
                        </a:tabLst>
                      </a:pPr>
                      <a:r>
                        <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研究对象</a:t>
                      </a:r>
                      <a:endPar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28627" marR="28627" marT="0" marB="0" vert="horz"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4">
                        <a:lumMod val="20000"/>
                        <a:lumOff val="80000"/>
                      </a:schemeClr>
                    </a:solidFill>
                  </a:tcPr>
                </a:tc>
                <a:tc>
                  <a:txBody>
                    <a:bodyPr wrap="square"/>
                    <a:lstStyle/>
                    <a:p>
                      <a:pPr marL="0" marR="0" lvl="0" indent="0" algn="l" defTabSz="914400" rtl="0" eaLnBrk="1" fontAlgn="base" latinLnBrk="0" hangingPunct="1">
                        <a:lnSpc>
                          <a:spcPct val="150000"/>
                        </a:lnSpc>
                        <a:spcBef>
                          <a:spcPct val="0"/>
                        </a:spcBef>
                        <a:spcAft>
                          <a:spcPct val="0"/>
                        </a:spcAft>
                        <a:buClrTx/>
                        <a:buSzTx/>
                        <a:buFontTx/>
                        <a:buNone/>
                        <a:tabLst>
                          <a:tab pos="2700020" algn="l"/>
                        </a:tabLst>
                      </a:pPr>
                      <a:r>
                        <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对某一固定电阻而言，两端电压与通过的电流成正比关系</a:t>
                      </a:r>
                      <a:endPar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28627" marR="28627" marT="0" marB="0" vert="horz"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4">
                        <a:lumMod val="20000"/>
                        <a:lumOff val="80000"/>
                      </a:schemeClr>
                    </a:solidFill>
                  </a:tcPr>
                </a:tc>
                <a:tc>
                  <a:txBody>
                    <a:bodyPr wrap="square"/>
                    <a:lstStyle/>
                    <a:p>
                      <a:pPr marL="0" marR="0" lvl="0" indent="0" algn="l" defTabSz="914400" rtl="0" eaLnBrk="1" fontAlgn="base" latinLnBrk="0" hangingPunct="1">
                        <a:lnSpc>
                          <a:spcPct val="150000"/>
                        </a:lnSpc>
                        <a:spcBef>
                          <a:spcPct val="0"/>
                        </a:spcBef>
                        <a:spcAft>
                          <a:spcPct val="0"/>
                        </a:spcAft>
                        <a:buClrTx/>
                        <a:buSzTx/>
                        <a:buFontTx/>
                        <a:buNone/>
                        <a:tabLst>
                          <a:tab pos="2700020" algn="l"/>
                        </a:tabLst>
                      </a:pPr>
                      <a:r>
                        <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对电源进行研究，路端电压随干路电流的变化关系</a:t>
                      </a:r>
                      <a:endPar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28627" marR="28627" marT="0" marB="0" vert="horz"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4">
                        <a:lumMod val="20000"/>
                        <a:lumOff val="80000"/>
                      </a:schemeClr>
                    </a:solidFill>
                  </a:tcPr>
                </a:tc>
              </a:tr>
              <a:tr h="1371600">
                <a:tc>
                  <a:txBody>
                    <a:bodyPr wrap="square"/>
                    <a:lstStyle/>
                    <a:p>
                      <a:pPr marL="0" marR="0" lvl="0" indent="0" algn="ctr" defTabSz="914400" rtl="0" eaLnBrk="1" fontAlgn="base" latinLnBrk="0" hangingPunct="1">
                        <a:lnSpc>
                          <a:spcPct val="150000"/>
                        </a:lnSpc>
                        <a:spcBef>
                          <a:spcPct val="0"/>
                        </a:spcBef>
                        <a:spcAft>
                          <a:spcPct val="0"/>
                        </a:spcAft>
                        <a:buClrTx/>
                        <a:buSzTx/>
                        <a:buFontTx/>
                        <a:buNone/>
                        <a:tabLst>
                          <a:tab pos="2700020" algn="l"/>
                        </a:tabLst>
                      </a:pPr>
                      <a:r>
                        <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图象的物</a:t>
                      </a:r>
                      <a:endParaRPr kumimoji="0" lang="zh-CN" altLang="zh-CN" sz="2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ctr" defTabSz="914400" rtl="0" eaLnBrk="1" fontAlgn="base" latinLnBrk="0" hangingPunct="1">
                        <a:lnSpc>
                          <a:spcPct val="150000"/>
                        </a:lnSpc>
                        <a:spcBef>
                          <a:spcPct val="0"/>
                        </a:spcBef>
                        <a:spcAft>
                          <a:spcPct val="0"/>
                        </a:spcAft>
                        <a:buClrTx/>
                        <a:buSzTx/>
                        <a:buFontTx/>
                        <a:buNone/>
                        <a:tabLst>
                          <a:tab pos="2700020" algn="l"/>
                        </a:tabLst>
                      </a:pPr>
                      <a:r>
                        <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理意义</a:t>
                      </a:r>
                      <a:endParaRPr kumimoji="0" lang="zh-CN" altLang="zh-CN" sz="2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28627" marR="28627" marT="0" marB="0" vert="horz"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lumMod val="20000"/>
                        <a:lumOff val="80000"/>
                      </a:schemeClr>
                    </a:solidFill>
                  </a:tcPr>
                </a:tc>
                <a:tc>
                  <a:txBody>
                    <a:bodyPr wrap="square"/>
                    <a:lstStyle/>
                    <a:p>
                      <a:pPr marL="0" marR="0" lvl="0" indent="0" algn="l" defTabSz="914400" rtl="0" eaLnBrk="1" fontAlgn="base" latinLnBrk="0" hangingPunct="1">
                        <a:lnSpc>
                          <a:spcPct val="150000"/>
                        </a:lnSpc>
                        <a:spcBef>
                          <a:spcPct val="0"/>
                        </a:spcBef>
                        <a:spcAft>
                          <a:spcPct val="0"/>
                        </a:spcAft>
                        <a:buClrTx/>
                        <a:buSzTx/>
                        <a:buFontTx/>
                        <a:buNone/>
                        <a:tabLst>
                          <a:tab pos="2700020" algn="l"/>
                        </a:tabLst>
                      </a:pPr>
                      <a:r>
                        <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表示导体的性质</a:t>
                      </a:r>
                      <a:r>
                        <a:rPr kumimoji="0" lang="en-US" altLang="zh-CN" sz="2000" b="1"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R</a:t>
                      </a:r>
                      <a:r>
                        <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0" lang="en-US"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0" lang="en-US" altLang="zh-CN" sz="2000" b="1"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R</a:t>
                      </a:r>
                      <a:r>
                        <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不随</a:t>
                      </a:r>
                      <a:r>
                        <a:rPr kumimoji="0" lang="en-US" altLang="zh-CN" sz="2000" b="1"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U</a:t>
                      </a:r>
                      <a:r>
                        <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与</a:t>
                      </a:r>
                      <a:r>
                        <a:rPr kumimoji="0" lang="en-US" altLang="zh-CN" sz="2000" b="1"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I</a:t>
                      </a:r>
                      <a:r>
                        <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的变化而变化</a:t>
                      </a:r>
                      <a:endParaRPr kumimoji="0" lang="zh-CN" altLang="zh-CN" sz="2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28627" marR="28627" marT="0" marB="0" vert="horz"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lumMod val="20000"/>
                        <a:lumOff val="80000"/>
                      </a:schemeClr>
                    </a:solidFill>
                  </a:tcPr>
                </a:tc>
                <a:tc>
                  <a:txBody>
                    <a:bodyPr wrap="square"/>
                    <a:lstStyle/>
                    <a:p>
                      <a:pPr marL="0" marR="0" lvl="0" indent="0" algn="l" defTabSz="914400" rtl="0" eaLnBrk="1" fontAlgn="base" latinLnBrk="0" hangingPunct="1">
                        <a:lnSpc>
                          <a:spcPct val="150000"/>
                        </a:lnSpc>
                        <a:spcBef>
                          <a:spcPct val="0"/>
                        </a:spcBef>
                        <a:spcAft>
                          <a:spcPct val="0"/>
                        </a:spcAft>
                        <a:buClrTx/>
                        <a:buSzTx/>
                        <a:buFontTx/>
                        <a:buNone/>
                        <a:tabLst>
                          <a:tab pos="2700020" algn="l"/>
                        </a:tabLst>
                      </a:pPr>
                      <a:r>
                        <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表示电源的性质，图线与纵轴的交点表示电源电动势，图线斜率的绝对值表示电源的内阻</a:t>
                      </a:r>
                      <a:endPar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28627" marR="28627" marT="0" marB="0" vert="horz"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lumMod val="20000"/>
                        <a:lumOff val="80000"/>
                      </a:schemeClr>
                    </a:solidFill>
                  </a:tcPr>
                </a:tc>
              </a:tr>
              <a:tr h="914400">
                <a:tc>
                  <a:txBody>
                    <a:bodyPr wrap="square"/>
                    <a:lstStyle/>
                    <a:p>
                      <a:pPr marL="0" marR="0" lvl="0" indent="0" algn="ctr" defTabSz="914400" rtl="0" eaLnBrk="1" fontAlgn="base" latinLnBrk="0" hangingPunct="1">
                        <a:lnSpc>
                          <a:spcPct val="150000"/>
                        </a:lnSpc>
                        <a:spcBef>
                          <a:spcPct val="0"/>
                        </a:spcBef>
                        <a:spcAft>
                          <a:spcPct val="0"/>
                        </a:spcAft>
                        <a:buClrTx/>
                        <a:buSzTx/>
                        <a:buFontTx/>
                        <a:buNone/>
                        <a:tabLst>
                          <a:tab pos="2700020" algn="l"/>
                        </a:tabLst>
                      </a:pPr>
                      <a:r>
                        <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联系</a:t>
                      </a:r>
                      <a:endPar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28627" marR="28627" marT="0" marB="0" vert="horz"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c gridSpan="2">
                  <a:txBody>
                    <a:bodyPr wrap="square"/>
                    <a:lstStyle/>
                    <a:p>
                      <a:pPr marL="0" marR="0" lvl="0" indent="0" algn="l" defTabSz="914400" rtl="0" eaLnBrk="1" fontAlgn="base" latinLnBrk="0" hangingPunct="1">
                        <a:lnSpc>
                          <a:spcPct val="150000"/>
                        </a:lnSpc>
                        <a:spcBef>
                          <a:spcPct val="0"/>
                        </a:spcBef>
                        <a:spcAft>
                          <a:spcPct val="0"/>
                        </a:spcAft>
                        <a:buClrTx/>
                        <a:buSzTx/>
                        <a:buFontTx/>
                        <a:buNone/>
                        <a:tabLst>
                          <a:tab pos="2700020" algn="l"/>
                        </a:tabLst>
                      </a:pPr>
                      <a:r>
                        <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电源的电动势和内阻是不变的，正是由于外电阻</a:t>
                      </a:r>
                      <a:r>
                        <a:rPr kumimoji="0" lang="en-US" altLang="zh-CN" sz="2000" b="1"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R</a:t>
                      </a:r>
                      <a:r>
                        <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的变化才会引起外电压</a:t>
                      </a:r>
                      <a:r>
                        <a:rPr kumimoji="0" lang="en-US" altLang="zh-CN" sz="2000" b="1"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U</a:t>
                      </a:r>
                      <a:r>
                        <a:rPr kumimoji="0" lang="zh-CN" altLang="zh-CN" sz="2000" b="1" i="0" u="none" strike="noStrike" cap="none" normalizeH="0" baseline="-25000" smtClean="0">
                          <a:ln>
                            <a:noFill/>
                          </a:ln>
                          <a:solidFill>
                            <a:schemeClr val="tx1"/>
                          </a:solidFill>
                          <a:effectLst/>
                          <a:latin typeface="Times New Roman" panose="02020603050405020304" pitchFamily="18" charset="0"/>
                          <a:ea typeface="宋体" panose="02010600030101010101" pitchFamily="2" charset="-122"/>
                        </a:rPr>
                        <a:t>外</a:t>
                      </a:r>
                      <a:r>
                        <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和总电流</a:t>
                      </a:r>
                      <a:r>
                        <a:rPr kumimoji="0" lang="en-US" altLang="zh-CN" sz="2000" b="1"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I</a:t>
                      </a:r>
                      <a:r>
                        <a:rPr kumimoji="0" lang="zh-CN" altLang="zh-CN" sz="20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的变化</a:t>
                      </a:r>
                      <a:endParaRPr kumimoji="0" lang="zh-CN" altLang="zh-CN" sz="2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28627" marR="28627" marT="0" marB="0" vert="horz"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c hMerge="1">
                  <a:tcPr/>
                </a:tc>
              </a:tr>
            </a:tbl>
          </a:graphicData>
        </a:graphic>
      </p:graphicFrame>
      <p:pic>
        <p:nvPicPr>
          <p:cNvPr id="28701" name="Picture 2"/>
          <p:cNvPicPr>
            <a:picLocks noChangeAspect="1" noChangeArrowheads="1"/>
          </p:cNvPicPr>
          <p:nvPr>
            <p:custDataLst>
              <p:tags r:id="rId3"/>
            </p:custDataLst>
          </p:nvPr>
        </p:nvPicPr>
        <p:blipFill>
          <a:blip r:embed="rId4">
            <a:clrChange>
              <a:clrFrom>
                <a:srgbClr val="FFFFFF"/>
              </a:clrFrom>
              <a:clrTo>
                <a:srgbClr val="FFFFFF">
                  <a:alpha val="0"/>
                </a:srgbClr>
              </a:clrTo>
            </a:clrChange>
          </a:blip>
          <a:stretch>
            <a:fillRect/>
          </a:stretch>
        </p:blipFill>
        <p:spPr bwMode="auto">
          <a:xfrm>
            <a:off x="3902113" y="1981567"/>
            <a:ext cx="1354213" cy="1354389"/>
          </a:xfrm>
          <a:prstGeom prst="rect">
            <a:avLst/>
          </a:prstGeom>
          <a:noFill/>
          <a:ln w="9525" algn="ctr">
            <a:noFill/>
            <a:miter lim="800000"/>
            <a:headEnd/>
            <a:tailEnd/>
          </a:ln>
        </p:spPr>
      </p:pic>
      <p:pic>
        <p:nvPicPr>
          <p:cNvPr id="28702" name="Picture 1"/>
          <p:cNvPicPr>
            <a:picLocks noChangeAspect="1" noChangeArrowheads="1"/>
          </p:cNvPicPr>
          <p:nvPr>
            <p:custDataLst>
              <p:tags r:id="rId5"/>
            </p:custDataLst>
          </p:nvPr>
        </p:nvPicPr>
        <p:blipFill>
          <a:blip r:embed="rId6">
            <a:clrChange>
              <a:clrFrom>
                <a:srgbClr val="FFFFFF"/>
              </a:clrFrom>
              <a:clrTo>
                <a:srgbClr val="FFFFFF">
                  <a:alpha val="0"/>
                </a:srgbClr>
              </a:clrTo>
            </a:clrChange>
          </a:blip>
          <a:stretch>
            <a:fillRect/>
          </a:stretch>
        </p:blipFill>
        <p:spPr bwMode="auto">
          <a:xfrm>
            <a:off x="8369584" y="2043491"/>
            <a:ext cx="1414541" cy="1294052"/>
          </a:xfrm>
          <a:prstGeom prst="rect">
            <a:avLst/>
          </a:prstGeom>
          <a:noFill/>
          <a:ln w="9525" algn="ctr">
            <a:noFill/>
            <a:miter lim="800000"/>
            <a:headEnd/>
            <a:tailEnd/>
          </a:ln>
        </p:spPr>
      </p:pic>
      <p:graphicFrame>
        <p:nvGraphicFramePr>
          <p:cNvPr id="28703" name="对象 2"/>
          <p:cNvGraphicFramePr>
            <a:graphicFrameLocks noChangeAspect="1"/>
          </p:cNvGraphicFramePr>
          <p:nvPr>
            <p:custDataLst>
              <p:tags r:id="rId7"/>
            </p:custDataLst>
          </p:nvPr>
        </p:nvGraphicFramePr>
        <p:xfrm>
          <a:off x="4581419" y="4385908"/>
          <a:ext cx="509615" cy="700218"/>
        </p:xfrm>
        <a:graphic>
          <a:graphicData uri="http://schemas.openxmlformats.org/presentationml/2006/ole">
            <mc:AlternateContent xmlns:mc="http://schemas.openxmlformats.org/markup-compatibility/2006">
              <mc:Choice xmlns:v="urn:schemas-microsoft-com:vml" Requires="v">
                <p:oleObj spid="_x0000_s1075" name="" r:id="rId8" imgW="519430" imgH="793750" progId="">
                  <p:embed/>
                </p:oleObj>
              </mc:Choice>
              <mc:Fallback>
                <p:oleObj name="" r:id="rId8" imgW="519430" imgH="793750" progId="">
                  <p:embed/>
                  <p:pic>
                    <p:nvPicPr>
                      <p:cNvPr id="0" name="OLE substitute image"/>
                      <p:cNvPicPr/>
                      <p:nvPr/>
                    </p:nvPicPr>
                    <p:blipFill>
                      <a:blip r:embed="rId9"/>
                      <a:stretch>
                        <a:fillRect/>
                      </a:stretch>
                    </p:blipFill>
                    <p:spPr>
                      <a:xfrm>
                        <a:off x="4581419" y="4385908"/>
                        <a:ext cx="509615" cy="700218"/>
                      </a:xfrm>
                      <a:prstGeom prst="rect">
                        <a:avLst/>
                      </a:prstGeom>
                      <a:noFill/>
                      <a:ln w="9525">
                        <a:noFill/>
                      </a:ln>
                    </p:spPr>
                  </p:pic>
                </p:oleObj>
              </mc:Fallback>
            </mc:AlternateContent>
          </a:graphicData>
        </a:graphic>
      </p:graphicFrame>
      <p:sp>
        <p:nvSpPr>
          <p:cNvPr id="28704" name="文本框 6"/>
          <p:cNvSpPr>
            <a:spLocks noChangeArrowheads="1"/>
          </p:cNvSpPr>
          <p:nvPr>
            <p:custDataLst>
              <p:tags r:id="rId10"/>
            </p:custDataLst>
          </p:nvPr>
        </p:nvSpPr>
        <p:spPr bwMode="auto">
          <a:xfrm>
            <a:off x="5243692" y="413768"/>
            <a:ext cx="4718310" cy="521970"/>
          </a:xfrm>
          <a:prstGeom prst="rect">
            <a:avLst/>
          </a:prstGeom>
          <a:noFill/>
          <a:ln w="9525" algn="ctr">
            <a:noFill/>
            <a:miter lim="800000"/>
          </a:ln>
        </p:spPr>
        <p:txBody>
          <a:bodyPr>
            <a:spAutoFit/>
          </a:bodyPr>
          <a:lstStyle/>
          <a:p>
            <a:r>
              <a:rPr lang="zh-CN" altLang="en-US" sz="2800" b="1">
                <a:solidFill>
                  <a:srgbClr val="FF0000"/>
                </a:solidFill>
              </a:rPr>
              <a:t>【比较】</a:t>
            </a:r>
            <a:endParaRPr lang="zh-CN" altLang="en-US" sz="2800" b="1">
              <a:solidFill>
                <a:srgbClr val="FF0000"/>
              </a:solidFill>
            </a:endParaRPr>
          </a:p>
        </p:txBody>
      </p:sp>
      <p:sp>
        <p:nvSpPr>
          <p:cNvPr id="58" name="文本框 57"/>
          <p:cNvSpPr txBox="1"/>
          <p:nvPr>
            <p:custDataLst>
              <p:tags r:id="rId11"/>
            </p:custDataLst>
          </p:nvPr>
        </p:nvSpPr>
        <p:spPr>
          <a:xfrm>
            <a:off x="113665" y="99060"/>
            <a:ext cx="4389120"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smtClean="0">
                <a:solidFill>
                  <a:schemeClr val="bg1"/>
                </a:solidFill>
                <a:latin typeface="宋体" panose="02010600030101010101" pitchFamily="2" charset="-122"/>
                <a:sym typeface="+mn-ea"/>
              </a:rPr>
              <a:t> </a:t>
            </a:r>
            <a:r>
              <a:rPr lang="zh-CN" altLang="en-US" sz="2800" smtClean="0">
                <a:solidFill>
                  <a:schemeClr val="accent1">
                    <a:lumMod val="75000"/>
                  </a:schemeClr>
                </a:solidFill>
                <a:latin typeface="宋体" panose="02010600030101010101" pitchFamily="2" charset="-122"/>
                <a:sym typeface="+mn-ea"/>
              </a:rPr>
              <a:t>路端电压与负载的关系</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ChangeArrowheads="1"/>
          </p:cNvSpPr>
          <p:nvPr>
            <p:custDataLst>
              <p:tags r:id="rId1"/>
            </p:custDataLst>
          </p:nvPr>
        </p:nvSpPr>
        <p:spPr bwMode="auto">
          <a:xfrm>
            <a:off x="214313" y="904875"/>
            <a:ext cx="6272213" cy="4629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6372" tIns="53186" rIns="106372" bIns="53186">
            <a:spAutoFit/>
          </a:bodyPr>
          <a:lstStyle/>
          <a:p>
            <a:pPr algn="just" fontAlgn="base">
              <a:lnSpc>
                <a:spcPct val="150000"/>
              </a:lnSpc>
            </a:pPr>
            <a:r>
              <a:rPr lang="zh-CN" altLang="en-US" sz="2800" spc="150">
                <a:solidFill>
                  <a:srgbClr val="0000FF"/>
                </a:solidFill>
                <a:uFillTx/>
                <a:latin typeface="宋体" panose="02010600030101010101" pitchFamily="2" charset="-122"/>
                <a:ea typeface="微软雅黑" panose="020B0503020204020204" charset="-122"/>
                <a:sym typeface="+mn-ea"/>
              </a:rPr>
              <a:t>【练习</a:t>
            </a:r>
            <a:r>
              <a:rPr lang="en-US" altLang="zh-CN" sz="2800" spc="150">
                <a:solidFill>
                  <a:srgbClr val="0000FF"/>
                </a:solidFill>
                <a:uFillTx/>
                <a:latin typeface="宋体" panose="02010600030101010101" pitchFamily="2" charset="-122"/>
                <a:ea typeface="微软雅黑" panose="020B0503020204020204" charset="-122"/>
                <a:sym typeface="+mn-ea"/>
              </a:rPr>
              <a:t>5</a:t>
            </a:r>
            <a:r>
              <a:rPr lang="zh-CN" altLang="en-US" sz="2800" spc="150">
                <a:solidFill>
                  <a:srgbClr val="0000FF"/>
                </a:solidFill>
                <a:uFillTx/>
                <a:latin typeface="宋体" panose="02010600030101010101" pitchFamily="2" charset="-122"/>
                <a:ea typeface="微软雅黑" panose="020B0503020204020204" charset="-122"/>
                <a:sym typeface="+mn-ea"/>
              </a:rPr>
              <a:t>】</a:t>
            </a:r>
            <a:r>
              <a:rPr 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一电源与电阻</a:t>
            </a:r>
            <a:r>
              <a:rPr lang="zh-CN" altLang="zh-CN" sz="2800" b="1" i="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R</a:t>
            </a:r>
            <a:r>
              <a:rPr 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组成串联电路，电源的路端电压</a:t>
            </a:r>
            <a:r>
              <a:rPr lang="zh-CN" altLang="zh-CN" sz="2800" b="1" i="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U</a:t>
            </a:r>
            <a:r>
              <a:rPr 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随电流的变化图线及外电阻的</a:t>
            </a:r>
            <a:r>
              <a:rPr lang="zh-CN" altLang="zh-CN" sz="2800" b="1" i="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U</a:t>
            </a:r>
            <a:r>
              <a:rPr 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a:t>
            </a:r>
            <a:r>
              <a:rPr lang="zh-CN" altLang="zh-CN" sz="2800" b="1" i="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I</a:t>
            </a:r>
            <a:r>
              <a:rPr 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图线分别如右图所示，求：</a:t>
            </a:r>
            <a:endParaRPr lang="zh-CN" sz="2800" b="1" strike="noStrike" noProof="1">
              <a:solidFill>
                <a:srgbClr val="7030A0"/>
              </a:solidFill>
              <a:ea typeface="黑体" panose="02010609060101010101" pitchFamily="2" charset="-122"/>
              <a:cs typeface="Times New Roman" panose="02020603050405020304" pitchFamily="18" charset="0"/>
            </a:endParaRPr>
          </a:p>
          <a:p>
            <a:pPr indent="622300" algn="just" fontAlgn="base">
              <a:lnSpc>
                <a:spcPct val="150000"/>
              </a:lnSpc>
            </a:pPr>
            <a:r>
              <a:rPr lang="zh-CN" alt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(1)</a:t>
            </a:r>
            <a:r>
              <a:rPr 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电源的电动势和内阻；</a:t>
            </a:r>
            <a:endParaRPr lang="zh-CN" sz="2800" b="1" strike="noStrike" noProof="1">
              <a:solidFill>
                <a:srgbClr val="7030A0"/>
              </a:solidFill>
              <a:ea typeface="黑体" panose="02010609060101010101" pitchFamily="2" charset="-122"/>
              <a:cs typeface="Times New Roman" panose="02020603050405020304" pitchFamily="18" charset="0"/>
            </a:endParaRPr>
          </a:p>
          <a:p>
            <a:pPr indent="622300" algn="just" fontAlgn="base">
              <a:lnSpc>
                <a:spcPct val="150000"/>
              </a:lnSpc>
            </a:pPr>
            <a:r>
              <a:rPr lang="zh-CN" alt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(2)</a:t>
            </a:r>
            <a:r>
              <a:rPr 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电源的路端电压；</a:t>
            </a:r>
            <a:endParaRPr lang="zh-CN" sz="2800" b="1" strike="noStrike" noProof="1">
              <a:solidFill>
                <a:srgbClr val="7030A0"/>
              </a:solidFill>
              <a:ea typeface="黑体" panose="02010609060101010101" pitchFamily="2" charset="-122"/>
              <a:cs typeface="Times New Roman" panose="02020603050405020304" pitchFamily="18" charset="0"/>
            </a:endParaRPr>
          </a:p>
          <a:p>
            <a:pPr indent="622300" algn="just" fontAlgn="base">
              <a:lnSpc>
                <a:spcPct val="150000"/>
              </a:lnSpc>
            </a:pPr>
            <a:r>
              <a:rPr lang="zh-CN" alt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(3)</a:t>
            </a:r>
            <a:r>
              <a:rPr 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电源的输出功率．</a:t>
            </a:r>
            <a:endParaRPr 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endParaRPr>
          </a:p>
        </p:txBody>
      </p:sp>
      <p:sp>
        <p:nvSpPr>
          <p:cNvPr id="95234" name="Rectangle 4"/>
          <p:cNvSpPr/>
          <p:nvPr>
            <p:custDataLst>
              <p:tags r:id="rId2"/>
            </p:custDataLst>
          </p:nvPr>
        </p:nvSpPr>
        <p:spPr>
          <a:xfrm>
            <a:off x="0" y="2995613"/>
            <a:ext cx="214313" cy="492125"/>
          </a:xfrm>
          <a:prstGeom prst="rect">
            <a:avLst/>
          </a:prstGeom>
          <a:noFill/>
          <a:ln w="9525">
            <a:noFill/>
          </a:ln>
        </p:spPr>
        <p:txBody>
          <a:bodyPr wrap="none" lIns="106372" tIns="53186" rIns="106372" bIns="53186" anchor="ctr">
            <a:spAutoFit/>
          </a:bodyPr>
          <a:lstStyle/>
          <a:p>
            <a:endParaRPr lang="zh-CN" altLang="en-US">
              <a:latin typeface="Times New Roman" panose="02020603050405020304" pitchFamily="18" charset="0"/>
              <a:ea typeface="宋体" panose="02010600030101010101" pitchFamily="2" charset="-122"/>
            </a:endParaRPr>
          </a:p>
        </p:txBody>
      </p:sp>
      <p:sp>
        <p:nvSpPr>
          <p:cNvPr id="95235" name="Rectangle 5"/>
          <p:cNvSpPr/>
          <p:nvPr>
            <p:custDataLst>
              <p:tags r:id="rId3"/>
            </p:custDataLst>
          </p:nvPr>
        </p:nvSpPr>
        <p:spPr>
          <a:xfrm>
            <a:off x="0" y="2571750"/>
            <a:ext cx="214313" cy="492125"/>
          </a:xfrm>
          <a:prstGeom prst="rect">
            <a:avLst/>
          </a:prstGeom>
          <a:noFill/>
          <a:ln w="9525">
            <a:noFill/>
          </a:ln>
        </p:spPr>
        <p:txBody>
          <a:bodyPr wrap="none" lIns="106372" tIns="53186" rIns="106372" bIns="53186" anchor="ctr">
            <a:spAutoFit/>
          </a:bodyPr>
          <a:lstStyle/>
          <a:p>
            <a:endParaRPr lang="zh-CN" altLang="en-US">
              <a:latin typeface="Times New Roman" panose="02020603050405020304" pitchFamily="18" charset="0"/>
              <a:ea typeface="宋体" panose="02010600030101010101" pitchFamily="2" charset="-122"/>
            </a:endParaRPr>
          </a:p>
        </p:txBody>
      </p:sp>
      <p:pic>
        <p:nvPicPr>
          <p:cNvPr id="41990" name="Picture 6"/>
          <p:cNvPicPr>
            <a:picLocks noChangeAspect="1"/>
          </p:cNvPicPr>
          <p:nvPr>
            <p:custDataLst>
              <p:tags r:id="rId4"/>
            </p:custDataLst>
          </p:nvPr>
        </p:nvPicPr>
        <p:blipFill>
          <a:blip r:embed="rId5" r:link="rId6"/>
          <a:stretch>
            <a:fillRect/>
          </a:stretch>
        </p:blipFill>
        <p:spPr>
          <a:xfrm>
            <a:off x="8159750" y="1811338"/>
            <a:ext cx="3503613" cy="2862262"/>
          </a:xfrm>
          <a:prstGeom prst="rect">
            <a:avLst/>
          </a:prstGeom>
          <a:noFill/>
          <a:ln w="9525">
            <a:noFill/>
          </a:ln>
        </p:spPr>
      </p:pic>
      <p:sp>
        <p:nvSpPr>
          <p:cNvPr id="17" name="AutoShape 65"/>
          <p:cNvSpPr/>
          <p:nvPr>
            <p:custDataLst>
              <p:tags r:id="rId7"/>
            </p:custDataLst>
          </p:nvPr>
        </p:nvSpPr>
        <p:spPr>
          <a:xfrm>
            <a:off x="6738938" y="331788"/>
            <a:ext cx="2197100" cy="1279525"/>
          </a:xfrm>
          <a:prstGeom prst="wedgeRoundRectCallout">
            <a:avLst>
              <a:gd name="adj1" fmla="val 29935"/>
              <a:gd name="adj2" fmla="val 105241"/>
              <a:gd name="adj3" fmla="val 16667"/>
            </a:avLst>
          </a:prstGeom>
          <a:solidFill>
            <a:schemeClr val="bg1"/>
          </a:solidFill>
          <a:ln w="25400" cap="flat" cmpd="sng">
            <a:solidFill>
              <a:srgbClr val="009900"/>
            </a:solidFill>
            <a:prstDash val="solid"/>
            <a:miter/>
            <a:headEnd type="none" w="med" len="med"/>
            <a:tailEnd type="none" w="med" len="med"/>
          </a:ln>
        </p:spPr>
        <p:txBody>
          <a:bodyPr lIns="90000" tIns="46800" rIns="90000" bIns="46800" anchor="t"/>
          <a:lstStyle/>
          <a:p>
            <a:r>
              <a:rPr lang="zh-CN" altLang="en-US" sz="2800">
                <a:solidFill>
                  <a:srgbClr val="0000FF"/>
                </a:solidFill>
                <a:latin typeface="黑体" panose="02010609060101010101" pitchFamily="2" charset="-122"/>
                <a:ea typeface="黑体" panose="02010609060101010101" pitchFamily="2" charset="-122"/>
              </a:rPr>
              <a:t>纵坐标为电源的电动势</a:t>
            </a:r>
            <a:endParaRPr lang="zh-CN" altLang="en-US" sz="2800">
              <a:solidFill>
                <a:srgbClr val="0000FF"/>
              </a:solidFill>
              <a:latin typeface="黑体" panose="02010609060101010101" pitchFamily="2" charset="-122"/>
              <a:ea typeface="黑体" panose="02010609060101010101" pitchFamily="2" charset="-122"/>
            </a:endParaRPr>
          </a:p>
        </p:txBody>
      </p:sp>
      <p:sp>
        <p:nvSpPr>
          <p:cNvPr id="18" name="AutoShape 65"/>
          <p:cNvSpPr/>
          <p:nvPr>
            <p:custDataLst>
              <p:tags r:id="rId8"/>
            </p:custDataLst>
          </p:nvPr>
        </p:nvSpPr>
        <p:spPr>
          <a:xfrm>
            <a:off x="9132888" y="5365750"/>
            <a:ext cx="1979612" cy="1277938"/>
          </a:xfrm>
          <a:prstGeom prst="wedgeRoundRectCallout">
            <a:avLst>
              <a:gd name="adj1" fmla="val 27176"/>
              <a:gd name="adj2" fmla="val -121102"/>
              <a:gd name="adj3" fmla="val 16667"/>
            </a:avLst>
          </a:prstGeom>
          <a:solidFill>
            <a:schemeClr val="bg1"/>
          </a:solidFill>
          <a:ln w="25400" cap="flat" cmpd="sng">
            <a:solidFill>
              <a:srgbClr val="009900"/>
            </a:solidFill>
            <a:prstDash val="solid"/>
            <a:miter/>
            <a:headEnd type="none" w="med" len="med"/>
            <a:tailEnd type="none" w="med" len="med"/>
          </a:ln>
        </p:spPr>
        <p:txBody>
          <a:bodyPr lIns="90000" tIns="46800" rIns="90000" bIns="46800" anchor="t"/>
          <a:lstStyle/>
          <a:p>
            <a:r>
              <a:rPr lang="zh-CN" altLang="en-US" sz="2800">
                <a:solidFill>
                  <a:srgbClr val="0000FF"/>
                </a:solidFill>
                <a:latin typeface="黑体" panose="02010609060101010101" pitchFamily="2" charset="-122"/>
                <a:ea typeface="黑体" panose="02010609060101010101" pitchFamily="2" charset="-122"/>
              </a:rPr>
              <a:t>横坐标为短路电流</a:t>
            </a:r>
            <a:endParaRPr lang="zh-CN" altLang="en-US" sz="2800">
              <a:solidFill>
                <a:srgbClr val="0000FF"/>
              </a:solidFill>
              <a:latin typeface="黑体" panose="02010609060101010101" pitchFamily="2" charset="-122"/>
              <a:ea typeface="黑体" panose="02010609060101010101" pitchFamily="2" charset="-122"/>
            </a:endParaRPr>
          </a:p>
        </p:txBody>
      </p:sp>
      <p:sp>
        <p:nvSpPr>
          <p:cNvPr id="19" name="AutoShape 65"/>
          <p:cNvSpPr/>
          <p:nvPr>
            <p:custDataLst>
              <p:tags r:id="rId9"/>
            </p:custDataLst>
          </p:nvPr>
        </p:nvSpPr>
        <p:spPr>
          <a:xfrm>
            <a:off x="9659938" y="628650"/>
            <a:ext cx="2003425" cy="1450975"/>
          </a:xfrm>
          <a:prstGeom prst="wedgeRoundRectCallout">
            <a:avLst>
              <a:gd name="adj1" fmla="val -56236"/>
              <a:gd name="adj2" fmla="val 118514"/>
              <a:gd name="adj3" fmla="val 16667"/>
            </a:avLst>
          </a:prstGeom>
          <a:solidFill>
            <a:schemeClr val="bg1"/>
          </a:solidFill>
          <a:ln w="25400" cap="flat" cmpd="sng">
            <a:solidFill>
              <a:srgbClr val="009900"/>
            </a:solidFill>
            <a:prstDash val="solid"/>
            <a:miter/>
            <a:headEnd type="none" w="med" len="med"/>
            <a:tailEnd type="none" w="med" len="med"/>
          </a:ln>
        </p:spPr>
        <p:txBody>
          <a:bodyPr lIns="90000" tIns="46800" rIns="90000" bIns="46800" anchor="t"/>
          <a:lstStyle/>
          <a:p>
            <a:r>
              <a:rPr lang="zh-CN" altLang="en-US" sz="2800">
                <a:solidFill>
                  <a:srgbClr val="0000FF"/>
                </a:solidFill>
                <a:latin typeface="黑体" panose="02010609060101010101" pitchFamily="2" charset="-122"/>
                <a:ea typeface="黑体" panose="02010609060101010101" pitchFamily="2" charset="-122"/>
              </a:rPr>
              <a:t>图线斜率的绝对值为内电阻</a:t>
            </a:r>
            <a:endParaRPr lang="zh-CN" altLang="en-US" sz="2800">
              <a:solidFill>
                <a:srgbClr val="0000FF"/>
              </a:solidFill>
              <a:latin typeface="黑体" panose="02010609060101010101" pitchFamily="2" charset="-122"/>
              <a:ea typeface="黑体" panose="02010609060101010101" pitchFamily="2" charset="-122"/>
            </a:endParaRPr>
          </a:p>
        </p:txBody>
      </p:sp>
      <p:sp>
        <p:nvSpPr>
          <p:cNvPr id="20" name="AutoShape 65"/>
          <p:cNvSpPr/>
          <p:nvPr>
            <p:custDataLst>
              <p:tags r:id="rId10"/>
            </p:custDataLst>
          </p:nvPr>
        </p:nvSpPr>
        <p:spPr>
          <a:xfrm>
            <a:off x="5999163" y="3938588"/>
            <a:ext cx="2003425" cy="2055812"/>
          </a:xfrm>
          <a:prstGeom prst="wedgeRoundRectCallout">
            <a:avLst>
              <a:gd name="adj1" fmla="val 95005"/>
              <a:gd name="adj2" fmla="val -99347"/>
              <a:gd name="adj3" fmla="val 16667"/>
            </a:avLst>
          </a:prstGeom>
          <a:solidFill>
            <a:schemeClr val="bg1"/>
          </a:solidFill>
          <a:ln w="25400" cap="flat" cmpd="sng">
            <a:solidFill>
              <a:srgbClr val="009900"/>
            </a:solidFill>
            <a:prstDash val="solid"/>
            <a:miter/>
            <a:headEnd type="none" w="med" len="med"/>
            <a:tailEnd type="none" w="med" len="med"/>
          </a:ln>
        </p:spPr>
        <p:txBody>
          <a:bodyPr lIns="90000" tIns="46800" rIns="90000" bIns="46800" anchor="t"/>
          <a:lstStyle/>
          <a:p>
            <a:r>
              <a:rPr lang="zh-CN" altLang="en-US" sz="2800">
                <a:solidFill>
                  <a:srgbClr val="0000FF"/>
                </a:solidFill>
                <a:latin typeface="黑体" panose="02010609060101010101" pitchFamily="2" charset="-122"/>
                <a:ea typeface="黑体" panose="02010609060101010101" pitchFamily="2" charset="-122"/>
              </a:rPr>
              <a:t>图线交点坐标即为工作电流和电压</a:t>
            </a:r>
            <a:endParaRPr lang="zh-CN" altLang="en-US" sz="2800">
              <a:solidFill>
                <a:srgbClr val="0000FF"/>
              </a:solidFill>
              <a:latin typeface="黑体" panose="02010609060101010101" pitchFamily="2" charset="-122"/>
              <a:ea typeface="黑体" panose="02010609060101010101" pitchFamily="2" charset="-122"/>
            </a:endParaRPr>
          </a:p>
        </p:txBody>
      </p:sp>
      <p:sp>
        <p:nvSpPr>
          <p:cNvPr id="7" name="文本框 6"/>
          <p:cNvSpPr txBox="1"/>
          <p:nvPr>
            <p:custDataLst>
              <p:tags r:id="rId11"/>
            </p:custDataLst>
          </p:nvPr>
        </p:nvSpPr>
        <p:spPr>
          <a:xfrm>
            <a:off x="8255" y="99060"/>
            <a:ext cx="265874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rPr>
              <a:t>随堂练习</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41990"/>
                                        </p:tgtEl>
                                        <p:attrNameLst>
                                          <p:attrName>style.visibility</p:attrName>
                                        </p:attrNameLst>
                                      </p:cBhvr>
                                      <p:to>
                                        <p:strVal val="visible"/>
                                      </p:to>
                                    </p:set>
                                    <p:animEffect transition="in" filter="strips(downLeft)">
                                      <p:cBhvr>
                                        <p:cTn id="7" dur="500"/>
                                        <p:tgtEl>
                                          <p:spTgt spid="4199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ChangeArrowheads="1"/>
          </p:cNvSpPr>
          <p:nvPr>
            <p:custDataLst>
              <p:tags r:id="rId1"/>
            </p:custDataLst>
          </p:nvPr>
        </p:nvSpPr>
        <p:spPr bwMode="auto">
          <a:xfrm>
            <a:off x="214313" y="904875"/>
            <a:ext cx="5705475" cy="3983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6372" tIns="53186" rIns="106372" bIns="53186">
            <a:spAutoFit/>
          </a:bodyPr>
          <a:lstStyle/>
          <a:p>
            <a:pPr algn="just" fontAlgn="base">
              <a:lnSpc>
                <a:spcPct val="150000"/>
              </a:lnSpc>
            </a:pPr>
            <a:r>
              <a:rPr lang="zh-CN" altLang="en-US" sz="2800" spc="150">
                <a:solidFill>
                  <a:srgbClr val="0000FF"/>
                </a:solidFill>
                <a:uFillTx/>
                <a:latin typeface="宋体" panose="02010600030101010101" pitchFamily="2" charset="-122"/>
                <a:ea typeface="微软雅黑" panose="020B0503020204020204" charset="-122"/>
                <a:sym typeface="+mn-ea"/>
              </a:rPr>
              <a:t>【练习</a:t>
            </a:r>
            <a:r>
              <a:rPr lang="en-US" altLang="zh-CN" sz="2800" spc="150">
                <a:solidFill>
                  <a:srgbClr val="0000FF"/>
                </a:solidFill>
                <a:uFillTx/>
                <a:latin typeface="宋体" panose="02010600030101010101" pitchFamily="2" charset="-122"/>
                <a:ea typeface="微软雅黑" panose="020B0503020204020204" charset="-122"/>
                <a:sym typeface="+mn-ea"/>
              </a:rPr>
              <a:t>5</a:t>
            </a:r>
            <a:r>
              <a:rPr lang="zh-CN" altLang="en-US" sz="2800" spc="150">
                <a:solidFill>
                  <a:srgbClr val="0000FF"/>
                </a:solidFill>
                <a:uFillTx/>
                <a:latin typeface="宋体" panose="02010600030101010101" pitchFamily="2" charset="-122"/>
                <a:ea typeface="微软雅黑" panose="020B0503020204020204" charset="-122"/>
                <a:sym typeface="+mn-ea"/>
              </a:rPr>
              <a:t>】</a:t>
            </a:r>
            <a:r>
              <a:rPr 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一电源与电阻</a:t>
            </a:r>
            <a:r>
              <a:rPr lang="zh-CN" altLang="zh-CN" sz="2800" b="1" i="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R</a:t>
            </a:r>
            <a:r>
              <a:rPr 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组成串联电路，电源的路端电压</a:t>
            </a:r>
            <a:r>
              <a:rPr lang="zh-CN" altLang="zh-CN" sz="2800" b="1" i="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U</a:t>
            </a:r>
            <a:r>
              <a:rPr 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随电流的变化图线及外电阻的</a:t>
            </a:r>
            <a:r>
              <a:rPr lang="zh-CN" altLang="zh-CN" sz="2800" b="1" i="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U</a:t>
            </a:r>
            <a:r>
              <a:rPr 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a:t>
            </a:r>
            <a:r>
              <a:rPr lang="zh-CN" altLang="zh-CN" sz="2800" b="1" i="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I</a:t>
            </a:r>
            <a:r>
              <a:rPr 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图线分别如右图所示，求：</a:t>
            </a:r>
            <a:endParaRPr lang="zh-CN" sz="2800" b="1" strike="noStrike" noProof="1">
              <a:solidFill>
                <a:srgbClr val="7030A0"/>
              </a:solidFill>
              <a:ea typeface="黑体" panose="02010609060101010101" pitchFamily="2" charset="-122"/>
              <a:cs typeface="Times New Roman" panose="02020603050405020304" pitchFamily="18" charset="0"/>
            </a:endParaRPr>
          </a:p>
          <a:p>
            <a:pPr indent="622300" algn="just" fontAlgn="base">
              <a:lnSpc>
                <a:spcPct val="150000"/>
              </a:lnSpc>
            </a:pPr>
            <a:r>
              <a:rPr lang="zh-CN" alt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(1)</a:t>
            </a:r>
            <a:r>
              <a:rPr 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电源的电动势和内阻；</a:t>
            </a:r>
            <a:endParaRPr lang="zh-CN" sz="2800" b="1" strike="noStrike" noProof="1">
              <a:solidFill>
                <a:srgbClr val="7030A0"/>
              </a:solidFill>
              <a:ea typeface="黑体" panose="02010609060101010101" pitchFamily="2" charset="-122"/>
              <a:cs typeface="Times New Roman" panose="02020603050405020304" pitchFamily="18" charset="0"/>
            </a:endParaRPr>
          </a:p>
          <a:p>
            <a:pPr indent="622300" algn="just" fontAlgn="base">
              <a:lnSpc>
                <a:spcPct val="150000"/>
              </a:lnSpc>
            </a:pPr>
            <a:endParaRPr lang="zh-CN" sz="2800" b="1" strike="noStrike" noProof="1">
              <a:solidFill>
                <a:srgbClr val="7030A0"/>
              </a:solidFill>
              <a:ea typeface="黑体" panose="02010609060101010101" pitchFamily="2" charset="-122"/>
              <a:cs typeface="Times New Roman" panose="02020603050405020304" pitchFamily="18" charset="0"/>
            </a:endParaRPr>
          </a:p>
        </p:txBody>
      </p:sp>
      <p:sp>
        <p:nvSpPr>
          <p:cNvPr id="96258" name="Rectangle 4"/>
          <p:cNvSpPr/>
          <p:nvPr>
            <p:custDataLst>
              <p:tags r:id="rId2"/>
            </p:custDataLst>
          </p:nvPr>
        </p:nvSpPr>
        <p:spPr>
          <a:xfrm>
            <a:off x="0" y="2995613"/>
            <a:ext cx="214313" cy="492125"/>
          </a:xfrm>
          <a:prstGeom prst="rect">
            <a:avLst/>
          </a:prstGeom>
          <a:noFill/>
          <a:ln w="9525">
            <a:noFill/>
          </a:ln>
        </p:spPr>
        <p:txBody>
          <a:bodyPr wrap="none" lIns="106372" tIns="53186" rIns="106372" bIns="53186" anchor="ctr">
            <a:spAutoFit/>
          </a:bodyPr>
          <a:lstStyle/>
          <a:p>
            <a:endParaRPr lang="zh-CN" altLang="en-US">
              <a:latin typeface="Times New Roman" panose="02020603050405020304" pitchFamily="18" charset="0"/>
              <a:ea typeface="宋体" panose="02010600030101010101" pitchFamily="2" charset="-122"/>
            </a:endParaRPr>
          </a:p>
        </p:txBody>
      </p:sp>
      <p:sp>
        <p:nvSpPr>
          <p:cNvPr id="96259" name="Rectangle 5"/>
          <p:cNvSpPr/>
          <p:nvPr>
            <p:custDataLst>
              <p:tags r:id="rId3"/>
            </p:custDataLst>
          </p:nvPr>
        </p:nvSpPr>
        <p:spPr>
          <a:xfrm>
            <a:off x="0" y="2571750"/>
            <a:ext cx="214313" cy="492125"/>
          </a:xfrm>
          <a:prstGeom prst="rect">
            <a:avLst/>
          </a:prstGeom>
          <a:noFill/>
          <a:ln w="9525">
            <a:noFill/>
          </a:ln>
        </p:spPr>
        <p:txBody>
          <a:bodyPr wrap="none" lIns="106372" tIns="53186" rIns="106372" bIns="53186" anchor="ctr">
            <a:spAutoFit/>
          </a:bodyPr>
          <a:lstStyle/>
          <a:p>
            <a:endParaRPr lang="zh-CN" altLang="en-US">
              <a:latin typeface="Times New Roman" panose="02020603050405020304" pitchFamily="18" charset="0"/>
              <a:ea typeface="宋体" panose="02010600030101010101" pitchFamily="2" charset="-122"/>
            </a:endParaRPr>
          </a:p>
        </p:txBody>
      </p:sp>
      <p:pic>
        <p:nvPicPr>
          <p:cNvPr id="96260" name="Picture 6"/>
          <p:cNvPicPr>
            <a:picLocks noChangeAspect="1"/>
          </p:cNvPicPr>
          <p:nvPr>
            <p:custDataLst>
              <p:tags r:id="rId4"/>
            </p:custDataLst>
          </p:nvPr>
        </p:nvPicPr>
        <p:blipFill>
          <a:blip r:embed="rId5" r:link="rId6"/>
          <a:stretch>
            <a:fillRect/>
          </a:stretch>
        </p:blipFill>
        <p:spPr>
          <a:xfrm>
            <a:off x="7981950" y="1677988"/>
            <a:ext cx="3503613" cy="2862262"/>
          </a:xfrm>
          <a:prstGeom prst="rect">
            <a:avLst/>
          </a:prstGeom>
          <a:noFill/>
          <a:ln w="9525">
            <a:noFill/>
          </a:ln>
        </p:spPr>
      </p:pic>
      <p:sp>
        <p:nvSpPr>
          <p:cNvPr id="96262" name="AutoShape 65"/>
          <p:cNvSpPr/>
          <p:nvPr>
            <p:custDataLst>
              <p:tags r:id="rId7"/>
            </p:custDataLst>
          </p:nvPr>
        </p:nvSpPr>
        <p:spPr>
          <a:xfrm>
            <a:off x="6561138" y="198438"/>
            <a:ext cx="2197100" cy="1279525"/>
          </a:xfrm>
          <a:prstGeom prst="wedgeRoundRectCallout">
            <a:avLst>
              <a:gd name="adj1" fmla="val 29935"/>
              <a:gd name="adj2" fmla="val 105241"/>
              <a:gd name="adj3" fmla="val 16667"/>
            </a:avLst>
          </a:prstGeom>
          <a:solidFill>
            <a:schemeClr val="bg1"/>
          </a:solidFill>
          <a:ln w="25400" cap="flat" cmpd="sng">
            <a:solidFill>
              <a:srgbClr val="009900"/>
            </a:solidFill>
            <a:prstDash val="solid"/>
            <a:miter/>
            <a:headEnd type="none" w="med" len="med"/>
            <a:tailEnd type="none" w="med" len="med"/>
          </a:ln>
        </p:spPr>
        <p:txBody>
          <a:bodyPr lIns="90000" tIns="46800" rIns="90000" bIns="46800" anchor="t"/>
          <a:lstStyle/>
          <a:p>
            <a:r>
              <a:rPr lang="zh-CN" altLang="en-US" sz="2800">
                <a:solidFill>
                  <a:srgbClr val="0000FF"/>
                </a:solidFill>
                <a:latin typeface="黑体" panose="02010609060101010101" pitchFamily="2" charset="-122"/>
                <a:ea typeface="黑体" panose="02010609060101010101" pitchFamily="2" charset="-122"/>
              </a:rPr>
              <a:t>纵坐标为电源的电动势</a:t>
            </a:r>
            <a:endParaRPr lang="zh-CN" altLang="en-US" sz="2800">
              <a:solidFill>
                <a:srgbClr val="0000FF"/>
              </a:solidFill>
              <a:latin typeface="黑体" panose="02010609060101010101" pitchFamily="2" charset="-122"/>
              <a:ea typeface="黑体" panose="02010609060101010101" pitchFamily="2" charset="-122"/>
            </a:endParaRPr>
          </a:p>
        </p:txBody>
      </p:sp>
      <p:sp>
        <p:nvSpPr>
          <p:cNvPr id="96263" name="AutoShape 65"/>
          <p:cNvSpPr/>
          <p:nvPr>
            <p:custDataLst>
              <p:tags r:id="rId8"/>
            </p:custDataLst>
          </p:nvPr>
        </p:nvSpPr>
        <p:spPr>
          <a:xfrm>
            <a:off x="8955088" y="5232400"/>
            <a:ext cx="1979612" cy="1277938"/>
          </a:xfrm>
          <a:prstGeom prst="wedgeRoundRectCallout">
            <a:avLst>
              <a:gd name="adj1" fmla="val 27176"/>
              <a:gd name="adj2" fmla="val -121102"/>
              <a:gd name="adj3" fmla="val 16667"/>
            </a:avLst>
          </a:prstGeom>
          <a:solidFill>
            <a:schemeClr val="bg1"/>
          </a:solidFill>
          <a:ln w="25400" cap="flat" cmpd="sng">
            <a:solidFill>
              <a:srgbClr val="009900"/>
            </a:solidFill>
            <a:prstDash val="solid"/>
            <a:miter/>
            <a:headEnd type="none" w="med" len="med"/>
            <a:tailEnd type="none" w="med" len="med"/>
          </a:ln>
        </p:spPr>
        <p:txBody>
          <a:bodyPr lIns="90000" tIns="46800" rIns="90000" bIns="46800" anchor="t"/>
          <a:lstStyle/>
          <a:p>
            <a:r>
              <a:rPr lang="zh-CN" altLang="en-US" sz="2800">
                <a:solidFill>
                  <a:srgbClr val="0000FF"/>
                </a:solidFill>
                <a:latin typeface="黑体" panose="02010609060101010101" pitchFamily="2" charset="-122"/>
                <a:ea typeface="黑体" panose="02010609060101010101" pitchFamily="2" charset="-122"/>
              </a:rPr>
              <a:t>横坐标为短路电流</a:t>
            </a:r>
            <a:endParaRPr lang="zh-CN" altLang="en-US" sz="2800">
              <a:solidFill>
                <a:srgbClr val="0000FF"/>
              </a:solidFill>
              <a:latin typeface="黑体" panose="02010609060101010101" pitchFamily="2" charset="-122"/>
              <a:ea typeface="黑体" panose="02010609060101010101" pitchFamily="2" charset="-122"/>
            </a:endParaRPr>
          </a:p>
        </p:txBody>
      </p:sp>
      <p:sp>
        <p:nvSpPr>
          <p:cNvPr id="96264" name="AutoShape 65"/>
          <p:cNvSpPr/>
          <p:nvPr>
            <p:custDataLst>
              <p:tags r:id="rId9"/>
            </p:custDataLst>
          </p:nvPr>
        </p:nvSpPr>
        <p:spPr>
          <a:xfrm>
            <a:off x="9482138" y="495300"/>
            <a:ext cx="2003425" cy="1450975"/>
          </a:xfrm>
          <a:prstGeom prst="wedgeRoundRectCallout">
            <a:avLst>
              <a:gd name="adj1" fmla="val -56236"/>
              <a:gd name="adj2" fmla="val 118514"/>
              <a:gd name="adj3" fmla="val 16667"/>
            </a:avLst>
          </a:prstGeom>
          <a:solidFill>
            <a:schemeClr val="bg1"/>
          </a:solidFill>
          <a:ln w="25400" cap="flat" cmpd="sng">
            <a:solidFill>
              <a:srgbClr val="009900"/>
            </a:solidFill>
            <a:prstDash val="solid"/>
            <a:miter/>
            <a:headEnd type="none" w="med" len="med"/>
            <a:tailEnd type="none" w="med" len="med"/>
          </a:ln>
        </p:spPr>
        <p:txBody>
          <a:bodyPr lIns="90000" tIns="46800" rIns="90000" bIns="46800" anchor="t"/>
          <a:lstStyle/>
          <a:p>
            <a:r>
              <a:rPr lang="zh-CN" altLang="en-US" sz="2800">
                <a:solidFill>
                  <a:srgbClr val="0000FF"/>
                </a:solidFill>
                <a:latin typeface="黑体" panose="02010609060101010101" pitchFamily="2" charset="-122"/>
                <a:ea typeface="黑体" panose="02010609060101010101" pitchFamily="2" charset="-122"/>
              </a:rPr>
              <a:t>图线斜率的绝对值为内电阻</a:t>
            </a:r>
            <a:endParaRPr lang="zh-CN" altLang="en-US" sz="2800">
              <a:solidFill>
                <a:srgbClr val="0000FF"/>
              </a:solidFill>
              <a:latin typeface="黑体" panose="02010609060101010101" pitchFamily="2" charset="-122"/>
              <a:ea typeface="黑体" panose="02010609060101010101" pitchFamily="2" charset="-122"/>
            </a:endParaRPr>
          </a:p>
        </p:txBody>
      </p:sp>
      <p:sp>
        <p:nvSpPr>
          <p:cNvPr id="2" name="矩形 1"/>
          <p:cNvSpPr>
            <a:spLocks noRot="1" noChangeAspect="1" noMove="1" noResize="1" noEditPoints="1" noAdjustHandles="1" noChangeArrowheads="1" noChangeShapeType="1" noTextEdit="1"/>
          </p:cNvSpPr>
          <p:nvPr>
            <p:custDataLst>
              <p:tags r:id="rId10"/>
            </p:custDataLst>
          </p:nvPr>
        </p:nvSpPr>
        <p:spPr>
          <a:xfrm>
            <a:off x="518555" y="4284887"/>
            <a:ext cx="6435715" cy="2494916"/>
          </a:xfrm>
          <a:prstGeom prst="rect">
            <a:avLst/>
          </a:prstGeom>
          <a:blipFill rotWithShape="0">
            <a:blip r:embed="rId11"/>
            <a:stretch>
              <a:fillRect l="-1894" r="-947" b="-733"/>
            </a:stretch>
          </a:blipFill>
        </p:spPr>
        <p:txBody>
          <a:bodyPr/>
          <a:lstStyle/>
          <a:p>
            <a:pPr fontAlgn="base"/>
            <a:r>
              <a:rPr lang="zh-CN" altLang="en-US" strike="noStrike" noProof="1">
                <a:noFill/>
                <a:latin typeface="Times New Roman" panose="02020603050405020304" pitchFamily="18" charset="0"/>
                <a:ea typeface="宋体" panose="02010600030101010101" pitchFamily="2" charset="-122"/>
                <a:cs typeface="+mn-cs"/>
              </a:rPr>
              <a:t> </a:t>
            </a:r>
            <a:endParaRPr lang="zh-CN" altLang="en-US" strike="noStrike" noProof="1">
              <a:noFill/>
            </a:endParaRPr>
          </a:p>
        </p:txBody>
      </p:sp>
      <p:sp>
        <p:nvSpPr>
          <p:cNvPr id="77" name="TextBox 14">
            <a:hlinkClick r:id=""/>
          </p:cNvPr>
          <p:cNvSpPr txBox="1">
            <a:spLocks noChangeArrowheads="1"/>
          </p:cNvSpPr>
          <p:nvPr>
            <p:custDataLst>
              <p:tags r:id="rId12"/>
            </p:custDataLst>
          </p:nvPr>
        </p:nvSpPr>
        <p:spPr bwMode="auto">
          <a:xfrm>
            <a:off x="160020" y="201295"/>
            <a:ext cx="2113915" cy="581660"/>
          </a:xfrm>
          <a:prstGeom prst="rect">
            <a:avLst/>
          </a:prstGeom>
          <a:noFill/>
          <a:ln w="9525">
            <a:noFill/>
            <a:miter lim="800000"/>
          </a:ln>
        </p:spPr>
        <p:txBody>
          <a:bodyPr wrap="square">
            <a:spAutoFit/>
          </a:bodyPr>
          <a:lstStyle/>
          <a:p>
            <a:r>
              <a:rPr lang="zh-CN" altLang="en-US" sz="3190" b="1" smtClean="0">
                <a:solidFill>
                  <a:schemeClr val="bg1"/>
                </a:solidFill>
                <a:latin typeface="宋体" panose="02010600030101010101" pitchFamily="2" charset="-122"/>
                <a:ea typeface="宋体" panose="02010600030101010101" pitchFamily="2" charset="-122"/>
                <a:sym typeface="+mn-ea"/>
              </a:rPr>
              <a:t>例题</a:t>
            </a:r>
            <a:endParaRPr lang="zh-CN" altLang="en-US" sz="3190" b="1" smtClean="0">
              <a:solidFill>
                <a:schemeClr val="bg1"/>
              </a:solidFill>
              <a:latin typeface="宋体" panose="02010600030101010101" pitchFamily="2" charset="-122"/>
              <a:ea typeface="宋体" panose="02010600030101010101" pitchFamily="2" charset="-122"/>
              <a:sym typeface="+mn-ea"/>
            </a:endParaRPr>
          </a:p>
        </p:txBody>
      </p:sp>
      <p:sp>
        <p:nvSpPr>
          <p:cNvPr id="7" name="文本框 6"/>
          <p:cNvSpPr txBox="1"/>
          <p:nvPr>
            <p:custDataLst>
              <p:tags r:id="rId13"/>
            </p:custDataLst>
          </p:nvPr>
        </p:nvSpPr>
        <p:spPr>
          <a:xfrm>
            <a:off x="8255" y="99060"/>
            <a:ext cx="265874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rPr>
              <a:t>随堂练习</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ChangeArrowheads="1"/>
          </p:cNvSpPr>
          <p:nvPr>
            <p:custDataLst>
              <p:tags r:id="rId1"/>
            </p:custDataLst>
          </p:nvPr>
        </p:nvSpPr>
        <p:spPr bwMode="auto">
          <a:xfrm>
            <a:off x="214313" y="904875"/>
            <a:ext cx="5705475" cy="333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6372" tIns="53186" rIns="106372" bIns="53186">
            <a:spAutoFit/>
          </a:bodyPr>
          <a:lstStyle/>
          <a:p>
            <a:pPr algn="just" fontAlgn="base">
              <a:lnSpc>
                <a:spcPct val="150000"/>
              </a:lnSpc>
            </a:pPr>
            <a:r>
              <a:rPr lang="zh-CN" altLang="en-US" sz="2800" spc="150">
                <a:solidFill>
                  <a:srgbClr val="0000FF"/>
                </a:solidFill>
                <a:uFillTx/>
                <a:latin typeface="宋体" panose="02010600030101010101" pitchFamily="2" charset="-122"/>
                <a:ea typeface="微软雅黑" panose="020B0503020204020204" charset="-122"/>
                <a:sym typeface="+mn-ea"/>
              </a:rPr>
              <a:t>【练习</a:t>
            </a:r>
            <a:r>
              <a:rPr lang="en-US" altLang="zh-CN" sz="2800" spc="150">
                <a:solidFill>
                  <a:srgbClr val="0000FF"/>
                </a:solidFill>
                <a:uFillTx/>
                <a:latin typeface="宋体" panose="02010600030101010101" pitchFamily="2" charset="-122"/>
                <a:ea typeface="微软雅黑" panose="020B0503020204020204" charset="-122"/>
                <a:sym typeface="+mn-ea"/>
              </a:rPr>
              <a:t>5</a:t>
            </a:r>
            <a:r>
              <a:rPr lang="zh-CN" altLang="en-US" sz="2800" spc="150">
                <a:solidFill>
                  <a:srgbClr val="0000FF"/>
                </a:solidFill>
                <a:uFillTx/>
                <a:latin typeface="宋体" panose="02010600030101010101" pitchFamily="2" charset="-122"/>
                <a:ea typeface="微软雅黑" panose="020B0503020204020204" charset="-122"/>
                <a:sym typeface="+mn-ea"/>
              </a:rPr>
              <a:t>】</a:t>
            </a:r>
            <a:r>
              <a:rPr 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一电源与电阻</a:t>
            </a:r>
            <a:r>
              <a:rPr lang="zh-CN" altLang="zh-CN" sz="2800" b="1" i="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R</a:t>
            </a:r>
            <a:r>
              <a:rPr 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组成串联电路，电源的路端电压</a:t>
            </a:r>
            <a:r>
              <a:rPr lang="zh-CN" altLang="zh-CN" sz="2800" b="1" i="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U</a:t>
            </a:r>
            <a:r>
              <a:rPr 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随电流的变化图线及外电阻的</a:t>
            </a:r>
            <a:r>
              <a:rPr lang="zh-CN" altLang="zh-CN" sz="2800" b="1" i="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U</a:t>
            </a:r>
            <a:r>
              <a:rPr 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a:t>
            </a:r>
            <a:r>
              <a:rPr lang="zh-CN" altLang="zh-CN" sz="2800" b="1" i="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I</a:t>
            </a:r>
            <a:r>
              <a:rPr 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图线分别如右图所示，求：</a:t>
            </a:r>
            <a:endParaRPr lang="zh-CN" sz="2800" b="1" strike="noStrike" noProof="1">
              <a:solidFill>
                <a:srgbClr val="7030A0"/>
              </a:solidFill>
              <a:ea typeface="黑体" panose="02010609060101010101" pitchFamily="2" charset="-122"/>
              <a:cs typeface="Times New Roman" panose="02020603050405020304" pitchFamily="18" charset="0"/>
            </a:endParaRPr>
          </a:p>
          <a:p>
            <a:pPr indent="622300" algn="just" fontAlgn="base">
              <a:lnSpc>
                <a:spcPct val="150000"/>
              </a:lnSpc>
            </a:pPr>
            <a:r>
              <a:rPr lang="zh-CN" altLang="zh-CN" sz="2800" b="1" strike="noStrike" noProof="1" smtClean="0">
                <a:solidFill>
                  <a:srgbClr val="7030A0"/>
                </a:solidFill>
                <a:latin typeface="Times New Roman" panose="02020603050405020304" pitchFamily="18" charset="0"/>
                <a:ea typeface="黑体" panose="02010609060101010101" pitchFamily="2" charset="-122"/>
                <a:cs typeface="Times New Roman" panose="02020603050405020304" pitchFamily="18" charset="0"/>
              </a:rPr>
              <a:t>(</a:t>
            </a:r>
            <a:r>
              <a:rPr lang="zh-CN" alt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2)</a:t>
            </a:r>
            <a:r>
              <a:rPr lang="zh-CN" sz="2800" b="1" strike="noStrike" noProof="1">
                <a:solidFill>
                  <a:srgbClr val="7030A0"/>
                </a:solidFill>
                <a:latin typeface="Times New Roman" panose="02020603050405020304" pitchFamily="18" charset="0"/>
                <a:ea typeface="黑体" panose="02010609060101010101" pitchFamily="2" charset="-122"/>
                <a:cs typeface="Times New Roman" panose="02020603050405020304" pitchFamily="18" charset="0"/>
              </a:rPr>
              <a:t>电源的路端电压</a:t>
            </a:r>
            <a:r>
              <a:rPr lang="zh-CN" sz="2800" b="1" strike="noStrike" noProof="1" smtClean="0">
                <a:solidFill>
                  <a:srgbClr val="7030A0"/>
                </a:solidFill>
                <a:latin typeface="Times New Roman" panose="02020603050405020304" pitchFamily="18" charset="0"/>
                <a:ea typeface="黑体" panose="02010609060101010101" pitchFamily="2" charset="-122"/>
                <a:cs typeface="Times New Roman" panose="02020603050405020304" pitchFamily="18" charset="0"/>
              </a:rPr>
              <a:t>；</a:t>
            </a:r>
            <a:endParaRPr lang="zh-CN" sz="2800" b="1" strike="noStrike" noProof="1" smtClean="0">
              <a:solidFill>
                <a:srgbClr val="7030A0"/>
              </a:solidFill>
              <a:latin typeface="Times New Roman" panose="02020603050405020304" pitchFamily="18" charset="0"/>
              <a:ea typeface="黑体" panose="02010609060101010101" pitchFamily="2" charset="-122"/>
              <a:cs typeface="Times New Roman" panose="02020603050405020304" pitchFamily="18" charset="0"/>
            </a:endParaRPr>
          </a:p>
        </p:txBody>
      </p:sp>
      <p:sp>
        <p:nvSpPr>
          <p:cNvPr id="97282" name="Rectangle 4"/>
          <p:cNvSpPr/>
          <p:nvPr>
            <p:custDataLst>
              <p:tags r:id="rId2"/>
            </p:custDataLst>
          </p:nvPr>
        </p:nvSpPr>
        <p:spPr>
          <a:xfrm>
            <a:off x="0" y="2995613"/>
            <a:ext cx="214313" cy="492125"/>
          </a:xfrm>
          <a:prstGeom prst="rect">
            <a:avLst/>
          </a:prstGeom>
          <a:noFill/>
          <a:ln w="9525">
            <a:noFill/>
          </a:ln>
        </p:spPr>
        <p:txBody>
          <a:bodyPr wrap="none" lIns="106372" tIns="53186" rIns="106372" bIns="53186" anchor="ctr">
            <a:spAutoFit/>
          </a:bodyPr>
          <a:lstStyle/>
          <a:p>
            <a:endParaRPr lang="zh-CN" altLang="en-US">
              <a:latin typeface="Times New Roman" panose="02020603050405020304" pitchFamily="18" charset="0"/>
              <a:ea typeface="宋体" panose="02010600030101010101" pitchFamily="2" charset="-122"/>
            </a:endParaRPr>
          </a:p>
        </p:txBody>
      </p:sp>
      <p:sp>
        <p:nvSpPr>
          <p:cNvPr id="97283" name="Rectangle 5"/>
          <p:cNvSpPr/>
          <p:nvPr>
            <p:custDataLst>
              <p:tags r:id="rId3"/>
            </p:custDataLst>
          </p:nvPr>
        </p:nvSpPr>
        <p:spPr>
          <a:xfrm>
            <a:off x="0" y="2571750"/>
            <a:ext cx="214313" cy="492125"/>
          </a:xfrm>
          <a:prstGeom prst="rect">
            <a:avLst/>
          </a:prstGeom>
          <a:noFill/>
          <a:ln w="9525">
            <a:noFill/>
          </a:ln>
        </p:spPr>
        <p:txBody>
          <a:bodyPr wrap="none" lIns="106372" tIns="53186" rIns="106372" bIns="53186" anchor="ctr">
            <a:spAutoFit/>
          </a:bodyPr>
          <a:lstStyle/>
          <a:p>
            <a:endParaRPr lang="zh-CN" altLang="en-US">
              <a:latin typeface="Times New Roman" panose="02020603050405020304" pitchFamily="18" charset="0"/>
              <a:ea typeface="宋体" panose="02010600030101010101" pitchFamily="2" charset="-122"/>
            </a:endParaRPr>
          </a:p>
        </p:txBody>
      </p:sp>
      <p:pic>
        <p:nvPicPr>
          <p:cNvPr id="97284" name="Picture 6"/>
          <p:cNvPicPr>
            <a:picLocks noChangeAspect="1"/>
          </p:cNvPicPr>
          <p:nvPr>
            <p:custDataLst>
              <p:tags r:id="rId4"/>
            </p:custDataLst>
          </p:nvPr>
        </p:nvPicPr>
        <p:blipFill>
          <a:blip r:embed="rId5" r:link="rId6"/>
          <a:stretch>
            <a:fillRect/>
          </a:stretch>
        </p:blipFill>
        <p:spPr>
          <a:xfrm>
            <a:off x="7270750" y="2122488"/>
            <a:ext cx="3503613" cy="2862262"/>
          </a:xfrm>
          <a:prstGeom prst="rect">
            <a:avLst/>
          </a:prstGeom>
          <a:noFill/>
          <a:ln w="9525">
            <a:noFill/>
          </a:ln>
        </p:spPr>
      </p:pic>
      <p:sp>
        <p:nvSpPr>
          <p:cNvPr id="97286" name="AutoShape 65"/>
          <p:cNvSpPr/>
          <p:nvPr>
            <p:custDataLst>
              <p:tags r:id="rId7"/>
            </p:custDataLst>
          </p:nvPr>
        </p:nvSpPr>
        <p:spPr>
          <a:xfrm>
            <a:off x="9772650" y="1093788"/>
            <a:ext cx="2003425" cy="2057400"/>
          </a:xfrm>
          <a:prstGeom prst="wedgeRoundRectCallout">
            <a:avLst>
              <a:gd name="adj1" fmla="val -122319"/>
              <a:gd name="adj2" fmla="val 45319"/>
              <a:gd name="adj3" fmla="val 16667"/>
            </a:avLst>
          </a:prstGeom>
          <a:solidFill>
            <a:schemeClr val="bg1"/>
          </a:solidFill>
          <a:ln w="25400" cap="flat" cmpd="sng">
            <a:solidFill>
              <a:srgbClr val="009900"/>
            </a:solidFill>
            <a:prstDash val="solid"/>
            <a:miter/>
            <a:headEnd type="none" w="med" len="med"/>
            <a:tailEnd type="none" w="med" len="med"/>
          </a:ln>
        </p:spPr>
        <p:txBody>
          <a:bodyPr lIns="90000" tIns="46800" rIns="90000" bIns="46800" anchor="t"/>
          <a:lstStyle/>
          <a:p>
            <a:r>
              <a:rPr lang="zh-CN" altLang="en-US" sz="2800">
                <a:solidFill>
                  <a:srgbClr val="0000FF"/>
                </a:solidFill>
                <a:latin typeface="黑体" panose="02010609060101010101" pitchFamily="2" charset="-122"/>
                <a:ea typeface="黑体" panose="02010609060101010101" pitchFamily="2" charset="-122"/>
              </a:rPr>
              <a:t>图线交点坐标即为工作电流和电压</a:t>
            </a:r>
            <a:endParaRPr lang="zh-CN" altLang="en-US" sz="2800">
              <a:solidFill>
                <a:srgbClr val="0000FF"/>
              </a:solidFill>
              <a:latin typeface="黑体" panose="02010609060101010101" pitchFamily="2" charset="-122"/>
              <a:ea typeface="黑体" panose="02010609060101010101" pitchFamily="2" charset="-122"/>
            </a:endParaRPr>
          </a:p>
        </p:txBody>
      </p:sp>
      <p:sp>
        <p:nvSpPr>
          <p:cNvPr id="2" name="矩形 1"/>
          <p:cNvSpPr/>
          <p:nvPr>
            <p:custDataLst>
              <p:tags r:id="rId8"/>
            </p:custDataLst>
          </p:nvPr>
        </p:nvSpPr>
        <p:spPr>
          <a:xfrm>
            <a:off x="942975" y="4329113"/>
            <a:ext cx="4859338" cy="1951037"/>
          </a:xfrm>
          <a:prstGeom prst="rect">
            <a:avLst/>
          </a:prstGeom>
          <a:noFill/>
          <a:ln w="9525">
            <a:noFill/>
          </a:ln>
        </p:spPr>
        <p:txBody>
          <a:bodyPr wrap="square" anchor="t">
            <a:spAutoFit/>
          </a:bodyPr>
          <a:lstStyle/>
          <a:p>
            <a:pPr>
              <a:lnSpc>
                <a:spcPct val="150000"/>
              </a:lnSpc>
            </a:pPr>
            <a:r>
              <a:rPr lang="zh-CN" altLang="en-US" sz="2800">
                <a:solidFill>
                  <a:srgbClr val="FF0000"/>
                </a:solidFill>
                <a:latin typeface="Times New Roman" panose="02020603050405020304" pitchFamily="18" charset="0"/>
                <a:ea typeface="黑体" panose="02010609060101010101" pitchFamily="2" charset="-122"/>
              </a:rPr>
              <a:t>解析：</a:t>
            </a:r>
            <a:r>
              <a:rPr lang="en-US" altLang="zh-CN" sz="2800">
                <a:solidFill>
                  <a:srgbClr val="FF0000"/>
                </a:solidFill>
                <a:latin typeface="Times New Roman" panose="02020603050405020304" pitchFamily="18" charset="0"/>
                <a:ea typeface="黑体" panose="02010609060101010101" pitchFamily="2" charset="-122"/>
              </a:rPr>
              <a:t>(2)</a:t>
            </a:r>
            <a:r>
              <a:rPr lang="zh-CN" altLang="zh-CN" sz="2800">
                <a:solidFill>
                  <a:srgbClr val="FF0000"/>
                </a:solidFill>
                <a:latin typeface="Times New Roman" panose="02020603050405020304" pitchFamily="18" charset="0"/>
                <a:ea typeface="黑体" panose="02010609060101010101" pitchFamily="2" charset="-122"/>
              </a:rPr>
              <a:t>由图象知：电源与电阻串联电流</a:t>
            </a:r>
            <a:r>
              <a:rPr lang="en-US" altLang="zh-CN" sz="2800" i="1">
                <a:solidFill>
                  <a:srgbClr val="FF0000"/>
                </a:solidFill>
                <a:latin typeface="Times New Roman" panose="02020603050405020304" pitchFamily="18" charset="0"/>
                <a:ea typeface="黑体" panose="02010609060101010101" pitchFamily="2" charset="-122"/>
              </a:rPr>
              <a:t>I</a:t>
            </a:r>
            <a:r>
              <a:rPr lang="zh-CN" altLang="zh-CN" sz="2800">
                <a:solidFill>
                  <a:srgbClr val="FF0000"/>
                </a:solidFill>
                <a:latin typeface="Times New Roman" panose="02020603050405020304" pitchFamily="18" charset="0"/>
                <a:ea typeface="黑体" panose="02010609060101010101" pitchFamily="2" charset="-122"/>
              </a:rPr>
              <a:t>＝</a:t>
            </a:r>
            <a:r>
              <a:rPr lang="en-US" altLang="zh-CN" sz="2800">
                <a:solidFill>
                  <a:srgbClr val="FF0000"/>
                </a:solidFill>
                <a:latin typeface="Times New Roman" panose="02020603050405020304" pitchFamily="18" charset="0"/>
                <a:ea typeface="黑体" panose="02010609060101010101" pitchFamily="2" charset="-122"/>
              </a:rPr>
              <a:t>1 A</a:t>
            </a:r>
            <a:r>
              <a:rPr lang="zh-CN" altLang="zh-CN" sz="2800">
                <a:solidFill>
                  <a:srgbClr val="FF0000"/>
                </a:solidFill>
                <a:latin typeface="Times New Roman" panose="02020603050405020304" pitchFamily="18" charset="0"/>
                <a:ea typeface="黑体" panose="02010609060101010101" pitchFamily="2" charset="-122"/>
              </a:rPr>
              <a:t>，此时对应路端电压</a:t>
            </a:r>
            <a:r>
              <a:rPr lang="en-US" altLang="zh-CN" sz="2800" i="1">
                <a:solidFill>
                  <a:srgbClr val="FF0000"/>
                </a:solidFill>
                <a:latin typeface="Times New Roman" panose="02020603050405020304" pitchFamily="18" charset="0"/>
                <a:ea typeface="黑体" panose="02010609060101010101" pitchFamily="2" charset="-122"/>
              </a:rPr>
              <a:t>U</a:t>
            </a:r>
            <a:r>
              <a:rPr lang="zh-CN" altLang="zh-CN" sz="2800">
                <a:solidFill>
                  <a:srgbClr val="FF0000"/>
                </a:solidFill>
                <a:latin typeface="Times New Roman" panose="02020603050405020304" pitchFamily="18" charset="0"/>
                <a:ea typeface="黑体" panose="02010609060101010101" pitchFamily="2" charset="-122"/>
              </a:rPr>
              <a:t>＝</a:t>
            </a:r>
            <a:r>
              <a:rPr lang="en-US" altLang="zh-CN" sz="2800">
                <a:solidFill>
                  <a:srgbClr val="FF0000"/>
                </a:solidFill>
                <a:latin typeface="Times New Roman" panose="02020603050405020304" pitchFamily="18" charset="0"/>
                <a:ea typeface="黑体" panose="02010609060101010101" pitchFamily="2" charset="-122"/>
              </a:rPr>
              <a:t>3 V.</a:t>
            </a:r>
            <a:endParaRPr lang="zh-CN" altLang="zh-CN" sz="2800">
              <a:solidFill>
                <a:srgbClr val="FF0000"/>
              </a:solidFill>
              <a:latin typeface="Times New Roman" panose="02020603050405020304" pitchFamily="18" charset="0"/>
              <a:ea typeface="黑体" panose="02010609060101010101" pitchFamily="2" charset="-122"/>
            </a:endParaRPr>
          </a:p>
        </p:txBody>
      </p:sp>
      <p:sp>
        <p:nvSpPr>
          <p:cNvPr id="7" name="文本框 6"/>
          <p:cNvSpPr txBox="1"/>
          <p:nvPr>
            <p:custDataLst>
              <p:tags r:id="rId9"/>
            </p:custDataLst>
          </p:nvPr>
        </p:nvSpPr>
        <p:spPr>
          <a:xfrm>
            <a:off x="8255" y="99060"/>
            <a:ext cx="265874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rPr>
              <a:t>随堂练习</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pic>
        <p:nvPicPr>
          <p:cNvPr id="3" name="Picture 3"/>
          <p:cNvPicPr>
            <a:picLocks noChangeAspect="1"/>
          </p:cNvPicPr>
          <p:nvPr>
            <p:custDataLst>
              <p:tags r:id="rId10"/>
            </p:custDataLst>
          </p:nvPr>
        </p:nvPicPr>
        <p:blipFill>
          <a:blip r:embed="rId11"/>
          <a:stretch>
            <a:fillRect/>
          </a:stretch>
        </p:blipFill>
        <p:spPr>
          <a:xfrm flipH="1">
            <a:off x="11722100" y="11226800"/>
            <a:ext cx="0" cy="0"/>
          </a:xfrm>
          <a:prstGeom prst="rect">
            <a:avLst/>
          </a:prstGeom>
          <a:ln>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custDataLst>
              <p:tags r:id="rId1"/>
            </p:custDataLst>
          </p:nvPr>
        </p:nvSpPr>
        <p:spPr>
          <a:xfrm>
            <a:off x="440947" y="864055"/>
            <a:ext cx="7833204" cy="1969135"/>
          </a:xfrm>
          <a:prstGeom prst="rect">
            <a:avLst/>
          </a:prstGeom>
        </p:spPr>
        <p:txBody>
          <a:bodyPr wrap="square" lIns="121636" tIns="60816" rIns="121636" bIns="60816">
            <a:spAutoFit/>
          </a:bodyPr>
          <a:lstStyle/>
          <a:p>
            <a:pPr algn="just">
              <a:lnSpc>
                <a:spcPct val="150000"/>
              </a:lnSpc>
              <a:spcAft>
                <a:spcPct val="0"/>
              </a:spcAft>
              <a:tabLst>
                <a:tab pos="2340610" algn="l"/>
              </a:tabLst>
            </a:pPr>
            <a:r>
              <a:rPr lang="en-US" altLang="zh-CN" sz="2670" b="1" kern="100">
                <a:latin typeface="宋体" panose="02010600030101010101" pitchFamily="2" charset="-122"/>
                <a:ea typeface="宋体" panose="02010600030101010101" pitchFamily="2" charset="-122"/>
                <a:cs typeface="宋体" panose="02010600030101010101" pitchFamily="2" charset="-122"/>
              </a:rPr>
              <a:t>1.</a:t>
            </a:r>
            <a:r>
              <a:rPr lang="zh-CN" altLang="zh-CN" sz="2670" b="1" kern="100">
                <a:solidFill>
                  <a:srgbClr val="FF0000"/>
                </a:solidFill>
                <a:latin typeface="汉仪锐智W" panose="00020600040101010101" charset="-122"/>
                <a:ea typeface="汉仪锐智W" panose="00020600040101010101" charset="-122"/>
                <a:cs typeface="宋体" panose="02010600030101010101" pitchFamily="2" charset="-122"/>
              </a:rPr>
              <a:t>动态电路</a:t>
            </a:r>
            <a:r>
              <a:rPr lang="zh-CN" altLang="zh-CN" sz="2670" b="1" kern="100">
                <a:latin typeface="宋体" panose="02010600030101010101" pitchFamily="2" charset="-122"/>
                <a:ea typeface="宋体" panose="02010600030101010101" pitchFamily="2" charset="-122"/>
                <a:cs typeface="宋体" panose="02010600030101010101" pitchFamily="2" charset="-122"/>
              </a:rPr>
              <a:t>的</a:t>
            </a:r>
            <a:r>
              <a:rPr lang="zh-CN" altLang="zh-CN" sz="2670" b="1" kern="100">
                <a:solidFill>
                  <a:srgbClr val="0000FF"/>
                </a:solidFill>
                <a:latin typeface="宋体" panose="02010600030101010101" pitchFamily="2" charset="-122"/>
                <a:ea typeface="宋体" panose="02010600030101010101" pitchFamily="2" charset="-122"/>
                <a:cs typeface="宋体" panose="02010600030101010101" pitchFamily="2" charset="-122"/>
              </a:rPr>
              <a:t>特点</a:t>
            </a:r>
            <a:endParaRPr lang="zh-CN" altLang="zh-CN" sz="2670" b="1" kern="100">
              <a:latin typeface="宋体" panose="02010600030101010101" pitchFamily="2" charset="-122"/>
              <a:ea typeface="宋体" panose="02010600030101010101" pitchFamily="2" charset="-122"/>
              <a:cs typeface="宋体" panose="02010600030101010101" pitchFamily="2" charset="-122"/>
            </a:endParaRPr>
          </a:p>
          <a:p>
            <a:pPr algn="just">
              <a:lnSpc>
                <a:spcPct val="150000"/>
              </a:lnSpc>
              <a:spcAft>
                <a:spcPct val="0"/>
              </a:spcAft>
              <a:tabLst>
                <a:tab pos="2340610" algn="l"/>
              </a:tabLst>
            </a:pPr>
            <a:r>
              <a:rPr lang="zh-CN" altLang="zh-CN" sz="2670" b="1" kern="100">
                <a:latin typeface="宋体" panose="02010600030101010101" pitchFamily="2" charset="-122"/>
                <a:ea typeface="宋体" panose="02010600030101010101" pitchFamily="2" charset="-122"/>
                <a:cs typeface="宋体" panose="02010600030101010101" pitchFamily="2" charset="-122"/>
              </a:rPr>
              <a:t>断开或闭合开关、滑动变阻器的滑片移动、电阻增大或减小，导致电路电压、电流、功率等的变化</a:t>
            </a:r>
            <a:r>
              <a:rPr lang="zh-CN" altLang="en-US" sz="2670" b="1" kern="100">
                <a:latin typeface="宋体" panose="02010600030101010101" pitchFamily="2" charset="-122"/>
                <a:ea typeface="宋体" panose="02010600030101010101" pitchFamily="2" charset="-122"/>
                <a:cs typeface="宋体" panose="02010600030101010101" pitchFamily="2" charset="-122"/>
              </a:rPr>
              <a:t>。</a:t>
            </a:r>
            <a:endParaRPr lang="zh-CN" altLang="en-US" sz="2670" b="1" kern="100" smtClean="0">
              <a:latin typeface="宋体" panose="02010600030101010101" pitchFamily="2" charset="-122"/>
              <a:ea typeface="宋体" panose="02010600030101010101" pitchFamily="2" charset="-122"/>
              <a:cs typeface="宋体" panose="02010600030101010101" pitchFamily="2" charset="-122"/>
            </a:endParaRPr>
          </a:p>
        </p:txBody>
      </p:sp>
      <p:sp>
        <p:nvSpPr>
          <p:cNvPr id="5" name="矩形 4"/>
          <p:cNvSpPr/>
          <p:nvPr>
            <p:custDataLst>
              <p:tags r:id="rId2"/>
            </p:custDataLst>
          </p:nvPr>
        </p:nvSpPr>
        <p:spPr>
          <a:xfrm>
            <a:off x="406215" y="2875088"/>
            <a:ext cx="5027584" cy="736600"/>
          </a:xfrm>
          <a:prstGeom prst="rect">
            <a:avLst/>
          </a:prstGeom>
        </p:spPr>
        <p:txBody>
          <a:bodyPr wrap="square" lIns="121636" tIns="60816" rIns="121636" bIns="60816">
            <a:spAutoFit/>
          </a:bodyPr>
          <a:lstStyle/>
          <a:p>
            <a:pPr algn="just">
              <a:lnSpc>
                <a:spcPct val="150000"/>
              </a:lnSpc>
              <a:spcAft>
                <a:spcPct val="0"/>
              </a:spcAft>
              <a:tabLst>
                <a:tab pos="2340610" algn="l"/>
              </a:tabLst>
            </a:pPr>
            <a:r>
              <a:rPr lang="en-US" altLang="zh-CN" sz="2670" b="1" kern="100">
                <a:latin typeface="宋体" panose="02010600030101010101" pitchFamily="2" charset="-122"/>
                <a:ea typeface="宋体" panose="02010600030101010101" pitchFamily="2" charset="-122"/>
                <a:cs typeface="宋体" panose="02010600030101010101" pitchFamily="2" charset="-122"/>
              </a:rPr>
              <a:t>2.</a:t>
            </a:r>
            <a:r>
              <a:rPr lang="zh-CN" altLang="zh-CN" sz="2670" b="1" kern="100">
                <a:latin typeface="宋体" panose="02010600030101010101" pitchFamily="2" charset="-122"/>
                <a:ea typeface="宋体" panose="02010600030101010101" pitchFamily="2" charset="-122"/>
                <a:cs typeface="宋体" panose="02010600030101010101" pitchFamily="2" charset="-122"/>
              </a:rPr>
              <a:t>电路动态分析的两种</a:t>
            </a:r>
            <a:r>
              <a:rPr lang="zh-CN" altLang="zh-CN" sz="2670" b="1" kern="100">
                <a:solidFill>
                  <a:srgbClr val="0000FF"/>
                </a:solidFill>
                <a:latin typeface="宋体" panose="02010600030101010101" pitchFamily="2" charset="-122"/>
                <a:ea typeface="宋体" panose="02010600030101010101" pitchFamily="2" charset="-122"/>
                <a:cs typeface="宋体" panose="02010600030101010101" pitchFamily="2" charset="-122"/>
              </a:rPr>
              <a:t>常用方法</a:t>
            </a:r>
            <a:endParaRPr lang="zh-CN" altLang="zh-CN" sz="2670" b="1" kern="100" smtClean="0">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pic>
        <p:nvPicPr>
          <p:cNvPr id="238594" name="Picture 2"/>
          <p:cNvPicPr>
            <a:picLocks noChangeAspect="1" noChangeArrowheads="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bwMode="auto">
          <a:xfrm>
            <a:off x="8547767" y="1346059"/>
            <a:ext cx="2702273" cy="2160124"/>
          </a:xfrm>
          <a:prstGeom prst="bevel">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组合 6"/>
          <p:cNvGrpSpPr/>
          <p:nvPr>
            <p:custDataLst>
              <p:tags r:id="rId5"/>
            </p:custDataLst>
          </p:nvPr>
        </p:nvGrpSpPr>
        <p:grpSpPr>
          <a:xfrm>
            <a:off x="279996" y="3874675"/>
            <a:ext cx="10882792" cy="1110943"/>
            <a:chOff x="392" y="4785"/>
            <a:chExt cx="12847" cy="1311"/>
          </a:xfrm>
        </p:grpSpPr>
        <p:sp>
          <p:nvSpPr>
            <p:cNvPr id="6" name="圆角矩形 5"/>
            <p:cNvSpPr/>
            <p:nvPr>
              <p:custDataLst>
                <p:tags r:id="rId6"/>
              </p:custDataLst>
            </p:nvPr>
          </p:nvSpPr>
          <p:spPr>
            <a:xfrm>
              <a:off x="2531" y="4801"/>
              <a:ext cx="10708" cy="1233"/>
            </a:xfrm>
            <a:prstGeom prst="roundRect">
              <a:avLst/>
            </a:prstGeom>
          </p:spPr>
          <p:style>
            <a:lnRef idx="1">
              <a:schemeClr val="accent6"/>
            </a:lnRef>
            <a:fillRef idx="2">
              <a:schemeClr val="accent6"/>
            </a:fillRef>
            <a:effectRef idx="1">
              <a:schemeClr val="accent6"/>
            </a:effectRef>
            <a:fontRef idx="minor">
              <a:schemeClr val="dk1"/>
            </a:fontRef>
          </p:style>
          <p:txBody>
            <a:bodyPr rot="0" vertOverflow="overflow" horzOverflow="overflow" vert="horz" wrap="square" lIns="60990" tIns="60990" rIns="60990" bIns="60990" numCol="1" spcCol="38100" rtlCol="0" anchor="ctr" forceAA="0">
              <a:spAutoFit/>
            </a:bodyPr>
            <a:lstStyle/>
            <a:p>
              <a:pPr marL="0" marR="0" indent="0" algn="l" defTabSz="914400" rtl="0" fontAlgn="auto" latinLnBrk="1" hangingPunct="0">
                <a:lnSpc>
                  <a:spcPct val="100000"/>
                </a:lnSpc>
                <a:spcBef>
                  <a:spcPct val="0"/>
                </a:spcBef>
                <a:spcAft>
                  <a:spcPct val="0"/>
                </a:spcAft>
                <a:buClrTx/>
                <a:buSzTx/>
                <a:buFontTx/>
                <a:buNone/>
              </a:pPr>
              <a:endParaRPr kumimoji="0" lang="zh-CN" altLang="en-US" sz="5335" b="0" i="0" u="none" strike="noStrike" cap="none" spc="0" normalizeH="0" baseline="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grpSp>
          <p:nvGrpSpPr>
            <p:cNvPr id="80913" name="组合 80912"/>
            <p:cNvGrpSpPr/>
            <p:nvPr>
              <p:custDataLst>
                <p:tags r:id="rId7"/>
              </p:custDataLst>
            </p:nvPr>
          </p:nvGrpSpPr>
          <p:grpSpPr>
            <a:xfrm>
              <a:off x="2750" y="4785"/>
              <a:ext cx="10267" cy="1311"/>
              <a:chOff x="198" y="2064"/>
              <a:chExt cx="5226" cy="701"/>
            </a:xfrm>
          </p:grpSpPr>
          <p:sp>
            <p:nvSpPr>
              <p:cNvPr id="80914" name="矩形 80913"/>
              <p:cNvSpPr/>
              <p:nvPr>
                <p:custDataLst>
                  <p:tags r:id="rId8"/>
                </p:custDataLst>
              </p:nvPr>
            </p:nvSpPr>
            <p:spPr>
              <a:xfrm>
                <a:off x="4896" y="2118"/>
                <a:ext cx="528" cy="317"/>
              </a:xfrm>
              <a:prstGeom prst="rect">
                <a:avLst/>
              </a:prstGeom>
              <a:noFill/>
              <a:ln w="9525">
                <a:noFill/>
              </a:ln>
            </p:spPr>
            <p:txBody>
              <a:bodyPr anchor="ctr">
                <a:spAutoFit/>
              </a:bodyPr>
              <a:lstStyle/>
              <a:p>
                <a:pPr fontAlgn="base">
                  <a:buClrTx/>
                </a:pPr>
                <a:r>
                  <a:rPr lang="en-US" altLang="zh-CN" sz="2670" b="1" strike="noStrike" noProof="1">
                    <a:solidFill>
                      <a:srgbClr val="FF0000"/>
                    </a:solidFill>
                    <a:effectLst/>
                    <a:latin typeface="Arial" panose="020B0604020202020204" pitchFamily="34" charset="0"/>
                    <a:ea typeface="黑体" panose="02010609060101010101" pitchFamily="2" charset="-122"/>
                    <a:cs typeface="+mn-cs"/>
                  </a:rPr>
                  <a:t>U</a:t>
                </a:r>
                <a:r>
                  <a:rPr lang="zh-CN" altLang="en-US" sz="2670" b="1" strike="noStrike" noProof="1">
                    <a:solidFill>
                      <a:srgbClr val="FF0000"/>
                    </a:solidFill>
                    <a:effectLst/>
                    <a:latin typeface="Arial" panose="020B0604020202020204" pitchFamily="34" charset="0"/>
                    <a:ea typeface="黑体" panose="02010609060101010101" pitchFamily="2" charset="-122"/>
                    <a:cs typeface="+mn-cs"/>
                  </a:rPr>
                  <a:t>外 </a:t>
                </a:r>
                <a:endParaRPr lang="zh-CN" altLang="en-US" sz="2670" b="1" strike="noStrike" noProof="1">
                  <a:solidFill>
                    <a:srgbClr val="FF0000"/>
                  </a:solidFill>
                  <a:effectLst/>
                  <a:latin typeface="Arial" panose="020B0604020202020204" pitchFamily="34" charset="0"/>
                  <a:ea typeface="黑体" panose="02010609060101010101" pitchFamily="2" charset="-122"/>
                  <a:cs typeface="+mn-cs"/>
                </a:endParaRPr>
              </a:p>
            </p:txBody>
          </p:sp>
          <p:sp>
            <p:nvSpPr>
              <p:cNvPr id="80915" name="矩形 80914"/>
              <p:cNvSpPr/>
              <p:nvPr>
                <p:custDataLst>
                  <p:tags r:id="rId9"/>
                </p:custDataLst>
              </p:nvPr>
            </p:nvSpPr>
            <p:spPr>
              <a:xfrm>
                <a:off x="198" y="2250"/>
                <a:ext cx="390" cy="317"/>
              </a:xfrm>
              <a:prstGeom prst="rect">
                <a:avLst/>
              </a:prstGeom>
              <a:noFill/>
              <a:ln w="9525">
                <a:noFill/>
              </a:ln>
            </p:spPr>
            <p:txBody>
              <a:bodyPr wrap="none" anchor="t">
                <a:spAutoFit/>
              </a:bodyPr>
              <a:lstStyle/>
              <a:p>
                <a:pPr fontAlgn="base">
                  <a:buClrTx/>
                </a:pPr>
                <a:r>
                  <a:rPr lang="en-US" altLang="zh-CN" sz="2670" b="1" strike="noStrike" noProof="1">
                    <a:solidFill>
                      <a:srgbClr val="0000FF"/>
                    </a:solidFill>
                    <a:effectLst/>
                    <a:latin typeface="Arial" panose="020B0604020202020204" pitchFamily="34" charset="0"/>
                    <a:ea typeface="黑体" panose="02010609060101010101" pitchFamily="2" charset="-122"/>
                    <a:cs typeface="+mn-cs"/>
                  </a:rPr>
                  <a:t>R</a:t>
                </a:r>
                <a:r>
                  <a:rPr lang="zh-CN" altLang="en-US" sz="2670" b="1" strike="noStrike" baseline="-25000" noProof="1">
                    <a:solidFill>
                      <a:srgbClr val="0000FF"/>
                    </a:solidFill>
                    <a:effectLst/>
                    <a:latin typeface="Arial" panose="020B0604020202020204" pitchFamily="34" charset="0"/>
                    <a:ea typeface="黑体" panose="02010609060101010101" pitchFamily="2" charset="-122"/>
                    <a:cs typeface="+mn-cs"/>
                  </a:rPr>
                  <a:t>局</a:t>
                </a:r>
                <a:endParaRPr lang="zh-CN" altLang="en-US" sz="2670" b="1" strike="noStrike" baseline="-25000" noProof="1">
                  <a:solidFill>
                    <a:srgbClr val="0000FF"/>
                  </a:solidFill>
                  <a:effectLst/>
                  <a:latin typeface="Arial" panose="020B0604020202020204" pitchFamily="34" charset="0"/>
                  <a:ea typeface="黑体" panose="02010609060101010101" pitchFamily="2" charset="-122"/>
                  <a:cs typeface="+mn-cs"/>
                </a:endParaRPr>
              </a:p>
            </p:txBody>
          </p:sp>
          <p:sp>
            <p:nvSpPr>
              <p:cNvPr id="80916" name="矩形 80915"/>
              <p:cNvSpPr/>
              <p:nvPr>
                <p:custDataLst>
                  <p:tags r:id="rId10"/>
                </p:custDataLst>
              </p:nvPr>
            </p:nvSpPr>
            <p:spPr>
              <a:xfrm>
                <a:off x="624" y="2064"/>
                <a:ext cx="520" cy="317"/>
              </a:xfrm>
              <a:prstGeom prst="rect">
                <a:avLst/>
              </a:prstGeom>
              <a:noFill/>
              <a:ln w="9525">
                <a:noFill/>
              </a:ln>
            </p:spPr>
            <p:txBody>
              <a:bodyPr wrap="none" anchor="t">
                <a:spAutoFit/>
              </a:bodyPr>
              <a:lstStyle/>
              <a:p>
                <a:pPr fontAlgn="base">
                  <a:buClrTx/>
                </a:pPr>
                <a:r>
                  <a:rPr lang="zh-CN" altLang="en-US" sz="2670" b="1" strike="noStrike" noProof="1">
                    <a:effectLst/>
                    <a:latin typeface="Arial" panose="020B0604020202020204" pitchFamily="34" charset="0"/>
                    <a:ea typeface="黑体" panose="02010609060101010101" pitchFamily="2" charset="-122"/>
                    <a:cs typeface="+mn-cs"/>
                  </a:rPr>
                  <a:t>增大</a:t>
                </a:r>
                <a:endParaRPr lang="zh-CN" altLang="en-US" sz="2670" b="1" strike="noStrike" noProof="1">
                  <a:effectLst/>
                  <a:latin typeface="Arial" panose="020B0604020202020204" pitchFamily="34" charset="0"/>
                  <a:ea typeface="黑体" panose="02010609060101010101" pitchFamily="2" charset="-122"/>
                  <a:cs typeface="+mn-cs"/>
                </a:endParaRPr>
              </a:p>
            </p:txBody>
          </p:sp>
          <p:sp>
            <p:nvSpPr>
              <p:cNvPr id="80917" name="矩形 80916"/>
              <p:cNvSpPr/>
              <p:nvPr>
                <p:custDataLst>
                  <p:tags r:id="rId11"/>
                </p:custDataLst>
              </p:nvPr>
            </p:nvSpPr>
            <p:spPr>
              <a:xfrm>
                <a:off x="624" y="2448"/>
                <a:ext cx="520" cy="317"/>
              </a:xfrm>
              <a:prstGeom prst="rect">
                <a:avLst/>
              </a:prstGeom>
              <a:noFill/>
              <a:ln w="9525">
                <a:noFill/>
              </a:ln>
            </p:spPr>
            <p:txBody>
              <a:bodyPr wrap="none" anchor="t">
                <a:spAutoFit/>
              </a:bodyPr>
              <a:lstStyle/>
              <a:p>
                <a:pPr fontAlgn="base">
                  <a:buClrTx/>
                </a:pPr>
                <a:r>
                  <a:rPr lang="zh-CN" altLang="en-US" sz="2670" b="1" strike="noStrike" noProof="1">
                    <a:effectLst/>
                    <a:latin typeface="Arial" panose="020B0604020202020204" pitchFamily="34" charset="0"/>
                    <a:ea typeface="黑体" panose="02010609060101010101" pitchFamily="2" charset="-122"/>
                    <a:cs typeface="+mn-cs"/>
                  </a:rPr>
                  <a:t>减小</a:t>
                </a:r>
                <a:endParaRPr lang="zh-CN" altLang="en-US" sz="2670" b="1" strike="noStrike" noProof="1">
                  <a:effectLst/>
                  <a:latin typeface="Arial" panose="020B0604020202020204" pitchFamily="34" charset="0"/>
                  <a:ea typeface="黑体" panose="02010609060101010101" pitchFamily="2" charset="-122"/>
                  <a:cs typeface="+mn-cs"/>
                </a:endParaRPr>
              </a:p>
            </p:txBody>
          </p:sp>
          <p:sp>
            <p:nvSpPr>
              <p:cNvPr id="80918" name="矩形 80917"/>
              <p:cNvSpPr/>
              <p:nvPr>
                <p:custDataLst>
                  <p:tags r:id="rId12"/>
                </p:custDataLst>
              </p:nvPr>
            </p:nvSpPr>
            <p:spPr>
              <a:xfrm>
                <a:off x="1152" y="2256"/>
                <a:ext cx="314" cy="317"/>
              </a:xfrm>
              <a:prstGeom prst="rect">
                <a:avLst/>
              </a:prstGeom>
              <a:noFill/>
              <a:ln w="9525">
                <a:noFill/>
              </a:ln>
            </p:spPr>
            <p:txBody>
              <a:bodyPr wrap="none" anchor="t">
                <a:spAutoFit/>
              </a:bodyPr>
              <a:lstStyle/>
              <a:p>
                <a:pPr fontAlgn="base">
                  <a:buClrTx/>
                </a:pPr>
                <a:r>
                  <a:rPr lang="zh-CN" altLang="en-US" sz="2670" b="1" strike="noStrike" noProof="1">
                    <a:effectLst/>
                    <a:latin typeface="Arial" panose="020B0604020202020204" pitchFamily="34" charset="0"/>
                    <a:ea typeface="黑体" panose="02010609060101010101" pitchFamily="2" charset="-122"/>
                    <a:cs typeface="+mn-cs"/>
                  </a:rPr>
                  <a:t>→</a:t>
                </a:r>
                <a:endParaRPr lang="zh-CN" altLang="en-US" sz="2670" b="1" strike="noStrike" noProof="1">
                  <a:effectLst/>
                  <a:latin typeface="Arial" panose="020B0604020202020204" pitchFamily="34" charset="0"/>
                  <a:ea typeface="黑体" panose="02010609060101010101" pitchFamily="2" charset="-122"/>
                  <a:cs typeface="+mn-cs"/>
                </a:endParaRPr>
              </a:p>
            </p:txBody>
          </p:sp>
          <p:sp>
            <p:nvSpPr>
              <p:cNvPr id="80919" name="矩形 80918"/>
              <p:cNvSpPr/>
              <p:nvPr>
                <p:custDataLst>
                  <p:tags r:id="rId13"/>
                </p:custDataLst>
              </p:nvPr>
            </p:nvSpPr>
            <p:spPr>
              <a:xfrm>
                <a:off x="1440" y="2241"/>
                <a:ext cx="390" cy="317"/>
              </a:xfrm>
              <a:prstGeom prst="rect">
                <a:avLst/>
              </a:prstGeom>
              <a:noFill/>
              <a:ln w="9525">
                <a:noFill/>
              </a:ln>
            </p:spPr>
            <p:txBody>
              <a:bodyPr wrap="none" anchor="t">
                <a:spAutoFit/>
              </a:bodyPr>
              <a:lstStyle/>
              <a:p>
                <a:pPr fontAlgn="base">
                  <a:buClrTx/>
                </a:pPr>
                <a:r>
                  <a:rPr lang="en-US" altLang="zh-CN" sz="2670" b="1" strike="noStrike" noProof="1">
                    <a:solidFill>
                      <a:srgbClr val="0000FF"/>
                    </a:solidFill>
                    <a:effectLst/>
                    <a:latin typeface="Arial" panose="020B0604020202020204" pitchFamily="34" charset="0"/>
                    <a:ea typeface="黑体" panose="02010609060101010101" pitchFamily="2" charset="-122"/>
                    <a:cs typeface="+mn-cs"/>
                  </a:rPr>
                  <a:t>R</a:t>
                </a:r>
                <a:r>
                  <a:rPr lang="zh-CN" altLang="en-US" sz="2670" b="1" strike="noStrike" baseline="-25000" noProof="1">
                    <a:solidFill>
                      <a:srgbClr val="0000FF"/>
                    </a:solidFill>
                    <a:effectLst/>
                    <a:latin typeface="Arial" panose="020B0604020202020204" pitchFamily="34" charset="0"/>
                    <a:ea typeface="黑体" panose="02010609060101010101" pitchFamily="2" charset="-122"/>
                    <a:cs typeface="+mn-cs"/>
                  </a:rPr>
                  <a:t>总</a:t>
                </a:r>
                <a:endParaRPr lang="zh-CN" altLang="en-US" sz="2670" b="1" strike="noStrike" baseline="-25000" noProof="1">
                  <a:solidFill>
                    <a:srgbClr val="0000FF"/>
                  </a:solidFill>
                  <a:effectLst/>
                  <a:latin typeface="Arial" panose="020B0604020202020204" pitchFamily="34" charset="0"/>
                  <a:ea typeface="黑体" panose="02010609060101010101" pitchFamily="2" charset="-122"/>
                  <a:cs typeface="+mn-cs"/>
                </a:endParaRPr>
              </a:p>
            </p:txBody>
          </p:sp>
          <p:sp>
            <p:nvSpPr>
              <p:cNvPr id="80920" name="矩形 80919"/>
              <p:cNvSpPr/>
              <p:nvPr>
                <p:custDataLst>
                  <p:tags r:id="rId14"/>
                </p:custDataLst>
              </p:nvPr>
            </p:nvSpPr>
            <p:spPr>
              <a:xfrm>
                <a:off x="1776" y="2064"/>
                <a:ext cx="520" cy="317"/>
              </a:xfrm>
              <a:prstGeom prst="rect">
                <a:avLst/>
              </a:prstGeom>
              <a:noFill/>
              <a:ln w="9525">
                <a:noFill/>
              </a:ln>
            </p:spPr>
            <p:txBody>
              <a:bodyPr wrap="none" anchor="t">
                <a:spAutoFit/>
              </a:bodyPr>
              <a:lstStyle/>
              <a:p>
                <a:pPr fontAlgn="base">
                  <a:buClrTx/>
                </a:pPr>
                <a:r>
                  <a:rPr lang="zh-CN" altLang="en-US" sz="2670" b="1" strike="noStrike" noProof="1">
                    <a:effectLst/>
                    <a:latin typeface="Arial" panose="020B0604020202020204" pitchFamily="34" charset="0"/>
                    <a:ea typeface="黑体" panose="02010609060101010101" pitchFamily="2" charset="-122"/>
                    <a:cs typeface="+mn-cs"/>
                  </a:rPr>
                  <a:t>增大</a:t>
                </a:r>
                <a:endParaRPr lang="zh-CN" altLang="en-US" sz="2670" b="1" strike="noStrike" noProof="1">
                  <a:effectLst/>
                  <a:latin typeface="Arial" panose="020B0604020202020204" pitchFamily="34" charset="0"/>
                  <a:ea typeface="黑体" panose="02010609060101010101" pitchFamily="2" charset="-122"/>
                  <a:cs typeface="+mn-cs"/>
                </a:endParaRPr>
              </a:p>
            </p:txBody>
          </p:sp>
          <p:sp>
            <p:nvSpPr>
              <p:cNvPr id="80921" name="矩形 80920"/>
              <p:cNvSpPr/>
              <p:nvPr>
                <p:custDataLst>
                  <p:tags r:id="rId15"/>
                </p:custDataLst>
              </p:nvPr>
            </p:nvSpPr>
            <p:spPr>
              <a:xfrm>
                <a:off x="1776" y="2448"/>
                <a:ext cx="520" cy="317"/>
              </a:xfrm>
              <a:prstGeom prst="rect">
                <a:avLst/>
              </a:prstGeom>
              <a:noFill/>
              <a:ln w="9525">
                <a:noFill/>
              </a:ln>
            </p:spPr>
            <p:txBody>
              <a:bodyPr wrap="none" anchor="t">
                <a:spAutoFit/>
              </a:bodyPr>
              <a:lstStyle/>
              <a:p>
                <a:pPr fontAlgn="base">
                  <a:buClrTx/>
                </a:pPr>
                <a:r>
                  <a:rPr lang="zh-CN" altLang="en-US" sz="2670" b="1" strike="noStrike" noProof="1">
                    <a:effectLst/>
                    <a:latin typeface="Arial" panose="020B0604020202020204" pitchFamily="34" charset="0"/>
                    <a:ea typeface="黑体" panose="02010609060101010101" pitchFamily="2" charset="-122"/>
                    <a:cs typeface="+mn-cs"/>
                  </a:rPr>
                  <a:t>减小</a:t>
                </a:r>
                <a:endParaRPr lang="zh-CN" altLang="en-US" sz="2670" b="1" strike="noStrike" noProof="1">
                  <a:effectLst/>
                  <a:latin typeface="Arial" panose="020B0604020202020204" pitchFamily="34" charset="0"/>
                  <a:ea typeface="黑体" panose="02010609060101010101" pitchFamily="2" charset="-122"/>
                  <a:cs typeface="+mn-cs"/>
                </a:endParaRPr>
              </a:p>
            </p:txBody>
          </p:sp>
          <p:sp>
            <p:nvSpPr>
              <p:cNvPr id="80922" name="矩形 80921"/>
              <p:cNvSpPr/>
              <p:nvPr>
                <p:custDataLst>
                  <p:tags r:id="rId16"/>
                </p:custDataLst>
              </p:nvPr>
            </p:nvSpPr>
            <p:spPr>
              <a:xfrm>
                <a:off x="2304" y="2256"/>
                <a:ext cx="314" cy="317"/>
              </a:xfrm>
              <a:prstGeom prst="rect">
                <a:avLst/>
              </a:prstGeom>
              <a:noFill/>
              <a:ln w="9525">
                <a:noFill/>
              </a:ln>
            </p:spPr>
            <p:txBody>
              <a:bodyPr wrap="none" anchor="t">
                <a:spAutoFit/>
              </a:bodyPr>
              <a:lstStyle/>
              <a:p>
                <a:pPr fontAlgn="base">
                  <a:buClrTx/>
                </a:pPr>
                <a:r>
                  <a:rPr lang="zh-CN" altLang="en-US" sz="2670" b="1" strike="noStrike" noProof="1">
                    <a:effectLst/>
                    <a:latin typeface="Arial" panose="020B0604020202020204" pitchFamily="34" charset="0"/>
                    <a:ea typeface="黑体" panose="02010609060101010101" pitchFamily="2" charset="-122"/>
                    <a:cs typeface="+mn-cs"/>
                  </a:rPr>
                  <a:t>→</a:t>
                </a:r>
                <a:endParaRPr lang="zh-CN" altLang="en-US" sz="2670" b="1" strike="noStrike" noProof="1">
                  <a:effectLst/>
                  <a:latin typeface="Arial" panose="020B0604020202020204" pitchFamily="34" charset="0"/>
                  <a:ea typeface="黑体" panose="02010609060101010101" pitchFamily="2" charset="-122"/>
                  <a:cs typeface="+mn-cs"/>
                </a:endParaRPr>
              </a:p>
            </p:txBody>
          </p:sp>
          <p:sp>
            <p:nvSpPr>
              <p:cNvPr id="80923" name="矩形 80922"/>
              <p:cNvSpPr/>
              <p:nvPr>
                <p:custDataLst>
                  <p:tags r:id="rId17"/>
                </p:custDataLst>
              </p:nvPr>
            </p:nvSpPr>
            <p:spPr>
              <a:xfrm>
                <a:off x="2592" y="2208"/>
                <a:ext cx="346" cy="317"/>
              </a:xfrm>
              <a:prstGeom prst="rect">
                <a:avLst/>
              </a:prstGeom>
              <a:noFill/>
              <a:ln w="9525">
                <a:noFill/>
              </a:ln>
            </p:spPr>
            <p:txBody>
              <a:bodyPr wrap="none" anchor="t">
                <a:spAutoFit/>
              </a:bodyPr>
              <a:lstStyle/>
              <a:p>
                <a:pPr fontAlgn="base">
                  <a:buClrTx/>
                </a:pPr>
                <a:r>
                  <a:rPr lang="en-US" altLang="zh-CN" sz="2670" b="1" strike="noStrike" noProof="1">
                    <a:solidFill>
                      <a:srgbClr val="0000FF"/>
                    </a:solidFill>
                    <a:effectLst/>
                    <a:latin typeface="隶书" panose="02010509060101010101" pitchFamily="49" charset="-122"/>
                    <a:ea typeface="隶书" panose="02010509060101010101" pitchFamily="49" charset="-122"/>
                    <a:cs typeface="+mn-cs"/>
                  </a:rPr>
                  <a:t>I</a:t>
                </a:r>
                <a:r>
                  <a:rPr lang="zh-CN" altLang="en-US" sz="2670" b="1" strike="noStrike" baseline="-25000" noProof="1">
                    <a:solidFill>
                      <a:srgbClr val="0000FF"/>
                    </a:solidFill>
                    <a:effectLst/>
                    <a:latin typeface="Arial" panose="020B0604020202020204" pitchFamily="34" charset="0"/>
                    <a:ea typeface="黑体" panose="02010609060101010101" pitchFamily="2" charset="-122"/>
                    <a:cs typeface="+mn-cs"/>
                  </a:rPr>
                  <a:t>总</a:t>
                </a:r>
                <a:endParaRPr lang="zh-CN" altLang="en-US" sz="2670" b="1" strike="noStrike" baseline="-25000" noProof="1">
                  <a:solidFill>
                    <a:srgbClr val="0000FF"/>
                  </a:solidFill>
                  <a:effectLst/>
                  <a:latin typeface="Arial" panose="020B0604020202020204" pitchFamily="34" charset="0"/>
                  <a:ea typeface="黑体" panose="02010609060101010101" pitchFamily="2" charset="-122"/>
                  <a:cs typeface="+mn-cs"/>
                </a:endParaRPr>
              </a:p>
            </p:txBody>
          </p:sp>
          <p:sp>
            <p:nvSpPr>
              <p:cNvPr id="80924" name="矩形 80923"/>
              <p:cNvSpPr/>
              <p:nvPr>
                <p:custDataLst>
                  <p:tags r:id="rId18"/>
                </p:custDataLst>
              </p:nvPr>
            </p:nvSpPr>
            <p:spPr>
              <a:xfrm>
                <a:off x="2928" y="2448"/>
                <a:ext cx="520" cy="317"/>
              </a:xfrm>
              <a:prstGeom prst="rect">
                <a:avLst/>
              </a:prstGeom>
              <a:noFill/>
              <a:ln w="9525">
                <a:noFill/>
              </a:ln>
            </p:spPr>
            <p:txBody>
              <a:bodyPr wrap="none" anchor="t">
                <a:spAutoFit/>
              </a:bodyPr>
              <a:lstStyle/>
              <a:p>
                <a:pPr fontAlgn="base">
                  <a:buClrTx/>
                </a:pPr>
                <a:r>
                  <a:rPr lang="zh-CN" altLang="en-US" sz="2670" b="1" strike="noStrike" noProof="1">
                    <a:effectLst/>
                    <a:latin typeface="Arial" panose="020B0604020202020204" pitchFamily="34" charset="0"/>
                    <a:ea typeface="黑体" panose="02010609060101010101" pitchFamily="2" charset="-122"/>
                    <a:cs typeface="+mn-cs"/>
                  </a:rPr>
                  <a:t>增大</a:t>
                </a:r>
                <a:endParaRPr lang="zh-CN" altLang="en-US" sz="2670" b="1" strike="noStrike" noProof="1">
                  <a:effectLst/>
                  <a:latin typeface="Arial" panose="020B0604020202020204" pitchFamily="34" charset="0"/>
                  <a:ea typeface="黑体" panose="02010609060101010101" pitchFamily="2" charset="-122"/>
                  <a:cs typeface="+mn-cs"/>
                </a:endParaRPr>
              </a:p>
            </p:txBody>
          </p:sp>
          <p:sp>
            <p:nvSpPr>
              <p:cNvPr id="80925" name="矩形 80924"/>
              <p:cNvSpPr/>
              <p:nvPr>
                <p:custDataLst>
                  <p:tags r:id="rId19"/>
                </p:custDataLst>
              </p:nvPr>
            </p:nvSpPr>
            <p:spPr>
              <a:xfrm>
                <a:off x="2928" y="2064"/>
                <a:ext cx="520" cy="317"/>
              </a:xfrm>
              <a:prstGeom prst="rect">
                <a:avLst/>
              </a:prstGeom>
              <a:noFill/>
              <a:ln w="9525">
                <a:noFill/>
              </a:ln>
            </p:spPr>
            <p:txBody>
              <a:bodyPr wrap="none" anchor="t">
                <a:spAutoFit/>
              </a:bodyPr>
              <a:lstStyle/>
              <a:p>
                <a:pPr fontAlgn="base">
                  <a:buClrTx/>
                </a:pPr>
                <a:r>
                  <a:rPr lang="zh-CN" altLang="en-US" sz="2670" b="1" strike="noStrike" noProof="1">
                    <a:effectLst/>
                    <a:latin typeface="Arial" panose="020B0604020202020204" pitchFamily="34" charset="0"/>
                    <a:ea typeface="黑体" panose="02010609060101010101" pitchFamily="2" charset="-122"/>
                    <a:cs typeface="+mn-cs"/>
                  </a:rPr>
                  <a:t>减小</a:t>
                </a:r>
                <a:endParaRPr lang="zh-CN" altLang="en-US" sz="2670" b="1" strike="noStrike" noProof="1">
                  <a:effectLst/>
                  <a:latin typeface="Arial" panose="020B0604020202020204" pitchFamily="34" charset="0"/>
                  <a:ea typeface="黑体" panose="02010609060101010101" pitchFamily="2" charset="-122"/>
                  <a:cs typeface="+mn-cs"/>
                </a:endParaRPr>
              </a:p>
            </p:txBody>
          </p:sp>
          <p:sp>
            <p:nvSpPr>
              <p:cNvPr id="80926" name="矩形 80925"/>
              <p:cNvSpPr/>
              <p:nvPr>
                <p:custDataLst>
                  <p:tags r:id="rId20"/>
                </p:custDataLst>
              </p:nvPr>
            </p:nvSpPr>
            <p:spPr>
              <a:xfrm>
                <a:off x="3456" y="2256"/>
                <a:ext cx="314" cy="317"/>
              </a:xfrm>
              <a:prstGeom prst="rect">
                <a:avLst/>
              </a:prstGeom>
              <a:noFill/>
              <a:ln w="9525">
                <a:noFill/>
              </a:ln>
            </p:spPr>
            <p:txBody>
              <a:bodyPr wrap="none" anchor="t">
                <a:spAutoFit/>
              </a:bodyPr>
              <a:lstStyle/>
              <a:p>
                <a:pPr fontAlgn="base">
                  <a:buClrTx/>
                </a:pPr>
                <a:r>
                  <a:rPr lang="zh-CN" altLang="en-US" sz="2670" b="1" strike="noStrike" noProof="1">
                    <a:effectLst/>
                    <a:latin typeface="Arial" panose="020B0604020202020204" pitchFamily="34" charset="0"/>
                    <a:ea typeface="黑体" panose="02010609060101010101" pitchFamily="2" charset="-122"/>
                    <a:cs typeface="+mn-cs"/>
                  </a:rPr>
                  <a:t>→</a:t>
                </a:r>
                <a:endParaRPr lang="zh-CN" altLang="en-US" sz="2670" b="1" strike="noStrike" noProof="1">
                  <a:effectLst/>
                  <a:latin typeface="Arial" panose="020B0604020202020204" pitchFamily="34" charset="0"/>
                  <a:ea typeface="黑体" panose="02010609060101010101" pitchFamily="2" charset="-122"/>
                  <a:cs typeface="+mn-cs"/>
                </a:endParaRPr>
              </a:p>
            </p:txBody>
          </p:sp>
          <p:sp>
            <p:nvSpPr>
              <p:cNvPr id="80927" name="矩形 80926"/>
              <p:cNvSpPr/>
              <p:nvPr>
                <p:custDataLst>
                  <p:tags r:id="rId21"/>
                </p:custDataLst>
              </p:nvPr>
            </p:nvSpPr>
            <p:spPr>
              <a:xfrm>
                <a:off x="3744" y="2208"/>
                <a:ext cx="462" cy="317"/>
              </a:xfrm>
              <a:prstGeom prst="rect">
                <a:avLst/>
              </a:prstGeom>
              <a:noFill/>
              <a:ln w="9525">
                <a:noFill/>
              </a:ln>
            </p:spPr>
            <p:txBody>
              <a:bodyPr wrap="none" anchor="t">
                <a:spAutoFit/>
              </a:bodyPr>
              <a:lstStyle/>
              <a:p>
                <a:pPr fontAlgn="base">
                  <a:buClrTx/>
                </a:pPr>
                <a:r>
                  <a:rPr lang="en-US" altLang="zh-CN" sz="2670" b="1" strike="noStrike" noProof="1">
                    <a:solidFill>
                      <a:srgbClr val="0000FF"/>
                    </a:solidFill>
                    <a:effectLst/>
                    <a:latin typeface="Arial" panose="020B0604020202020204" pitchFamily="34" charset="0"/>
                    <a:ea typeface="黑体" panose="02010609060101010101" pitchFamily="2" charset="-122"/>
                    <a:cs typeface="+mn-cs"/>
                  </a:rPr>
                  <a:t>U</a:t>
                </a:r>
                <a:r>
                  <a:rPr lang="zh-CN" altLang="zh-CN" sz="2670" b="1" strike="noStrike" noProof="1">
                    <a:solidFill>
                      <a:srgbClr val="0000FF"/>
                    </a:solidFill>
                    <a:effectLst/>
                    <a:latin typeface="Arial" panose="020B0604020202020204" pitchFamily="34" charset="0"/>
                    <a:ea typeface="黑体" panose="02010609060101010101" pitchFamily="2" charset="-122"/>
                    <a:cs typeface="+mn-cs"/>
                  </a:rPr>
                  <a:t>内</a:t>
                </a:r>
                <a:endParaRPr lang="zh-CN" altLang="zh-CN" sz="2670" b="1" strike="noStrike" baseline="-25000" noProof="1">
                  <a:solidFill>
                    <a:srgbClr val="0000FF"/>
                  </a:solidFill>
                  <a:effectLst/>
                  <a:latin typeface="Arial" panose="020B0604020202020204" pitchFamily="34" charset="0"/>
                  <a:ea typeface="黑体" panose="02010609060101010101" pitchFamily="2" charset="-122"/>
                  <a:cs typeface="+mn-cs"/>
                </a:endParaRPr>
              </a:p>
            </p:txBody>
          </p:sp>
          <p:sp>
            <p:nvSpPr>
              <p:cNvPr id="80928" name="矩形 80927"/>
              <p:cNvSpPr/>
              <p:nvPr>
                <p:custDataLst>
                  <p:tags r:id="rId22"/>
                </p:custDataLst>
              </p:nvPr>
            </p:nvSpPr>
            <p:spPr>
              <a:xfrm>
                <a:off x="4054" y="2064"/>
                <a:ext cx="520" cy="317"/>
              </a:xfrm>
              <a:prstGeom prst="rect">
                <a:avLst/>
              </a:prstGeom>
              <a:noFill/>
              <a:ln w="9525">
                <a:noFill/>
              </a:ln>
            </p:spPr>
            <p:txBody>
              <a:bodyPr wrap="none" anchor="t">
                <a:spAutoFit/>
              </a:bodyPr>
              <a:lstStyle/>
              <a:p>
                <a:pPr fontAlgn="base">
                  <a:buClrTx/>
                </a:pPr>
                <a:r>
                  <a:rPr lang="zh-CN" altLang="en-US" sz="2670" b="1" strike="noStrike" noProof="1">
                    <a:effectLst/>
                    <a:latin typeface="Arial" panose="020B0604020202020204" pitchFamily="34" charset="0"/>
                    <a:ea typeface="黑体" panose="02010609060101010101" pitchFamily="2" charset="-122"/>
                    <a:cs typeface="+mn-cs"/>
                  </a:rPr>
                  <a:t>增大</a:t>
                </a:r>
                <a:endParaRPr lang="zh-CN" altLang="en-US" sz="2670" b="1" strike="noStrike" noProof="1">
                  <a:effectLst/>
                  <a:latin typeface="Arial" panose="020B0604020202020204" pitchFamily="34" charset="0"/>
                  <a:ea typeface="黑体" panose="02010609060101010101" pitchFamily="2" charset="-122"/>
                  <a:cs typeface="+mn-cs"/>
                </a:endParaRPr>
              </a:p>
            </p:txBody>
          </p:sp>
          <p:sp>
            <p:nvSpPr>
              <p:cNvPr id="80929" name="矩形 80928"/>
              <p:cNvSpPr/>
              <p:nvPr>
                <p:custDataLst>
                  <p:tags r:id="rId23"/>
                </p:custDataLst>
              </p:nvPr>
            </p:nvSpPr>
            <p:spPr>
              <a:xfrm>
                <a:off x="4128" y="2448"/>
                <a:ext cx="520" cy="317"/>
              </a:xfrm>
              <a:prstGeom prst="rect">
                <a:avLst/>
              </a:prstGeom>
              <a:noFill/>
              <a:ln w="9525">
                <a:noFill/>
              </a:ln>
            </p:spPr>
            <p:txBody>
              <a:bodyPr wrap="none" anchor="t">
                <a:spAutoFit/>
              </a:bodyPr>
              <a:lstStyle/>
              <a:p>
                <a:pPr fontAlgn="base">
                  <a:buClrTx/>
                </a:pPr>
                <a:r>
                  <a:rPr lang="zh-CN" altLang="en-US" sz="2670" b="1" strike="noStrike" noProof="1">
                    <a:effectLst/>
                    <a:latin typeface="Arial" panose="020B0604020202020204" pitchFamily="34" charset="0"/>
                    <a:ea typeface="黑体" panose="02010609060101010101" pitchFamily="2" charset="-122"/>
                    <a:cs typeface="+mn-cs"/>
                  </a:rPr>
                  <a:t>减小</a:t>
                </a:r>
                <a:endParaRPr lang="zh-CN" altLang="en-US" sz="2670" b="1" strike="noStrike" noProof="1">
                  <a:effectLst/>
                  <a:latin typeface="Arial" panose="020B0604020202020204" pitchFamily="34" charset="0"/>
                  <a:ea typeface="黑体" panose="02010609060101010101" pitchFamily="2" charset="-122"/>
                  <a:cs typeface="+mn-cs"/>
                </a:endParaRPr>
              </a:p>
            </p:txBody>
          </p:sp>
          <p:sp>
            <p:nvSpPr>
              <p:cNvPr id="80930" name="矩形 80929"/>
              <p:cNvSpPr/>
              <p:nvPr>
                <p:custDataLst>
                  <p:tags r:id="rId24"/>
                </p:custDataLst>
              </p:nvPr>
            </p:nvSpPr>
            <p:spPr>
              <a:xfrm>
                <a:off x="4608" y="2256"/>
                <a:ext cx="314" cy="317"/>
              </a:xfrm>
              <a:prstGeom prst="rect">
                <a:avLst/>
              </a:prstGeom>
              <a:noFill/>
              <a:ln w="9525">
                <a:noFill/>
              </a:ln>
            </p:spPr>
            <p:txBody>
              <a:bodyPr wrap="none" anchor="t">
                <a:spAutoFit/>
              </a:bodyPr>
              <a:lstStyle/>
              <a:p>
                <a:pPr fontAlgn="base">
                  <a:buClrTx/>
                </a:pPr>
                <a:r>
                  <a:rPr lang="zh-CN" altLang="en-US" sz="2670" b="1" strike="noStrike" noProof="1">
                    <a:effectLst/>
                    <a:latin typeface="Arial" panose="020B0604020202020204" pitchFamily="34" charset="0"/>
                    <a:ea typeface="黑体" panose="02010609060101010101" pitchFamily="2" charset="-122"/>
                    <a:cs typeface="+mn-cs"/>
                  </a:rPr>
                  <a:t>→</a:t>
                </a:r>
                <a:endParaRPr lang="zh-CN" altLang="en-US" sz="2670" b="1" strike="noStrike" noProof="1">
                  <a:effectLst/>
                  <a:latin typeface="Arial" panose="020B0604020202020204" pitchFamily="34" charset="0"/>
                  <a:ea typeface="黑体" panose="02010609060101010101" pitchFamily="2" charset="-122"/>
                  <a:cs typeface="+mn-cs"/>
                </a:endParaRPr>
              </a:p>
            </p:txBody>
          </p:sp>
          <p:sp>
            <p:nvSpPr>
              <p:cNvPr id="80931" name="矩形 80930"/>
              <p:cNvSpPr/>
              <p:nvPr>
                <p:custDataLst>
                  <p:tags r:id="rId25"/>
                </p:custDataLst>
              </p:nvPr>
            </p:nvSpPr>
            <p:spPr>
              <a:xfrm>
                <a:off x="4896" y="2400"/>
                <a:ext cx="346" cy="317"/>
              </a:xfrm>
              <a:prstGeom prst="rect">
                <a:avLst/>
              </a:prstGeom>
              <a:noFill/>
              <a:ln w="9525">
                <a:noFill/>
              </a:ln>
            </p:spPr>
            <p:txBody>
              <a:bodyPr wrap="none" anchor="t">
                <a:spAutoFit/>
              </a:bodyPr>
              <a:lstStyle/>
              <a:p>
                <a:pPr fontAlgn="base">
                  <a:buClrTx/>
                </a:pPr>
                <a:r>
                  <a:rPr lang="en-US" altLang="zh-CN" sz="2670" b="1" strike="noStrike" noProof="1">
                    <a:solidFill>
                      <a:srgbClr val="FF0000"/>
                    </a:solidFill>
                    <a:effectLst/>
                    <a:latin typeface="隶书" panose="02010509060101010101" pitchFamily="49" charset="-122"/>
                    <a:ea typeface="隶书" panose="02010509060101010101" pitchFamily="49" charset="-122"/>
                    <a:cs typeface="+mn-cs"/>
                  </a:rPr>
                  <a:t>I</a:t>
                </a:r>
                <a:r>
                  <a:rPr lang="zh-CN" altLang="en-US" sz="2670" b="1" strike="noStrike" baseline="-25000" noProof="1">
                    <a:solidFill>
                      <a:srgbClr val="FF0000"/>
                    </a:solidFill>
                    <a:effectLst/>
                    <a:latin typeface="Arial" panose="020B0604020202020204" pitchFamily="34" charset="0"/>
                    <a:ea typeface="黑体" panose="02010609060101010101" pitchFamily="2" charset="-122"/>
                    <a:cs typeface="+mn-cs"/>
                  </a:rPr>
                  <a:t>分</a:t>
                </a:r>
                <a:endParaRPr lang="zh-CN" altLang="en-US" sz="2670" b="1" strike="noStrike" baseline="-25000" noProof="1">
                  <a:solidFill>
                    <a:srgbClr val="FF0000"/>
                  </a:solidFill>
                  <a:effectLst/>
                  <a:latin typeface="Arial" panose="020B0604020202020204" pitchFamily="34" charset="0"/>
                  <a:ea typeface="黑体" panose="02010609060101010101" pitchFamily="2" charset="-122"/>
                  <a:cs typeface="+mn-cs"/>
                </a:endParaRPr>
              </a:p>
            </p:txBody>
          </p:sp>
        </p:grpSp>
        <p:sp>
          <p:nvSpPr>
            <p:cNvPr id="8" name="文本框 7"/>
            <p:cNvSpPr txBox="1"/>
            <p:nvPr>
              <p:custDataLst>
                <p:tags r:id="rId26"/>
              </p:custDataLst>
            </p:nvPr>
          </p:nvSpPr>
          <p:spPr>
            <a:xfrm>
              <a:off x="392" y="4863"/>
              <a:ext cx="2361" cy="871"/>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none" lIns="60990" tIns="60990" rIns="60990" bIns="60990" numCol="1" spcCol="38100" rtlCol="0" anchor="t" forceAA="0">
              <a:spAutoFit/>
            </a:bodyPr>
            <a:lstStyle/>
            <a:p>
              <a:pPr algn="just">
                <a:lnSpc>
                  <a:spcPct val="150000"/>
                </a:lnSpc>
                <a:spcAft>
                  <a:spcPct val="0"/>
                </a:spcAft>
                <a:tabLst>
                  <a:tab pos="2340610" algn="l"/>
                </a:tabLst>
              </a:pPr>
              <a:r>
                <a:rPr lang="en-US" altLang="zh-CN" sz="2670" b="1" kern="10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(1)</a:t>
              </a:r>
              <a:r>
                <a:rPr lang="zh-CN" altLang="en-US" sz="2670" b="1" kern="10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程序法</a:t>
              </a:r>
              <a:r>
                <a:rPr lang="zh-CN" altLang="zh-CN" sz="2670" b="1" kern="10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endParaRPr kumimoji="0" lang="zh-CN" altLang="zh-CN" sz="2670" b="1" i="0" u="none" strike="noStrike" kern="100" cap="none" spc="0" normalizeH="0" baseline="0">
                <a:ln>
                  <a:noFill/>
                </a:ln>
                <a:solidFill>
                  <a:srgbClr val="FF0000"/>
                </a:solidFill>
                <a:effectLst/>
                <a:uFillTx/>
                <a:latin typeface="宋体" panose="02010600030101010101" pitchFamily="2" charset="-122"/>
                <a:ea typeface="宋体" panose="02010600030101010101" pitchFamily="2" charset="-122"/>
                <a:cs typeface="宋体" panose="02010600030101010101" pitchFamily="2" charset="-122"/>
                <a:sym typeface="+mn-ea"/>
              </a:endParaRPr>
            </a:p>
          </p:txBody>
        </p:sp>
      </p:grpSp>
      <p:sp>
        <p:nvSpPr>
          <p:cNvPr id="12" name="文本框 11"/>
          <p:cNvSpPr txBox="1"/>
          <p:nvPr>
            <p:custDataLst>
              <p:tags r:id="rId27"/>
            </p:custDataLst>
          </p:nvPr>
        </p:nvSpPr>
        <p:spPr>
          <a:xfrm>
            <a:off x="430530" y="4938395"/>
            <a:ext cx="3980180" cy="707390"/>
          </a:xfrm>
          <a:prstGeom prst="rect">
            <a:avLst/>
          </a:prstGeom>
          <a:noFill/>
        </p:spPr>
        <p:txBody>
          <a:bodyPr wrap="square" rtlCol="0">
            <a:spAutoFit/>
          </a:bodyPr>
          <a:lstStyle/>
          <a:p>
            <a:pPr>
              <a:lnSpc>
                <a:spcPct val="150000"/>
              </a:lnSpc>
              <a:buNone/>
            </a:pPr>
            <a:r>
              <a:rPr lang="en-US" altLang="zh-CN" sz="267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(2)</a:t>
            </a:r>
            <a:r>
              <a:rPr lang="zh-CN" altLang="en-US" sz="267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特殊值法与极限法</a:t>
            </a:r>
            <a:endParaRPr lang="zh-CN" altLang="en-US" sz="267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58" name="文本框 57"/>
          <p:cNvSpPr txBox="1"/>
          <p:nvPr>
            <p:custDataLst>
              <p:tags r:id="rId28"/>
            </p:custDataLst>
          </p:nvPr>
        </p:nvSpPr>
        <p:spPr>
          <a:xfrm>
            <a:off x="64770" y="37465"/>
            <a:ext cx="406971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smtClean="0">
                <a:solidFill>
                  <a:srgbClr val="7030A0"/>
                </a:solidFill>
                <a:latin typeface="宋体" panose="02010600030101010101" pitchFamily="2" charset="-122"/>
                <a:sym typeface="+mn-ea"/>
              </a:rPr>
              <a:t> </a:t>
            </a:r>
            <a:r>
              <a:rPr lang="zh-CN" altLang="en-US" sz="2800" smtClean="0">
                <a:solidFill>
                  <a:schemeClr val="accent1">
                    <a:lumMod val="75000"/>
                  </a:schemeClr>
                </a:solidFill>
                <a:latin typeface="宋体" panose="02010600030101010101" pitchFamily="2" charset="-122"/>
                <a:sym typeface="+mn-ea"/>
              </a:rPr>
              <a:t>闭合电路中的动态分析</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
        <p:nvSpPr>
          <p:cNvPr id="2" name="文本框 1"/>
          <p:cNvSpPr txBox="1"/>
          <p:nvPr>
            <p:custDataLst>
              <p:tags r:id="rId29"/>
            </p:custDataLst>
          </p:nvPr>
        </p:nvSpPr>
        <p:spPr>
          <a:xfrm>
            <a:off x="518795" y="5499735"/>
            <a:ext cx="10521315" cy="1198880"/>
          </a:xfrm>
          <a:prstGeom prst="rect">
            <a:avLst/>
          </a:prstGeom>
          <a:noFill/>
        </p:spPr>
        <p:txBody>
          <a:bodyPr wrap="square" rtlCol="0" anchor="t">
            <a:spAutoFit/>
          </a:bodyPr>
          <a:lstStyle/>
          <a:p>
            <a:pPr algn="just">
              <a:lnSpc>
                <a:spcPct val="150000"/>
              </a:lnSpc>
              <a:spcAft>
                <a:spcPct val="0"/>
              </a:spcAft>
              <a:tabLst>
                <a:tab pos="2340610" algn="l"/>
              </a:tabLst>
            </a:pPr>
            <a:r>
              <a:rPr lang="en-US" altLang="zh-CN" sz="2400" kern="100">
                <a:latin typeface="宋体" panose="02010600030101010101" pitchFamily="2" charset="-122"/>
                <a:cs typeface="宋体" panose="02010600030101010101" pitchFamily="2" charset="-122"/>
                <a:sym typeface="+mn-ea"/>
              </a:rPr>
              <a:t>    </a:t>
            </a:r>
            <a:r>
              <a:rPr lang="zh-CN" altLang="zh-CN" sz="2400" kern="100">
                <a:latin typeface="宋体" panose="02010600030101010101" pitchFamily="2" charset="-122"/>
                <a:cs typeface="宋体" panose="02010600030101010101" pitchFamily="2" charset="-122"/>
                <a:sym typeface="+mn-ea"/>
              </a:rPr>
              <a:t>即因滑动变阻器滑片滑动引起的电路变化问题，可将滑动变阻器的滑片分别滑至两个极端去讨论</a:t>
            </a:r>
            <a:r>
              <a:rPr lang="zh-CN" altLang="en-US" sz="2400" kern="100">
                <a:latin typeface="宋体" panose="02010600030101010101" pitchFamily="2" charset="-122"/>
                <a:cs typeface="宋体" panose="02010600030101010101" pitchFamily="2" charset="-122"/>
                <a:sym typeface="+mn-ea"/>
              </a:rPr>
              <a:t>。</a:t>
            </a:r>
            <a:endParaRPr lang="zh-CN" altLang="en-US" sz="2400" kern="100">
              <a:latin typeface="宋体" panose="02010600030101010101" pitchFamily="2" charset="-122"/>
              <a:cs typeface="宋体" panose="02010600030101010101" pitchFamily="2"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38594"/>
                                        </p:tgtEl>
                                        <p:attrNameLst>
                                          <p:attrName>style.visibility</p:attrName>
                                        </p:attrNameLst>
                                      </p:cBhvr>
                                      <p:to>
                                        <p:strVal val="visible"/>
                                      </p:to>
                                    </p:set>
                                    <p:anim calcmode="lin" valueType="num">
                                      <p:cBhvr additive="base">
                                        <p:cTn id="11" dur="500" fill="hold"/>
                                        <p:tgtEl>
                                          <p:spTgt spid="238594"/>
                                        </p:tgtEl>
                                        <p:attrNameLst>
                                          <p:attrName>ppt_x</p:attrName>
                                        </p:attrNameLst>
                                      </p:cBhvr>
                                      <p:tavLst>
                                        <p:tav tm="0">
                                          <p:val>
                                            <p:strVal val="#ppt_x"/>
                                          </p:val>
                                        </p:tav>
                                        <p:tav tm="100000">
                                          <p:val>
                                            <p:strVal val="#ppt_x"/>
                                          </p:val>
                                        </p:tav>
                                      </p:tavLst>
                                    </p:anim>
                                    <p:anim calcmode="lin" valueType="num">
                                      <p:cBhvr additive="base">
                                        <p:cTn id="12" dur="500" fill="hold"/>
                                        <p:tgtEl>
                                          <p:spTgt spid="23859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custDataLst>
              <p:tags r:id="rId1"/>
            </p:custDataLst>
          </p:nvPr>
        </p:nvSpPr>
        <p:spPr>
          <a:xfrm>
            <a:off x="64770" y="37465"/>
            <a:ext cx="406971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smtClean="0">
                <a:solidFill>
                  <a:srgbClr val="7030A0"/>
                </a:solidFill>
                <a:latin typeface="宋体" panose="02010600030101010101" pitchFamily="2" charset="-122"/>
                <a:sym typeface="+mn-ea"/>
              </a:rPr>
              <a:t> </a:t>
            </a:r>
            <a:r>
              <a:rPr lang="zh-CN" altLang="en-US" sz="2800" smtClean="0">
                <a:solidFill>
                  <a:schemeClr val="accent1">
                    <a:lumMod val="75000"/>
                  </a:schemeClr>
                </a:solidFill>
                <a:latin typeface="宋体" panose="02010600030101010101" pitchFamily="2" charset="-122"/>
                <a:sym typeface="+mn-ea"/>
              </a:rPr>
              <a:t>闭合电路中的动态分析</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
        <p:nvSpPr>
          <p:cNvPr id="3" name="文本框 2"/>
          <p:cNvSpPr txBox="1"/>
          <p:nvPr>
            <p:custDataLst>
              <p:tags r:id="rId2"/>
            </p:custDataLst>
          </p:nvPr>
        </p:nvSpPr>
        <p:spPr>
          <a:xfrm>
            <a:off x="293553" y="954282"/>
            <a:ext cx="11144548" cy="2555875"/>
          </a:xfrm>
          <a:prstGeom prst="rect">
            <a:avLst/>
          </a:prstGeom>
          <a:noFill/>
        </p:spPr>
        <p:txBody>
          <a:bodyPr wrap="square" rtlCol="0">
            <a:spAutoFit/>
          </a:bodyPr>
          <a:lstStyle/>
          <a:p>
            <a:pPr algn="l">
              <a:lnSpc>
                <a:spcPct val="150000"/>
              </a:lnSpc>
            </a:pPr>
            <a:r>
              <a:rPr lang="en-US" sz="2670" b="1">
                <a:latin typeface="华文新魏" panose="02010800040101010101" charset="-122"/>
                <a:ea typeface="华文新魏" panose="02010800040101010101" charset="-122"/>
                <a:cs typeface="华文新魏" panose="02010800040101010101" charset="-122"/>
              </a:rPr>
              <a:t>3.</a:t>
            </a:r>
            <a:r>
              <a:rPr sz="2670" b="1">
                <a:latin typeface="华文新魏" panose="02010800040101010101" charset="-122"/>
                <a:ea typeface="华文新魏" panose="02010800040101010101" charset="-122"/>
                <a:cs typeface="华文新魏" panose="02010800040101010101" charset="-122"/>
              </a:rPr>
              <a:t>一个结论：</a:t>
            </a:r>
            <a:r>
              <a:rPr sz="2670" b="1">
                <a:solidFill>
                  <a:srgbClr val="FF0000"/>
                </a:solidFill>
                <a:latin typeface="华文新魏" panose="02010800040101010101" charset="-122"/>
                <a:ea typeface="华文新魏" panose="02010800040101010101" charset="-122"/>
                <a:cs typeface="华文新魏" panose="02010800040101010101" charset="-122"/>
              </a:rPr>
              <a:t>“串反并同”</a:t>
            </a:r>
            <a:endParaRPr sz="2670" b="1">
              <a:latin typeface="华文新魏" panose="02010800040101010101" charset="-122"/>
              <a:ea typeface="华文新魏" panose="02010800040101010101" charset="-122"/>
              <a:cs typeface="华文新魏" panose="02010800040101010101" charset="-122"/>
            </a:endParaRPr>
          </a:p>
          <a:p>
            <a:pPr algn="l">
              <a:lnSpc>
                <a:spcPct val="150000"/>
              </a:lnSpc>
            </a:pPr>
            <a:r>
              <a:rPr sz="2670" b="1">
                <a:latin typeface="华文新魏" panose="02010800040101010101" charset="-122"/>
                <a:ea typeface="华文新魏" panose="02010800040101010101" charset="-122"/>
                <a:cs typeface="华文新魏" panose="02010800040101010101" charset="-122"/>
                <a:sym typeface="+mn-ea"/>
              </a:rPr>
              <a:t>(</a:t>
            </a:r>
            <a:r>
              <a:rPr lang="en-US" sz="2670" b="1">
                <a:latin typeface="华文新魏" panose="02010800040101010101" charset="-122"/>
                <a:ea typeface="华文新魏" panose="02010800040101010101" charset="-122"/>
                <a:cs typeface="华文新魏" panose="02010800040101010101" charset="-122"/>
                <a:sym typeface="+mn-ea"/>
              </a:rPr>
              <a:t>1</a:t>
            </a:r>
            <a:r>
              <a:rPr sz="2670" b="1">
                <a:latin typeface="华文新魏" panose="02010800040101010101" charset="-122"/>
                <a:ea typeface="华文新魏" panose="02010800040101010101" charset="-122"/>
                <a:cs typeface="华文新魏" panose="02010800040101010101" charset="-122"/>
                <a:sym typeface="+mn-ea"/>
              </a:rPr>
              <a:t>)</a:t>
            </a:r>
            <a:r>
              <a:rPr sz="2670" b="1">
                <a:solidFill>
                  <a:srgbClr val="0000FF"/>
                </a:solidFill>
                <a:latin typeface="华文新魏" panose="02010800040101010101" charset="-122"/>
                <a:ea typeface="华文新魏" panose="02010800040101010101" charset="-122"/>
                <a:cs typeface="华文新魏" panose="02010800040101010101" charset="-122"/>
              </a:rPr>
              <a:t>“串反”</a:t>
            </a:r>
            <a:r>
              <a:rPr sz="2670" b="1">
                <a:latin typeface="华文新魏" panose="02010800040101010101" charset="-122"/>
                <a:ea typeface="华文新魏" panose="02010800040101010101" charset="-122"/>
                <a:cs typeface="华文新魏" panose="02010800040101010101" charset="-122"/>
              </a:rPr>
              <a:t>是指某一电阻增大时，与它串联或间接串联的电阻中的电流、两端电压、电功率都将减小；某一电阻减小时，与它串联或间接串联的电阻中的电流、两端电压、电功率都将增大</a:t>
            </a:r>
            <a:r>
              <a:rPr lang="en-US" sz="2670" b="1">
                <a:latin typeface="华文新魏" panose="02010800040101010101" charset="-122"/>
                <a:ea typeface="华文新魏" panose="02010800040101010101" charset="-122"/>
                <a:cs typeface="华文新魏" panose="02010800040101010101" charset="-122"/>
              </a:rPr>
              <a:t>;</a:t>
            </a:r>
            <a:endParaRPr lang="en-US" sz="2670" b="1">
              <a:latin typeface="华文新魏" panose="02010800040101010101" charset="-122"/>
              <a:ea typeface="华文新魏" panose="02010800040101010101" charset="-122"/>
              <a:cs typeface="华文新魏" panose="02010800040101010101" charset="-122"/>
            </a:endParaRPr>
          </a:p>
        </p:txBody>
      </p:sp>
      <p:sp>
        <p:nvSpPr>
          <p:cNvPr id="2" name="文本框 1"/>
          <p:cNvSpPr txBox="1"/>
          <p:nvPr>
            <p:custDataLst>
              <p:tags r:id="rId3"/>
            </p:custDataLst>
          </p:nvPr>
        </p:nvSpPr>
        <p:spPr>
          <a:xfrm>
            <a:off x="293553" y="3539654"/>
            <a:ext cx="7979754" cy="2555875"/>
          </a:xfrm>
          <a:prstGeom prst="rect">
            <a:avLst/>
          </a:prstGeom>
          <a:noFill/>
        </p:spPr>
        <p:txBody>
          <a:bodyPr wrap="square" rtlCol="0">
            <a:spAutoFit/>
          </a:bodyPr>
          <a:lstStyle/>
          <a:p>
            <a:pPr algn="l">
              <a:lnSpc>
                <a:spcPct val="150000"/>
              </a:lnSpc>
            </a:pPr>
            <a:r>
              <a:rPr sz="2670" b="1">
                <a:latin typeface="华文新魏" panose="02010800040101010101" charset="-122"/>
                <a:ea typeface="华文新魏" panose="02010800040101010101" charset="-122"/>
                <a:cs typeface="华文新魏" panose="02010800040101010101" charset="-122"/>
                <a:sym typeface="+mn-ea"/>
              </a:rPr>
              <a:t>(</a:t>
            </a:r>
            <a:r>
              <a:rPr lang="en-US" sz="2670" b="1">
                <a:latin typeface="华文新魏" panose="02010800040101010101" charset="-122"/>
                <a:ea typeface="华文新魏" panose="02010800040101010101" charset="-122"/>
                <a:cs typeface="华文新魏" panose="02010800040101010101" charset="-122"/>
                <a:sym typeface="+mn-ea"/>
              </a:rPr>
              <a:t>2</a:t>
            </a:r>
            <a:r>
              <a:rPr sz="2670" b="1">
                <a:latin typeface="华文新魏" panose="02010800040101010101" charset="-122"/>
                <a:ea typeface="华文新魏" panose="02010800040101010101" charset="-122"/>
                <a:cs typeface="华文新魏" panose="02010800040101010101" charset="-122"/>
                <a:sym typeface="+mn-ea"/>
              </a:rPr>
              <a:t>)</a:t>
            </a:r>
            <a:r>
              <a:rPr sz="2670" b="1">
                <a:solidFill>
                  <a:srgbClr val="0000FF"/>
                </a:solidFill>
                <a:latin typeface="华文新魏" panose="02010800040101010101" charset="-122"/>
                <a:ea typeface="华文新魏" panose="02010800040101010101" charset="-122"/>
                <a:cs typeface="华文新魏" panose="02010800040101010101" charset="-122"/>
              </a:rPr>
              <a:t>“并同”</a:t>
            </a:r>
            <a:r>
              <a:rPr sz="2670" b="1">
                <a:latin typeface="华文新魏" panose="02010800040101010101" charset="-122"/>
                <a:ea typeface="华文新魏" panose="02010800040101010101" charset="-122"/>
                <a:cs typeface="华文新魏" panose="02010800040101010101" charset="-122"/>
              </a:rPr>
              <a:t>是指某一电阻增大时，与它并联或间接并联的电阻中的电流、两端电压、电功率都将增大；某一电阻减小时，与它并联或间接并联的电阻中的电流、两端电压、电功率都将减小</a:t>
            </a:r>
            <a:r>
              <a:rPr lang="zh-CN" sz="2670" b="1">
                <a:latin typeface="华文新魏" panose="02010800040101010101" charset="-122"/>
                <a:ea typeface="华文新魏" panose="02010800040101010101" charset="-122"/>
                <a:cs typeface="华文新魏" panose="02010800040101010101" charset="-122"/>
              </a:rPr>
              <a:t>。</a:t>
            </a:r>
            <a:endParaRPr lang="zh-CN" sz="2670" b="1">
              <a:latin typeface="华文新魏" panose="02010800040101010101" charset="-122"/>
              <a:ea typeface="华文新魏" panose="02010800040101010101" charset="-122"/>
              <a:cs typeface="华文新魏" panose="02010800040101010101" charset="-122"/>
            </a:endParaRPr>
          </a:p>
        </p:txBody>
      </p:sp>
      <p:pic>
        <p:nvPicPr>
          <p:cNvPr id="228354" name="Picture 2"/>
          <p:cNvPicPr>
            <a:picLocks noChangeAspect="1" noChangeArrowheads="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bwMode="auto">
          <a:xfrm>
            <a:off x="8273307" y="3453249"/>
            <a:ext cx="3045352" cy="2140641"/>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custDataLst>
              <p:tags r:id="rId1"/>
            </p:custDataLst>
          </p:nvPr>
        </p:nvSpPr>
        <p:spPr>
          <a:xfrm>
            <a:off x="6627813" y="-6350"/>
            <a:ext cx="5594350" cy="6865938"/>
          </a:xfrm>
          <a:prstGeom prst="rect">
            <a:avLst/>
          </a:prstGeom>
          <a:solidFill>
            <a:schemeClr val="accent4">
              <a:lumMod val="20000"/>
              <a:lumOff val="8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fontAlgn="base"/>
            <a:endParaRPr lang="zh-CN" altLang="en-US" strike="noStrike" noProof="1"/>
          </a:p>
        </p:txBody>
      </p:sp>
      <p:sp>
        <p:nvSpPr>
          <p:cNvPr id="65538" name="Rectangle 2"/>
          <p:cNvSpPr>
            <a:spLocks noGrp="1" noRot="1"/>
          </p:cNvSpPr>
          <p:nvPr>
            <p:ph type="title"/>
            <p:custDataLst>
              <p:tags r:id="rId2"/>
            </p:custDataLst>
          </p:nvPr>
        </p:nvSpPr>
        <p:spPr>
          <a:xfrm>
            <a:off x="293688" y="818357"/>
            <a:ext cx="6045200" cy="5276215"/>
          </a:xfrm>
        </p:spPr>
        <p:txBody>
          <a:bodyPr wrap="square" lIns="106372" tIns="53186" rIns="106372" bIns="53186" rtlCol="0" anchor="ctr" anchorCtr="0">
            <a:spAutoFit/>
          </a:bodyPr>
          <a:lstStyle/>
          <a:p>
            <a:pPr marL="0" marR="0" indent="0" algn="l" defTabSz="914400" rtl="0" eaLnBrk="1" fontAlgn="auto" latinLnBrk="0" hangingPunct="1">
              <a:lnSpc>
                <a:spcPct val="150000"/>
              </a:lnSpc>
              <a:spcBef>
                <a:spcPct val="0"/>
              </a:spcBef>
              <a:spcAft>
                <a:spcPct val="0"/>
              </a:spcAft>
              <a:buClrTx/>
              <a:buSzTx/>
              <a:buFontTx/>
              <a:buNone/>
            </a:pPr>
            <a:r>
              <a:rPr sz="2800" spc="150">
                <a:solidFill>
                  <a:srgbClr val="0000FF"/>
                </a:solidFill>
                <a:latin typeface="宋体" panose="02010600030101010101" pitchFamily="2" charset="-122"/>
                <a:sym typeface="+mn-ea"/>
              </a:rPr>
              <a:t>【练习</a:t>
            </a:r>
            <a:r>
              <a:rPr lang="en-US" altLang="zh-CN" sz="2800" spc="150">
                <a:solidFill>
                  <a:srgbClr val="0000FF"/>
                </a:solidFill>
                <a:latin typeface="宋体" panose="02010600030101010101" pitchFamily="2" charset="-122"/>
                <a:sym typeface="+mn-ea"/>
              </a:rPr>
              <a:t>6</a:t>
            </a:r>
            <a:r>
              <a:rPr sz="2800" spc="150">
                <a:solidFill>
                  <a:srgbClr val="0000FF"/>
                </a:solidFill>
                <a:latin typeface="宋体" panose="02010600030101010101" pitchFamily="2" charset="-122"/>
                <a:sym typeface="+mn-ea"/>
              </a:rPr>
              <a:t>】</a:t>
            </a:r>
            <a:r>
              <a:rPr kumimoji="0" lang="zh-CN" altLang="en-US"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如图所示的电路中</a:t>
            </a:r>
            <a:r>
              <a:rPr kumimoji="0" lang="en-US" altLang="zh-CN"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a:t>
            </a:r>
            <a:r>
              <a:rPr kumimoji="0" lang="zh-CN" altLang="en-US"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电源的电动势</a:t>
            </a:r>
            <a:r>
              <a:rPr kumimoji="0" lang="en-US" altLang="zh-CN"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E</a:t>
            </a:r>
            <a:r>
              <a:rPr kumimoji="0" lang="zh-CN" altLang="en-US"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和内电阻</a:t>
            </a:r>
            <a:r>
              <a:rPr kumimoji="0" lang="en-US" altLang="zh-CN"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r</a:t>
            </a:r>
            <a:r>
              <a:rPr kumimoji="0" lang="zh-CN" altLang="en-US"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恒定不变</a:t>
            </a:r>
            <a:r>
              <a:rPr kumimoji="0" lang="en-US" altLang="zh-CN"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a:t>
            </a:r>
            <a:r>
              <a:rPr kumimoji="0" lang="zh-CN" altLang="en-US"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电灯</a:t>
            </a:r>
            <a:r>
              <a:rPr kumimoji="0" lang="en-US" altLang="zh-CN"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L</a:t>
            </a:r>
            <a:r>
              <a:rPr kumimoji="0" lang="zh-CN" altLang="en-US"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恰能正常发光</a:t>
            </a:r>
            <a:r>
              <a:rPr kumimoji="0" lang="en-US" altLang="zh-CN"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a:t>
            </a:r>
            <a:r>
              <a:rPr kumimoji="0" lang="zh-CN" altLang="en-US"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如果变阻器的滑片向</a:t>
            </a:r>
            <a:r>
              <a:rPr kumimoji="0" lang="en-US" altLang="zh-CN"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b</a:t>
            </a:r>
            <a:r>
              <a:rPr kumimoji="0" lang="zh-CN" altLang="en-US"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端滑动</a:t>
            </a:r>
            <a:r>
              <a:rPr kumimoji="0" lang="en-US" altLang="zh-CN"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a:t>
            </a:r>
            <a:r>
              <a:rPr kumimoji="0" lang="zh-CN" altLang="en-US"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则</a:t>
            </a:r>
            <a:r>
              <a:rPr kumimoji="0" lang="en-US" altLang="zh-CN"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     )</a:t>
            </a:r>
            <a:br>
              <a:rPr lang="en-US" altLang="zh-CN" sz="2800" kern="1200" spc="300" normalizeH="0" baseline="0">
                <a:solidFill>
                  <a:schemeClr val="tx1"/>
                </a:solidFill>
                <a:latin typeface="Times New Roman" panose="02020603050405020304" pitchFamily="18" charset="0"/>
                <a:ea typeface="黑体" panose="02010609060101010101" pitchFamily="2" charset="-122"/>
                <a:cs typeface="+mj-cs"/>
                <a:sym typeface="微软雅黑" panose="020B0503020204020204" charset="-122"/>
              </a:rPr>
            </a:br>
            <a:r>
              <a:rPr kumimoji="0" lang="en-US" altLang="zh-CN"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A.</a:t>
            </a:r>
            <a:r>
              <a:rPr kumimoji="0" lang="zh-CN" altLang="en-US"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电灯</a:t>
            </a:r>
            <a:r>
              <a:rPr kumimoji="0" lang="en-US" altLang="zh-CN"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L</a:t>
            </a:r>
            <a:r>
              <a:rPr kumimoji="0" lang="zh-CN" altLang="en-US"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更亮</a:t>
            </a:r>
            <a:r>
              <a:rPr kumimoji="0" lang="en-US" altLang="zh-CN"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a:t>
            </a:r>
            <a:r>
              <a:rPr kumimoji="0" lang="zh-CN" altLang="en-US"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安培表的示数减小</a:t>
            </a:r>
            <a:br>
              <a:rPr lang="zh-CN" altLang="en-US" sz="2800" kern="1200" spc="300" normalizeH="0" baseline="0">
                <a:solidFill>
                  <a:schemeClr val="tx1"/>
                </a:solidFill>
                <a:latin typeface="Times New Roman" panose="02020603050405020304" pitchFamily="18" charset="0"/>
                <a:ea typeface="黑体" panose="02010609060101010101" pitchFamily="2" charset="-122"/>
                <a:cs typeface="+mj-cs"/>
                <a:sym typeface="微软雅黑" panose="020B0503020204020204" charset="-122"/>
              </a:rPr>
            </a:br>
            <a:r>
              <a:rPr kumimoji="0" lang="en-US" altLang="zh-CN"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B.</a:t>
            </a:r>
            <a:r>
              <a:rPr kumimoji="0" lang="zh-CN" altLang="en-US"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电灯</a:t>
            </a:r>
            <a:r>
              <a:rPr kumimoji="0" lang="en-US" altLang="zh-CN"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L</a:t>
            </a:r>
            <a:r>
              <a:rPr kumimoji="0" lang="zh-CN" altLang="en-US"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更亮</a:t>
            </a:r>
            <a:r>
              <a:rPr kumimoji="0" lang="en-US" altLang="zh-CN"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a:t>
            </a:r>
            <a:r>
              <a:rPr kumimoji="0" lang="zh-CN" altLang="en-US"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安培表的示数增大</a:t>
            </a:r>
            <a:br>
              <a:rPr lang="zh-CN" altLang="en-US" sz="2800" kern="1200" spc="300" normalizeH="0" baseline="0">
                <a:solidFill>
                  <a:schemeClr val="tx1"/>
                </a:solidFill>
                <a:latin typeface="Times New Roman" panose="02020603050405020304" pitchFamily="18" charset="0"/>
                <a:ea typeface="黑体" panose="02010609060101010101" pitchFamily="2" charset="-122"/>
                <a:cs typeface="+mj-cs"/>
                <a:sym typeface="微软雅黑" panose="020B0503020204020204" charset="-122"/>
              </a:rPr>
            </a:br>
            <a:r>
              <a:rPr kumimoji="0" lang="en-US" altLang="zh-CN"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C.</a:t>
            </a:r>
            <a:r>
              <a:rPr kumimoji="0" lang="zh-CN" altLang="en-US"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电灯</a:t>
            </a:r>
            <a:r>
              <a:rPr kumimoji="0" lang="en-US" altLang="zh-CN"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L</a:t>
            </a:r>
            <a:r>
              <a:rPr kumimoji="0" lang="zh-CN" altLang="en-US"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变暗</a:t>
            </a:r>
            <a:r>
              <a:rPr kumimoji="0" lang="en-US" altLang="zh-CN"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a:t>
            </a:r>
            <a:r>
              <a:rPr kumimoji="0" lang="zh-CN" altLang="en-US"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安培表的示数减小</a:t>
            </a:r>
            <a:br>
              <a:rPr lang="zh-CN" altLang="en-US" sz="2800" kern="1200" spc="300" normalizeH="0" baseline="0">
                <a:solidFill>
                  <a:schemeClr val="tx1"/>
                </a:solidFill>
                <a:latin typeface="Times New Roman" panose="02020603050405020304" pitchFamily="18" charset="0"/>
                <a:ea typeface="黑体" panose="02010609060101010101" pitchFamily="2" charset="-122"/>
                <a:cs typeface="+mj-cs"/>
                <a:sym typeface="微软雅黑" panose="020B0503020204020204" charset="-122"/>
              </a:rPr>
            </a:br>
            <a:r>
              <a:rPr kumimoji="0" lang="en-US" altLang="zh-CN"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D.</a:t>
            </a:r>
            <a:r>
              <a:rPr kumimoji="0" lang="zh-CN" altLang="en-US"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电灯</a:t>
            </a:r>
            <a:r>
              <a:rPr kumimoji="0" lang="en-US" altLang="zh-CN"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L</a:t>
            </a:r>
            <a:r>
              <a:rPr kumimoji="0" lang="zh-CN" altLang="en-US"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变暗</a:t>
            </a:r>
            <a:r>
              <a:rPr kumimoji="0" lang="en-US" altLang="zh-CN"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a:t>
            </a:r>
            <a:r>
              <a:rPr kumimoji="0" lang="zh-CN" altLang="en-US"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rPr>
              <a:t>安培表的示数增大</a:t>
            </a:r>
            <a:endParaRPr kumimoji="0" lang="zh-CN" altLang="en-US" sz="2800" b="1" i="0" u="none" strike="noStrike" kern="1200" cap="none" spc="300" normalizeH="0" baseline="0" noProof="1">
              <a:solidFill>
                <a:schemeClr val="tx1"/>
              </a:solidFill>
              <a:uFillTx/>
              <a:latin typeface="Times New Roman" panose="02020603050405020304" pitchFamily="18" charset="0"/>
              <a:ea typeface="黑体" panose="02010609060101010101" pitchFamily="2" charset="-122"/>
              <a:cs typeface="+mj-cs"/>
              <a:sym typeface="微软雅黑" panose="020B0503020204020204" charset="-122"/>
            </a:endParaRPr>
          </a:p>
        </p:txBody>
      </p:sp>
      <p:sp>
        <p:nvSpPr>
          <p:cNvPr id="74772" name="Text Box 20"/>
          <p:cNvSpPr txBox="1"/>
          <p:nvPr>
            <p:custDataLst>
              <p:tags r:id="rId3"/>
            </p:custDataLst>
          </p:nvPr>
        </p:nvSpPr>
        <p:spPr>
          <a:xfrm>
            <a:off x="473393" y="5948998"/>
            <a:ext cx="2584450" cy="541337"/>
          </a:xfrm>
          <a:prstGeom prst="rect">
            <a:avLst/>
          </a:prstGeom>
          <a:noFill/>
          <a:ln w="9525">
            <a:noFill/>
          </a:ln>
        </p:spPr>
        <p:txBody>
          <a:bodyPr wrap="square" lIns="108896" tIns="54448" rIns="108896" bIns="54448" anchor="t">
            <a:spAutoFit/>
          </a:bodyPr>
          <a:lstStyle/>
          <a:p>
            <a:pPr>
              <a:spcBef>
                <a:spcPct val="50000"/>
              </a:spcBef>
            </a:pPr>
            <a:r>
              <a:rPr lang="zh-CN" altLang="en-US" sz="2800">
                <a:solidFill>
                  <a:srgbClr val="FF0000"/>
                </a:solidFill>
                <a:latin typeface="Times New Roman" panose="02020603050405020304" pitchFamily="18" charset="0"/>
                <a:ea typeface="黑体" panose="02010609060101010101" pitchFamily="2" charset="-122"/>
              </a:rPr>
              <a:t>答案：</a:t>
            </a:r>
            <a:r>
              <a:rPr lang="en-US" altLang="zh-CN" sz="2800">
                <a:solidFill>
                  <a:srgbClr val="FF0000"/>
                </a:solidFill>
                <a:latin typeface="Times New Roman" panose="02020603050405020304" pitchFamily="18" charset="0"/>
                <a:ea typeface="黑体" panose="02010609060101010101" pitchFamily="2" charset="-122"/>
              </a:rPr>
              <a:t>A</a:t>
            </a:r>
            <a:endParaRPr lang="en-US" altLang="zh-CN" sz="2800">
              <a:solidFill>
                <a:srgbClr val="FF0000"/>
              </a:solidFill>
              <a:latin typeface="Times New Roman" panose="02020603050405020304" pitchFamily="18" charset="0"/>
              <a:ea typeface="黑体" panose="02010609060101010101" pitchFamily="2" charset="-122"/>
            </a:endParaRPr>
          </a:p>
        </p:txBody>
      </p:sp>
      <p:pic>
        <p:nvPicPr>
          <p:cNvPr id="90116" name="Picture 3"/>
          <p:cNvPicPr>
            <a:picLocks noChangeAspect="1"/>
          </p:cNvPicPr>
          <p:nvPr>
            <p:custDataLst>
              <p:tags r:id="rId4"/>
            </p:custDataLst>
          </p:nvPr>
        </p:nvPicPr>
        <p:blipFill>
          <a:blip r:embed="rId5"/>
          <a:stretch>
            <a:fillRect/>
          </a:stretch>
        </p:blipFill>
        <p:spPr>
          <a:xfrm>
            <a:off x="8034338" y="792163"/>
            <a:ext cx="3305175" cy="1971675"/>
          </a:xfrm>
          <a:prstGeom prst="rect">
            <a:avLst/>
          </a:prstGeom>
          <a:noFill/>
          <a:ln w="9525">
            <a:noFill/>
          </a:ln>
        </p:spPr>
      </p:pic>
      <p:sp>
        <p:nvSpPr>
          <p:cNvPr id="31" name="椭圆 30"/>
          <p:cNvSpPr/>
          <p:nvPr>
            <p:custDataLst>
              <p:tags r:id="rId6"/>
            </p:custDataLst>
          </p:nvPr>
        </p:nvSpPr>
        <p:spPr>
          <a:xfrm>
            <a:off x="4254500" y="2349183"/>
            <a:ext cx="1282700" cy="495300"/>
          </a:xfrm>
          <a:prstGeom prst="ellipse">
            <a:avLst/>
          </a:prstGeom>
          <a:solidFill>
            <a:srgbClr val="00FFFF">
              <a:alpha val="31000"/>
            </a:srgbClr>
          </a:solidFill>
          <a:ln w="38100" cap="flat" cmpd="sng">
            <a:solidFill>
              <a:srgbClr val="FF0000"/>
            </a:solidFill>
            <a:prstDash val="dash"/>
            <a:round/>
            <a:headEnd type="none" w="med" len="med"/>
            <a:tailEnd type="none" w="med" len="med"/>
          </a:ln>
        </p:spPr>
        <p:txBody>
          <a:bodyPr wrap="square" lIns="91440" tIns="45720" rIns="91440" bIns="45720" anchor="t"/>
          <a:lstStyle/>
          <a:p>
            <a:pPr algn="ctr">
              <a:buSzTx/>
            </a:pPr>
            <a:endParaRPr lang="zh-CN" altLang="en-US" sz="3200" b="0" baseline="0">
              <a:solidFill>
                <a:schemeClr val="tx2"/>
              </a:solidFill>
              <a:latin typeface="华文行楷" panose="02010800040101010101" pitchFamily="2" charset="-122"/>
              <a:ea typeface="华文行楷" panose="02010800040101010101" pitchFamily="2" charset="-122"/>
            </a:endParaRPr>
          </a:p>
        </p:txBody>
      </p:sp>
      <p:cxnSp>
        <p:nvCxnSpPr>
          <p:cNvPr id="32" name="肘形连接符 31"/>
          <p:cNvCxnSpPr/>
          <p:nvPr>
            <p:custDataLst>
              <p:tags r:id="rId7"/>
            </p:custDataLst>
          </p:nvPr>
        </p:nvCxnSpPr>
        <p:spPr>
          <a:xfrm>
            <a:off x="5423853" y="2799398"/>
            <a:ext cx="1036638" cy="1022350"/>
          </a:xfrm>
          <a:prstGeom prst="bent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sp>
        <p:nvSpPr>
          <p:cNvPr id="33" name="TextBox 32"/>
          <p:cNvSpPr txBox="1"/>
          <p:nvPr>
            <p:custDataLst>
              <p:tags r:id="rId8"/>
            </p:custDataLst>
          </p:nvPr>
        </p:nvSpPr>
        <p:spPr>
          <a:xfrm>
            <a:off x="6773863" y="3070225"/>
            <a:ext cx="5265737" cy="3324225"/>
          </a:xfrm>
          <a:prstGeom prst="rect">
            <a:avLst/>
          </a:prstGeom>
          <a:noFill/>
          <a:ln w="9525">
            <a:noFill/>
          </a:ln>
        </p:spPr>
        <p:txBody>
          <a:bodyPr wrap="square" anchor="t">
            <a:spAutoFit/>
          </a:bodyPr>
          <a:lstStyle/>
          <a:p>
            <a:pPr>
              <a:lnSpc>
                <a:spcPct val="150000"/>
              </a:lnSpc>
            </a:pPr>
            <a:r>
              <a:rPr lang="zh-CN" altLang="zh-CN" sz="2800">
                <a:solidFill>
                  <a:srgbClr val="0000FF"/>
                </a:solidFill>
                <a:latin typeface="Times New Roman" panose="02020603050405020304" pitchFamily="18" charset="0"/>
                <a:ea typeface="黑体" panose="02010609060101010101" pitchFamily="2" charset="-122"/>
              </a:rPr>
              <a:t>①</a:t>
            </a:r>
            <a:r>
              <a:rPr lang="en-US" altLang="zh-CN" sz="2800" i="1">
                <a:solidFill>
                  <a:srgbClr val="0000FF"/>
                </a:solidFill>
                <a:latin typeface="Times New Roman" panose="02020603050405020304" pitchFamily="18" charset="0"/>
                <a:ea typeface="黑体" panose="02010609060101010101" pitchFamily="2" charset="-122"/>
              </a:rPr>
              <a:t>R</a:t>
            </a:r>
            <a:r>
              <a:rPr lang="en-US" altLang="zh-CN" sz="2800" baseline="-25000">
                <a:solidFill>
                  <a:srgbClr val="0000FF"/>
                </a:solidFill>
                <a:latin typeface="Times New Roman" panose="02020603050405020304" pitchFamily="18" charset="0"/>
                <a:ea typeface="黑体" panose="02010609060101010101" pitchFamily="2" charset="-122"/>
              </a:rPr>
              <a:t>1</a:t>
            </a:r>
            <a:r>
              <a:rPr lang="zh-CN" altLang="en-US" sz="2800">
                <a:solidFill>
                  <a:srgbClr val="0000FF"/>
                </a:solidFill>
                <a:latin typeface="Times New Roman" panose="02020603050405020304" pitchFamily="18" charset="0"/>
                <a:ea typeface="黑体" panose="02010609060101010101" pitchFamily="2" charset="-122"/>
              </a:rPr>
              <a:t>电阻变大</a:t>
            </a:r>
            <a:endParaRPr lang="en-US" altLang="zh-CN" sz="2800">
              <a:solidFill>
                <a:srgbClr val="0000FF"/>
              </a:solidFill>
              <a:latin typeface="Times New Roman" panose="02020603050405020304" pitchFamily="18" charset="0"/>
              <a:ea typeface="黑体" panose="02010609060101010101" pitchFamily="2" charset="-122"/>
            </a:endParaRPr>
          </a:p>
          <a:p>
            <a:pPr>
              <a:lnSpc>
                <a:spcPct val="150000"/>
              </a:lnSpc>
            </a:pPr>
            <a:r>
              <a:rPr lang="zh-CN" altLang="zh-CN" sz="2800">
                <a:solidFill>
                  <a:srgbClr val="0000FF"/>
                </a:solidFill>
                <a:latin typeface="Times New Roman" panose="02020603050405020304" pitchFamily="18" charset="0"/>
                <a:ea typeface="黑体" panose="02010609060101010101" pitchFamily="2" charset="-122"/>
              </a:rPr>
              <a:t>②</a:t>
            </a:r>
            <a:r>
              <a:rPr lang="zh-CN" altLang="en-US" sz="2800">
                <a:solidFill>
                  <a:srgbClr val="0000FF"/>
                </a:solidFill>
                <a:latin typeface="Times New Roman" panose="02020603050405020304" pitchFamily="18" charset="0"/>
                <a:ea typeface="黑体" panose="02010609060101010101" pitchFamily="2" charset="-122"/>
              </a:rPr>
              <a:t>线路中电流变小，</a:t>
            </a:r>
            <a:r>
              <a:rPr lang="en-US" altLang="zh-CN" sz="2800">
                <a:solidFill>
                  <a:srgbClr val="0000FF"/>
                </a:solidFill>
                <a:latin typeface="Times New Roman" panose="02020603050405020304" pitchFamily="18" charset="0"/>
                <a:ea typeface="黑体" panose="02010609060101010101" pitchFamily="2" charset="-122"/>
              </a:rPr>
              <a:t>A</a:t>
            </a:r>
            <a:r>
              <a:rPr lang="zh-CN" altLang="en-US" sz="2800">
                <a:solidFill>
                  <a:srgbClr val="0000FF"/>
                </a:solidFill>
                <a:latin typeface="Times New Roman" panose="02020603050405020304" pitchFamily="18" charset="0"/>
                <a:ea typeface="黑体" panose="02010609060101010101" pitchFamily="2" charset="-122"/>
              </a:rPr>
              <a:t>示数变小</a:t>
            </a:r>
            <a:endParaRPr lang="en-US" altLang="zh-CN" sz="2800">
              <a:solidFill>
                <a:srgbClr val="0000FF"/>
              </a:solidFill>
              <a:latin typeface="Times New Roman" panose="02020603050405020304" pitchFamily="18" charset="0"/>
              <a:ea typeface="黑体" panose="02010609060101010101" pitchFamily="2" charset="-122"/>
            </a:endParaRPr>
          </a:p>
          <a:p>
            <a:pPr>
              <a:lnSpc>
                <a:spcPct val="150000"/>
              </a:lnSpc>
            </a:pPr>
            <a:r>
              <a:rPr lang="zh-CN" altLang="zh-CN" sz="2800">
                <a:solidFill>
                  <a:srgbClr val="0000FF"/>
                </a:solidFill>
                <a:latin typeface="Times New Roman" panose="02020603050405020304" pitchFamily="18" charset="0"/>
                <a:ea typeface="黑体" panose="02010609060101010101" pitchFamily="2" charset="-122"/>
              </a:rPr>
              <a:t>③</a:t>
            </a:r>
            <a:r>
              <a:rPr lang="zh-CN" altLang="en-US" sz="2800">
                <a:solidFill>
                  <a:srgbClr val="0000FF"/>
                </a:solidFill>
                <a:latin typeface="Times New Roman" panose="02020603050405020304" pitchFamily="18" charset="0"/>
                <a:ea typeface="黑体" panose="02010609060101010101" pitchFamily="2" charset="-122"/>
              </a:rPr>
              <a:t>内电压变小</a:t>
            </a:r>
            <a:endParaRPr lang="en-US" altLang="zh-CN" sz="2800">
              <a:solidFill>
                <a:srgbClr val="0000FF"/>
              </a:solidFill>
              <a:latin typeface="Times New Roman" panose="02020603050405020304" pitchFamily="18" charset="0"/>
              <a:ea typeface="黑体" panose="02010609060101010101" pitchFamily="2" charset="-122"/>
            </a:endParaRPr>
          </a:p>
          <a:p>
            <a:pPr>
              <a:lnSpc>
                <a:spcPct val="150000"/>
              </a:lnSpc>
            </a:pPr>
            <a:r>
              <a:rPr lang="zh-CN" altLang="zh-CN" sz="2800">
                <a:solidFill>
                  <a:srgbClr val="0000FF"/>
                </a:solidFill>
                <a:latin typeface="Times New Roman" panose="02020603050405020304" pitchFamily="18" charset="0"/>
                <a:ea typeface="黑体" panose="02010609060101010101" pitchFamily="2" charset="-122"/>
              </a:rPr>
              <a:t>④</a:t>
            </a:r>
            <a:r>
              <a:rPr lang="zh-CN" altLang="en-US" sz="2800">
                <a:solidFill>
                  <a:srgbClr val="0000FF"/>
                </a:solidFill>
                <a:latin typeface="Times New Roman" panose="02020603050405020304" pitchFamily="18" charset="0"/>
                <a:ea typeface="黑体" panose="02010609060101010101" pitchFamily="2" charset="-122"/>
              </a:rPr>
              <a:t>外电压变大，</a:t>
            </a:r>
            <a:r>
              <a:rPr lang="en-US" altLang="zh-CN" sz="2800">
                <a:solidFill>
                  <a:srgbClr val="0000FF"/>
                </a:solidFill>
                <a:latin typeface="Times New Roman" panose="02020603050405020304" pitchFamily="18" charset="0"/>
                <a:ea typeface="黑体" panose="02010609060101010101" pitchFamily="2" charset="-122"/>
              </a:rPr>
              <a:t>L</a:t>
            </a:r>
            <a:r>
              <a:rPr lang="zh-CN" altLang="en-US" sz="2800">
                <a:solidFill>
                  <a:srgbClr val="0000FF"/>
                </a:solidFill>
                <a:latin typeface="Times New Roman" panose="02020603050405020304" pitchFamily="18" charset="0"/>
                <a:ea typeface="黑体" panose="02010609060101010101" pitchFamily="2" charset="-122"/>
              </a:rPr>
              <a:t>两端电压变大，灯变亮</a:t>
            </a:r>
            <a:endParaRPr lang="zh-CN" altLang="en-US" sz="2800">
              <a:solidFill>
                <a:srgbClr val="0000FF"/>
              </a:solidFill>
              <a:latin typeface="Times New Roman" panose="02020603050405020304" pitchFamily="18" charset="0"/>
              <a:ea typeface="黑体" panose="02010609060101010101" pitchFamily="2" charset="-122"/>
            </a:endParaRPr>
          </a:p>
        </p:txBody>
      </p:sp>
      <p:sp>
        <p:nvSpPr>
          <p:cNvPr id="58" name="文本框 57"/>
          <p:cNvSpPr txBox="1"/>
          <p:nvPr>
            <p:custDataLst>
              <p:tags r:id="rId9"/>
            </p:custDataLst>
          </p:nvPr>
        </p:nvSpPr>
        <p:spPr>
          <a:xfrm>
            <a:off x="64770" y="37465"/>
            <a:ext cx="406971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smtClean="0">
                <a:solidFill>
                  <a:srgbClr val="7030A0"/>
                </a:solidFill>
                <a:latin typeface="宋体" panose="02010600030101010101" pitchFamily="2" charset="-122"/>
                <a:sym typeface="+mn-ea"/>
              </a:rPr>
              <a:t> </a:t>
            </a:r>
            <a:r>
              <a:rPr lang="zh-CN" altLang="en-US" sz="2800" smtClean="0">
                <a:solidFill>
                  <a:schemeClr val="accent1">
                    <a:lumMod val="75000"/>
                  </a:schemeClr>
                </a:solidFill>
                <a:latin typeface="宋体" panose="02010600030101010101" pitchFamily="2" charset="-122"/>
                <a:sym typeface="+mn-ea"/>
              </a:rPr>
              <a:t>闭合电路中的动态分析</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wipe(left)">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3">
                                            <p:txEl>
                                              <p:pRg st="0" end="0"/>
                                            </p:txEl>
                                          </p:spTgt>
                                        </p:tgtEl>
                                        <p:attrNameLst>
                                          <p:attrName>style.visibility</p:attrName>
                                        </p:attrNameLst>
                                      </p:cBhvr>
                                      <p:to>
                                        <p:strVal val="visible"/>
                                      </p:to>
                                    </p:set>
                                    <p:animEffect transition="in" filter="wipe(left)">
                                      <p:cBhvr>
                                        <p:cTn id="17" dur="500"/>
                                        <p:tgtEl>
                                          <p:spTgt spid="3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3">
                                            <p:txEl>
                                              <p:pRg st="1" end="1"/>
                                            </p:txEl>
                                          </p:spTgt>
                                        </p:tgtEl>
                                        <p:attrNameLst>
                                          <p:attrName>style.visibility</p:attrName>
                                        </p:attrNameLst>
                                      </p:cBhvr>
                                      <p:to>
                                        <p:strVal val="visible"/>
                                      </p:to>
                                    </p:set>
                                    <p:animEffect transition="in" filter="wipe(left)">
                                      <p:cBhvr>
                                        <p:cTn id="22" dur="500"/>
                                        <p:tgtEl>
                                          <p:spTgt spid="3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3">
                                            <p:txEl>
                                              <p:pRg st="2" end="2"/>
                                            </p:txEl>
                                          </p:spTgt>
                                        </p:tgtEl>
                                        <p:attrNameLst>
                                          <p:attrName>style.visibility</p:attrName>
                                        </p:attrNameLst>
                                      </p:cBhvr>
                                      <p:to>
                                        <p:strVal val="visible"/>
                                      </p:to>
                                    </p:set>
                                    <p:animEffect transition="in" filter="wipe(left)">
                                      <p:cBhvr>
                                        <p:cTn id="27" dur="500"/>
                                        <p:tgtEl>
                                          <p:spTgt spid="3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3">
                                            <p:txEl>
                                              <p:pRg st="3" end="3"/>
                                            </p:txEl>
                                          </p:spTgt>
                                        </p:tgtEl>
                                        <p:attrNameLst>
                                          <p:attrName>style.visibility</p:attrName>
                                        </p:attrNameLst>
                                      </p:cBhvr>
                                      <p:to>
                                        <p:strVal val="visible"/>
                                      </p:to>
                                    </p:set>
                                    <p:animEffect transition="in" filter="wipe(left)">
                                      <p:cBhvr>
                                        <p:cTn id="32" dur="500"/>
                                        <p:tgtEl>
                                          <p:spTgt spid="3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74772"/>
                                        </p:tgtEl>
                                        <p:attrNameLst>
                                          <p:attrName>style.visibility</p:attrName>
                                        </p:attrNameLst>
                                      </p:cBhvr>
                                      <p:to>
                                        <p:strVal val="visible"/>
                                      </p:to>
                                    </p:set>
                                    <p:animEffect transition="in" filter="slide(fromBottom)">
                                      <p:cBhvr>
                                        <p:cTn id="37" dur="500"/>
                                        <p:tgtEl>
                                          <p:spTgt spid="74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72" grpId="0"/>
      <p:bldP spid="31"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p:nvPr>
            <p:custDataLst>
              <p:tags r:id="rId1"/>
            </p:custDataLst>
          </p:nvPr>
        </p:nvSpPr>
        <p:spPr>
          <a:xfrm>
            <a:off x="473710" y="1036479"/>
            <a:ext cx="11574463" cy="2676525"/>
          </a:xfrm>
          <a:prstGeom prst="rect">
            <a:avLst/>
          </a:prstGeom>
          <a:noFill/>
          <a:ln w="9525">
            <a:noFill/>
          </a:ln>
        </p:spPr>
        <p:txBody>
          <a:bodyPr wrap="square" lIns="91440" tIns="45720" rIns="91440" bIns="45720" anchor="ctr">
            <a:spAutoFit/>
          </a:bodyPr>
          <a:lstStyle/>
          <a:p>
            <a:pPr defTabSz="914400">
              <a:lnSpc>
                <a:spcPct val="150000"/>
              </a:lnSpc>
              <a:buSzTx/>
              <a:tabLst>
                <a:tab pos="2430780" algn="l"/>
              </a:tabLst>
            </a:pPr>
            <a:r>
              <a:rPr lang="zh-CN" altLang="en-US" sz="2800" spc="150">
                <a:solidFill>
                  <a:srgbClr val="0000FF"/>
                </a:solidFill>
                <a:uFillTx/>
                <a:latin typeface="宋体" panose="02010600030101010101" pitchFamily="2" charset="-122"/>
                <a:ea typeface="微软雅黑" panose="020B0503020204020204" charset="-122"/>
                <a:sym typeface="+mn-ea"/>
              </a:rPr>
              <a:t>【练习</a:t>
            </a:r>
            <a:r>
              <a:rPr lang="en-US" altLang="zh-CN" sz="2800" spc="150">
                <a:solidFill>
                  <a:srgbClr val="0000FF"/>
                </a:solidFill>
                <a:uFillTx/>
                <a:latin typeface="宋体" panose="02010600030101010101" pitchFamily="2" charset="-122"/>
                <a:ea typeface="微软雅黑" panose="020B0503020204020204" charset="-122"/>
                <a:sym typeface="+mn-ea"/>
              </a:rPr>
              <a:t>7</a:t>
            </a:r>
            <a:r>
              <a:rPr lang="zh-CN" altLang="en-US" sz="2800" spc="150">
                <a:solidFill>
                  <a:srgbClr val="0000FF"/>
                </a:solidFill>
                <a:uFillTx/>
                <a:latin typeface="宋体" panose="02010600030101010101" pitchFamily="2" charset="-122"/>
                <a:ea typeface="微软雅黑" panose="020B0503020204020204" charset="-122"/>
                <a:sym typeface="+mn-ea"/>
              </a:rPr>
              <a:t>】</a:t>
            </a:r>
            <a:r>
              <a:rPr lang="zh-CN" altLang="zh-CN" sz="2800" baseline="0">
                <a:latin typeface="Times New Roman" panose="02020603050405020304" pitchFamily="18" charset="0"/>
                <a:ea typeface="黑体" panose="02010609060101010101" pitchFamily="2" charset="-122"/>
              </a:rPr>
              <a:t>在如图的闭合电路中，当滑片</a:t>
            </a:r>
            <a:r>
              <a:rPr lang="en-US" altLang="zh-CN" sz="2800" i="1" baseline="0">
                <a:latin typeface="Times New Roman" panose="02020603050405020304" pitchFamily="18" charset="0"/>
                <a:ea typeface="黑体" panose="02010609060101010101" pitchFamily="2" charset="-122"/>
              </a:rPr>
              <a:t>P</a:t>
            </a:r>
            <a:r>
              <a:rPr lang="zh-CN" altLang="en-US" sz="2800" baseline="0">
                <a:latin typeface="Times New Roman" panose="02020603050405020304" pitchFamily="18" charset="0"/>
                <a:ea typeface="黑体" panose="02010609060101010101" pitchFamily="2" charset="-122"/>
              </a:rPr>
              <a:t>向右移动时，两电表读数的变化是</a:t>
            </a:r>
            <a:r>
              <a:rPr lang="en-US" altLang="zh-CN" sz="2800" baseline="0">
                <a:latin typeface="Times New Roman" panose="02020603050405020304" pitchFamily="18" charset="0"/>
                <a:ea typeface="黑体" panose="02010609060101010101" pitchFamily="2" charset="-122"/>
              </a:rPr>
              <a:t>(</a:t>
            </a:r>
            <a:r>
              <a:rPr lang="zh-CN" altLang="en-US" sz="2800" baseline="0">
                <a:latin typeface="Times New Roman" panose="02020603050405020304" pitchFamily="18" charset="0"/>
                <a:ea typeface="黑体" panose="02010609060101010101" pitchFamily="2" charset="-122"/>
              </a:rPr>
              <a:t>　　</a:t>
            </a:r>
            <a:r>
              <a:rPr lang="en-US" altLang="zh-CN" sz="2800" baseline="0">
                <a:latin typeface="Times New Roman" panose="02020603050405020304" pitchFamily="18" charset="0"/>
                <a:ea typeface="黑体" panose="02010609060101010101" pitchFamily="2" charset="-122"/>
              </a:rPr>
              <a:t>)</a:t>
            </a:r>
            <a:endParaRPr lang="en-US" altLang="zh-CN" sz="2800" baseline="0">
              <a:latin typeface="Times New Roman" panose="02020603050405020304" pitchFamily="18" charset="0"/>
              <a:ea typeface="黑体" panose="02010609060101010101" pitchFamily="2" charset="-122"/>
            </a:endParaRPr>
          </a:p>
          <a:p>
            <a:pPr defTabSz="914400">
              <a:lnSpc>
                <a:spcPct val="150000"/>
              </a:lnSpc>
              <a:tabLst>
                <a:tab pos="2430780" algn="l"/>
              </a:tabLst>
            </a:pPr>
            <a:r>
              <a:rPr lang="en-US" altLang="zh-CN" sz="2800">
                <a:latin typeface="Times New Roman" panose="02020603050405020304" pitchFamily="18" charset="0"/>
                <a:ea typeface="黑体" panose="02010609060101010101" pitchFamily="2" charset="-122"/>
              </a:rPr>
              <a:t>A</a:t>
            </a:r>
            <a:r>
              <a:rPr lang="zh-CN" altLang="en-US" sz="2800">
                <a:latin typeface="Times New Roman" panose="02020603050405020304" pitchFamily="18" charset="0"/>
                <a:ea typeface="黑体" panose="02010609060101010101" pitchFamily="2" charset="-122"/>
              </a:rPr>
              <a:t>．</a:t>
            </a:r>
            <a:r>
              <a:rPr lang="en-US" altLang="zh-CN" sz="2800">
                <a:latin typeface="Times New Roman" panose="02020603050405020304" pitchFamily="18" charset="0"/>
                <a:ea typeface="黑体" panose="02010609060101010101" pitchFamily="2" charset="-122"/>
              </a:rPr>
              <a:t>A</a:t>
            </a:r>
            <a:r>
              <a:rPr lang="zh-CN" altLang="en-US" sz="2800">
                <a:latin typeface="Times New Roman" panose="02020603050405020304" pitchFamily="18" charset="0"/>
                <a:ea typeface="黑体" panose="02010609060101010101" pitchFamily="2" charset="-122"/>
              </a:rPr>
              <a:t>变大，</a:t>
            </a:r>
            <a:r>
              <a:rPr lang="en-US" altLang="zh-CN" sz="2800">
                <a:latin typeface="Times New Roman" panose="02020603050405020304" pitchFamily="18" charset="0"/>
                <a:ea typeface="黑体" panose="02010609060101010101" pitchFamily="2" charset="-122"/>
              </a:rPr>
              <a:t>V</a:t>
            </a:r>
            <a:r>
              <a:rPr lang="zh-CN" altLang="en-US" sz="2800">
                <a:latin typeface="Times New Roman" panose="02020603050405020304" pitchFamily="18" charset="0"/>
                <a:ea typeface="黑体" panose="02010609060101010101" pitchFamily="2" charset="-122"/>
              </a:rPr>
              <a:t>变大         </a:t>
            </a:r>
            <a:r>
              <a:rPr lang="en-US" altLang="zh-CN" sz="2800">
                <a:latin typeface="Times New Roman" panose="02020603050405020304" pitchFamily="18" charset="0"/>
                <a:ea typeface="黑体" panose="02010609060101010101" pitchFamily="2" charset="-122"/>
              </a:rPr>
              <a:t>B</a:t>
            </a:r>
            <a:r>
              <a:rPr lang="zh-CN" altLang="en-US" sz="2800">
                <a:latin typeface="Times New Roman" panose="02020603050405020304" pitchFamily="18" charset="0"/>
                <a:ea typeface="黑体" panose="02010609060101010101" pitchFamily="2" charset="-122"/>
              </a:rPr>
              <a:t>．</a:t>
            </a:r>
            <a:r>
              <a:rPr lang="en-US" altLang="zh-CN" sz="2800">
                <a:latin typeface="Times New Roman" panose="02020603050405020304" pitchFamily="18" charset="0"/>
                <a:ea typeface="黑体" panose="02010609060101010101" pitchFamily="2" charset="-122"/>
              </a:rPr>
              <a:t>A</a:t>
            </a:r>
            <a:r>
              <a:rPr lang="zh-CN" altLang="en-US" sz="2800">
                <a:latin typeface="Times New Roman" panose="02020603050405020304" pitchFamily="18" charset="0"/>
                <a:ea typeface="黑体" panose="02010609060101010101" pitchFamily="2" charset="-122"/>
              </a:rPr>
              <a:t>变小，</a:t>
            </a:r>
            <a:r>
              <a:rPr lang="en-US" altLang="zh-CN" sz="2800">
                <a:latin typeface="Times New Roman" panose="02020603050405020304" pitchFamily="18" charset="0"/>
                <a:ea typeface="黑体" panose="02010609060101010101" pitchFamily="2" charset="-122"/>
              </a:rPr>
              <a:t>V</a:t>
            </a:r>
            <a:r>
              <a:rPr lang="zh-CN" altLang="en-US" sz="2800">
                <a:latin typeface="Times New Roman" panose="02020603050405020304" pitchFamily="18" charset="0"/>
                <a:ea typeface="黑体" panose="02010609060101010101" pitchFamily="2" charset="-122"/>
              </a:rPr>
              <a:t>变大</a:t>
            </a:r>
            <a:endParaRPr lang="zh-CN" altLang="en-US" sz="2800">
              <a:latin typeface="Times New Roman" panose="02020603050405020304" pitchFamily="18" charset="0"/>
              <a:ea typeface="黑体" panose="02010609060101010101" pitchFamily="2" charset="-122"/>
            </a:endParaRPr>
          </a:p>
          <a:p>
            <a:pPr defTabSz="914400">
              <a:lnSpc>
                <a:spcPct val="150000"/>
              </a:lnSpc>
              <a:tabLst>
                <a:tab pos="2430780" algn="l"/>
              </a:tabLst>
            </a:pPr>
            <a:r>
              <a:rPr lang="en-US" altLang="zh-CN" sz="2800">
                <a:latin typeface="Times New Roman" panose="02020603050405020304" pitchFamily="18" charset="0"/>
                <a:ea typeface="黑体" panose="02010609060101010101" pitchFamily="2" charset="-122"/>
              </a:rPr>
              <a:t>C</a:t>
            </a:r>
            <a:r>
              <a:rPr lang="zh-CN" altLang="en-US" sz="2800">
                <a:latin typeface="Times New Roman" panose="02020603050405020304" pitchFamily="18" charset="0"/>
                <a:ea typeface="黑体" panose="02010609060101010101" pitchFamily="2" charset="-122"/>
              </a:rPr>
              <a:t>．</a:t>
            </a:r>
            <a:r>
              <a:rPr lang="en-US" altLang="zh-CN" sz="2800">
                <a:latin typeface="Times New Roman" panose="02020603050405020304" pitchFamily="18" charset="0"/>
                <a:ea typeface="黑体" panose="02010609060101010101" pitchFamily="2" charset="-122"/>
              </a:rPr>
              <a:t>A</a:t>
            </a:r>
            <a:r>
              <a:rPr lang="zh-CN" altLang="en-US" sz="2800">
                <a:latin typeface="Times New Roman" panose="02020603050405020304" pitchFamily="18" charset="0"/>
                <a:ea typeface="黑体" panose="02010609060101010101" pitchFamily="2" charset="-122"/>
              </a:rPr>
              <a:t>变大，</a:t>
            </a:r>
            <a:r>
              <a:rPr lang="en-US" altLang="zh-CN" sz="2800">
                <a:latin typeface="Times New Roman" panose="02020603050405020304" pitchFamily="18" charset="0"/>
                <a:ea typeface="黑体" panose="02010609060101010101" pitchFamily="2" charset="-122"/>
              </a:rPr>
              <a:t>V</a:t>
            </a:r>
            <a:r>
              <a:rPr lang="zh-CN" altLang="en-US" sz="2800">
                <a:latin typeface="Times New Roman" panose="02020603050405020304" pitchFamily="18" charset="0"/>
                <a:ea typeface="黑体" panose="02010609060101010101" pitchFamily="2" charset="-122"/>
              </a:rPr>
              <a:t>变小         </a:t>
            </a:r>
            <a:r>
              <a:rPr lang="en-US" altLang="zh-CN" sz="2800">
                <a:latin typeface="Times New Roman" panose="02020603050405020304" pitchFamily="18" charset="0"/>
                <a:ea typeface="黑体" panose="02010609060101010101" pitchFamily="2" charset="-122"/>
              </a:rPr>
              <a:t>D</a:t>
            </a:r>
            <a:r>
              <a:rPr lang="zh-CN" altLang="en-US" sz="2800">
                <a:latin typeface="Times New Roman" panose="02020603050405020304" pitchFamily="18" charset="0"/>
                <a:ea typeface="黑体" panose="02010609060101010101" pitchFamily="2" charset="-122"/>
              </a:rPr>
              <a:t>．</a:t>
            </a:r>
            <a:r>
              <a:rPr lang="en-US" altLang="zh-CN" sz="2800">
                <a:latin typeface="Times New Roman" panose="02020603050405020304" pitchFamily="18" charset="0"/>
                <a:ea typeface="黑体" panose="02010609060101010101" pitchFamily="2" charset="-122"/>
              </a:rPr>
              <a:t>A</a:t>
            </a:r>
            <a:r>
              <a:rPr lang="zh-CN" altLang="en-US" sz="2800">
                <a:latin typeface="Times New Roman" panose="02020603050405020304" pitchFamily="18" charset="0"/>
                <a:ea typeface="黑体" panose="02010609060101010101" pitchFamily="2" charset="-122"/>
              </a:rPr>
              <a:t>变小，</a:t>
            </a:r>
            <a:r>
              <a:rPr lang="en-US" altLang="zh-CN" sz="2800">
                <a:latin typeface="Times New Roman" panose="02020603050405020304" pitchFamily="18" charset="0"/>
                <a:ea typeface="黑体" panose="02010609060101010101" pitchFamily="2" charset="-122"/>
              </a:rPr>
              <a:t>V</a:t>
            </a:r>
            <a:r>
              <a:rPr lang="zh-CN" altLang="en-US" sz="2800">
                <a:latin typeface="Times New Roman" panose="02020603050405020304" pitchFamily="18" charset="0"/>
                <a:ea typeface="黑体" panose="02010609060101010101" pitchFamily="2" charset="-122"/>
              </a:rPr>
              <a:t>变小</a:t>
            </a:r>
            <a:endParaRPr lang="zh-CN" altLang="en-US" sz="2800">
              <a:latin typeface="Times New Roman" panose="02020603050405020304" pitchFamily="18" charset="0"/>
              <a:ea typeface="黑体" panose="02010609060101010101" pitchFamily="2" charset="-122"/>
            </a:endParaRPr>
          </a:p>
        </p:txBody>
      </p:sp>
      <p:pic>
        <p:nvPicPr>
          <p:cNvPr id="92163" name="Picture 1"/>
          <p:cNvPicPr>
            <a:picLocks noChangeAspect="1"/>
          </p:cNvPicPr>
          <p:nvPr>
            <p:custDataLst>
              <p:tags r:id="rId2"/>
            </p:custDataLst>
          </p:nvPr>
        </p:nvPicPr>
        <p:blipFill>
          <a:blip r:embed="rId3" r:link="rId4"/>
          <a:stretch>
            <a:fillRect/>
          </a:stretch>
        </p:blipFill>
        <p:spPr>
          <a:xfrm>
            <a:off x="8438833" y="2619693"/>
            <a:ext cx="2506662" cy="2354262"/>
          </a:xfrm>
          <a:prstGeom prst="rect">
            <a:avLst/>
          </a:prstGeom>
          <a:noFill/>
          <a:ln w="9525">
            <a:noFill/>
          </a:ln>
        </p:spPr>
      </p:pic>
      <p:sp>
        <p:nvSpPr>
          <p:cNvPr id="21" name="Text Box 20"/>
          <p:cNvSpPr txBox="1"/>
          <p:nvPr>
            <p:custDataLst>
              <p:tags r:id="rId5"/>
            </p:custDataLst>
          </p:nvPr>
        </p:nvSpPr>
        <p:spPr>
          <a:xfrm>
            <a:off x="1553845" y="1809433"/>
            <a:ext cx="765175" cy="603250"/>
          </a:xfrm>
          <a:prstGeom prst="rect">
            <a:avLst/>
          </a:prstGeom>
          <a:noFill/>
          <a:ln w="9525">
            <a:noFill/>
          </a:ln>
        </p:spPr>
        <p:txBody>
          <a:bodyPr wrap="square" lIns="108896" tIns="54448" rIns="108896" bIns="54448" anchor="t">
            <a:spAutoFit/>
          </a:bodyPr>
          <a:lstStyle/>
          <a:p>
            <a:pPr>
              <a:spcBef>
                <a:spcPct val="50000"/>
              </a:spcBef>
            </a:pPr>
            <a:r>
              <a:rPr lang="en-US" altLang="zh-CN" sz="3200">
                <a:solidFill>
                  <a:srgbClr val="FF0000"/>
                </a:solidFill>
                <a:latin typeface="Times New Roman" panose="02020603050405020304" pitchFamily="18" charset="0"/>
                <a:ea typeface="黑体" panose="02010609060101010101" pitchFamily="2" charset="-122"/>
              </a:rPr>
              <a:t>B</a:t>
            </a:r>
            <a:endParaRPr lang="en-US" altLang="zh-CN" sz="3200">
              <a:solidFill>
                <a:srgbClr val="FF0000"/>
              </a:solidFill>
              <a:latin typeface="Times New Roman" panose="02020603050405020304" pitchFamily="18" charset="0"/>
              <a:ea typeface="黑体" panose="02010609060101010101" pitchFamily="2" charset="-122"/>
            </a:endParaRPr>
          </a:p>
        </p:txBody>
      </p:sp>
      <p:sp>
        <p:nvSpPr>
          <p:cNvPr id="58" name="文本框 57"/>
          <p:cNvSpPr txBox="1"/>
          <p:nvPr>
            <p:custDataLst>
              <p:tags r:id="rId6"/>
            </p:custDataLst>
          </p:nvPr>
        </p:nvSpPr>
        <p:spPr>
          <a:xfrm>
            <a:off x="64770" y="37465"/>
            <a:ext cx="406971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smtClean="0">
                <a:solidFill>
                  <a:srgbClr val="7030A0"/>
                </a:solidFill>
                <a:latin typeface="宋体" panose="02010600030101010101" pitchFamily="2" charset="-122"/>
                <a:sym typeface="+mn-ea"/>
              </a:rPr>
              <a:t> </a:t>
            </a:r>
            <a:r>
              <a:rPr lang="zh-CN" altLang="en-US" sz="2800" smtClean="0">
                <a:solidFill>
                  <a:schemeClr val="accent1">
                    <a:lumMod val="75000"/>
                  </a:schemeClr>
                </a:solidFill>
                <a:latin typeface="宋体" panose="02010600030101010101" pitchFamily="2" charset="-122"/>
                <a:sym typeface="+mn-ea"/>
              </a:rPr>
              <a:t>闭合电路中的动态分析</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slide(fromBottom)">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custDataLst>
              <p:tags r:id="rId1"/>
            </p:custDataLst>
          </p:nvPr>
        </p:nvSpPr>
        <p:spPr>
          <a:xfrm>
            <a:off x="293526" y="1134957"/>
            <a:ext cx="4842067" cy="1939925"/>
          </a:xfrm>
          <a:prstGeom prst="rect">
            <a:avLst/>
          </a:prstGeom>
          <a:noFill/>
        </p:spPr>
        <p:txBody>
          <a:bodyPr wrap="square" rtlCol="0" anchor="t">
            <a:spAutoFit/>
          </a:bodyPr>
          <a:lstStyle/>
          <a:p>
            <a:pPr fontAlgn="auto">
              <a:lnSpc>
                <a:spcPct val="150000"/>
              </a:lnSpc>
            </a:pPr>
            <a:r>
              <a:rPr lang="en-US" altLang="zh-CN" sz="2670" b="1">
                <a:latin typeface="Times New Roman" panose="02020603050405020304"/>
                <a:ea typeface="宋体" panose="02010600030101010101" pitchFamily="2" charset="-122"/>
                <a:cs typeface="Times New Roman" panose="02020603050405020304" pitchFamily="18" charset="0"/>
              </a:rPr>
              <a:t>     </a:t>
            </a:r>
            <a:r>
              <a:rPr lang="zh-CN" altLang="en-US" sz="2670" b="1">
                <a:latin typeface="Times New Roman" panose="02020603050405020304"/>
                <a:ea typeface="宋体" panose="02010600030101010101" pitchFamily="2" charset="-122"/>
                <a:cs typeface="Times New Roman" panose="02020603050405020304" pitchFamily="18" charset="0"/>
              </a:rPr>
              <a:t>由导线、电源和用电器连成的电路叫作</a:t>
            </a:r>
            <a:r>
              <a:rPr lang="zh-CN" altLang="en-US" sz="2670" b="1">
                <a:solidFill>
                  <a:srgbClr val="FF0000"/>
                </a:solidFill>
                <a:latin typeface="Times New Roman" panose="02020603050405020304"/>
                <a:ea typeface="宋体" panose="02010600030101010101" pitchFamily="2" charset="-122"/>
                <a:cs typeface="Times New Roman" panose="02020603050405020304" pitchFamily="18" charset="0"/>
              </a:rPr>
              <a:t>闭合电路</a:t>
            </a:r>
            <a:r>
              <a:rPr lang="zh-CN" altLang="en-US" sz="2670" b="1">
                <a:latin typeface="Times New Roman" panose="02020603050405020304"/>
                <a:ea typeface="宋体" panose="02010600030101010101" pitchFamily="2" charset="-122"/>
                <a:cs typeface="Times New Roman" panose="02020603050405020304" pitchFamily="18" charset="0"/>
              </a:rPr>
              <a:t>（closed circuit）。</a:t>
            </a:r>
            <a:endParaRPr lang="zh-CN" altLang="en-US" sz="2670" b="1">
              <a:latin typeface="Times New Roman" panose="02020603050405020304"/>
              <a:ea typeface="宋体" panose="02010600030101010101" pitchFamily="2" charset="-122"/>
              <a:cs typeface="Times New Roman" panose="02020603050405020304" pitchFamily="18" charset="0"/>
            </a:endParaRPr>
          </a:p>
        </p:txBody>
      </p:sp>
      <p:grpSp>
        <p:nvGrpSpPr>
          <p:cNvPr id="4" name="组合 3"/>
          <p:cNvGrpSpPr/>
          <p:nvPr>
            <p:custDataLst>
              <p:tags r:id="rId2"/>
            </p:custDataLst>
          </p:nvPr>
        </p:nvGrpSpPr>
        <p:grpSpPr>
          <a:xfrm>
            <a:off x="8076751" y="1096837"/>
            <a:ext cx="4000042" cy="2327005"/>
            <a:chOff x="6689" y="3632"/>
            <a:chExt cx="5559" cy="3294"/>
          </a:xfrm>
        </p:grpSpPr>
        <p:pic>
          <p:nvPicPr>
            <p:cNvPr id="28673" name="Picture 1"/>
            <p:cNvPicPr>
              <a:picLocks noChangeAspect="1" noChangeArrowheads="1"/>
            </p:cNvPicPr>
            <p:nvPr>
              <p:custDataLst>
                <p:tags r:id="rId3"/>
              </p:custDataLst>
            </p:nvPr>
          </p:nvPicPr>
          <p:blipFill>
            <a:blip r:embed="rId4"/>
            <a:srcRect b="9819"/>
            <a:stretch>
              <a:fillRect/>
            </a:stretch>
          </p:blipFill>
          <p:spPr bwMode="auto">
            <a:xfrm>
              <a:off x="6689" y="3632"/>
              <a:ext cx="4727" cy="3294"/>
            </a:xfrm>
            <a:prstGeom prst="rect">
              <a:avLst/>
            </a:prstGeom>
            <a:noFill/>
            <a:ln w="9525">
              <a:noFill/>
              <a:miter lim="800000"/>
              <a:headEnd/>
              <a:tailEnd/>
            </a:ln>
            <a:effectLst/>
          </p:spPr>
        </p:pic>
        <p:sp>
          <p:nvSpPr>
            <p:cNvPr id="494618" name="文本框 494617"/>
            <p:cNvSpPr txBox="1"/>
            <p:nvPr>
              <p:custDataLst>
                <p:tags r:id="rId5"/>
              </p:custDataLst>
            </p:nvPr>
          </p:nvSpPr>
          <p:spPr>
            <a:xfrm>
              <a:off x="11592" y="4195"/>
              <a:ext cx="656" cy="2558"/>
            </a:xfrm>
            <a:prstGeom prst="rect">
              <a:avLst/>
            </a:prstGeom>
            <a:noFill/>
            <a:ln w="9525">
              <a:noFill/>
            </a:ln>
          </p:spPr>
          <p:txBody>
            <a:bodyPr wrap="square">
              <a:spAutoFit/>
            </a:bodyPr>
            <a:lstStyle/>
            <a:p>
              <a:pPr>
                <a:spcBef>
                  <a:spcPct val="0"/>
                </a:spcBef>
              </a:pPr>
              <a:r>
                <a:rPr lang="zh-CN" altLang="en-US" sz="2790" b="1">
                  <a:solidFill>
                    <a:srgbClr val="FF0000"/>
                  </a:solidFill>
                  <a:latin typeface="Comic Sans MS" panose="030F0702030302020204" pitchFamily="66" charset="0"/>
                </a:rPr>
                <a:t>闭合电路</a:t>
              </a:r>
              <a:endParaRPr lang="zh-CN" altLang="en-US" sz="2790" b="1">
                <a:solidFill>
                  <a:srgbClr val="FF0000"/>
                </a:solidFill>
                <a:latin typeface="Comic Sans MS" panose="030F0702030302020204" pitchFamily="66" charset="0"/>
              </a:endParaRPr>
            </a:p>
          </p:txBody>
        </p:sp>
      </p:grpSp>
      <p:grpSp>
        <p:nvGrpSpPr>
          <p:cNvPr id="55" name="组合 54"/>
          <p:cNvGrpSpPr/>
          <p:nvPr>
            <p:custDataLst>
              <p:tags r:id="rId6"/>
            </p:custDataLst>
          </p:nvPr>
        </p:nvGrpSpPr>
        <p:grpSpPr>
          <a:xfrm>
            <a:off x="4954312" y="853717"/>
            <a:ext cx="2759030" cy="2153348"/>
            <a:chOff x="2569641" y="2519370"/>
            <a:chExt cx="3206319" cy="2745542"/>
          </a:xfrm>
        </p:grpSpPr>
        <p:grpSp>
          <p:nvGrpSpPr>
            <p:cNvPr id="19" name="组合 18"/>
            <p:cNvGrpSpPr/>
            <p:nvPr>
              <p:custDataLst>
                <p:tags r:id="rId7"/>
              </p:custDataLst>
            </p:nvPr>
          </p:nvGrpSpPr>
          <p:grpSpPr>
            <a:xfrm>
              <a:off x="3317290" y="2519370"/>
              <a:ext cx="1265651" cy="1116270"/>
              <a:chOff x="848410" y="3669868"/>
              <a:chExt cx="1265651" cy="1116270"/>
            </a:xfrm>
          </p:grpSpPr>
          <p:sp>
            <p:nvSpPr>
              <p:cNvPr id="18" name="椭圆 17"/>
              <p:cNvSpPr/>
              <p:nvPr>
                <p:custDataLst>
                  <p:tags r:id="rId8"/>
                </p:custDataLst>
              </p:nvPr>
            </p:nvSpPr>
            <p:spPr>
              <a:xfrm>
                <a:off x="1070805" y="3669868"/>
                <a:ext cx="790380" cy="790380"/>
              </a:xfrm>
              <a:prstGeom prst="ellipse">
                <a:avLst/>
              </a:prstGeom>
              <a:gradFill flip="none" rotWithShape="1">
                <a:gsLst>
                  <a:gs pos="4000">
                    <a:srgbClr val="FFFCFD">
                      <a:alpha val="0"/>
                    </a:srgbClr>
                  </a:gs>
                  <a:gs pos="100000">
                    <a:srgbClr val="FEFE8C">
                      <a:alpha val="50000"/>
                    </a:srgbClr>
                  </a:gs>
                  <a:gs pos="24000">
                    <a:srgbClr val="FEFE8C"/>
                  </a:gs>
                </a:gsLst>
                <a:path path="circle">
                  <a:fillToRect l="50000" t="50000" r="50000" b="50000"/>
                </a:path>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70">
                  <a:ea typeface="楷体" panose="02010609060101010101" charset="-122"/>
                </a:endParaRPr>
              </a:p>
            </p:txBody>
          </p:sp>
          <p:pic>
            <p:nvPicPr>
              <p:cNvPr id="5" name="Picture 5" descr="H:\2\人教教参资源\九\图\小灯泡.JPG"/>
              <p:cNvPicPr>
                <a:picLocks noChangeAspect="1" noChangeArrowheads="1"/>
              </p:cNvPicPr>
              <p:nvPr>
                <p:custDataLst>
                  <p:tags r:id="rId9"/>
                </p:custDataLst>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848410" y="3902973"/>
                <a:ext cx="1265651" cy="88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 name="Picture 10" descr="H:\2\人教教参资源\九\图\电池组.JPG"/>
            <p:cNvPicPr>
              <a:picLocks noChangeAspect="1" noChangeArrowheads="1"/>
            </p:cNvPicPr>
            <p:nvPr>
              <p:custDataLst>
                <p:tags r:id="rId11"/>
              </p:custDataLst>
            </p:nvPr>
          </p:nvPicPr>
          <p:blipFill>
            <a:blip r:embed="rId12">
              <a:extLst>
                <a:ext uri="{28A0092B-C50C-407E-A947-70E740481C1C}">
                  <a14:useLocalDpi xmlns:a14="http://schemas.microsoft.com/office/drawing/2010/main" val="0"/>
                </a:ext>
              </a:extLst>
            </a:blip>
            <a:stretch>
              <a:fillRect/>
            </a:stretch>
          </p:blipFill>
          <p:spPr bwMode="auto">
            <a:xfrm>
              <a:off x="2569641" y="4547526"/>
              <a:ext cx="1819480" cy="717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15"/>
            <p:cNvPicPr>
              <a:picLocks noChangeAspect="1"/>
            </p:cNvPicPr>
            <p:nvPr>
              <p:custDataLst>
                <p:tags r:id="rId13"/>
              </p:custDataLst>
            </p:nvPr>
          </p:nvPicPr>
          <p:blipFill>
            <a:blip r:embed="rId14"/>
            <a:stretch>
              <a:fillRect/>
            </a:stretch>
          </p:blipFill>
          <p:spPr>
            <a:xfrm>
              <a:off x="4555375" y="4662379"/>
              <a:ext cx="1220585" cy="460104"/>
            </a:xfrm>
            <a:prstGeom prst="rect">
              <a:avLst/>
            </a:prstGeom>
          </p:spPr>
        </p:pic>
        <p:sp>
          <p:nvSpPr>
            <p:cNvPr id="35" name="任意多边形 34"/>
            <p:cNvSpPr/>
            <p:nvPr>
              <p:custDataLst>
                <p:tags r:id="rId15"/>
              </p:custDataLst>
            </p:nvPr>
          </p:nvSpPr>
          <p:spPr>
            <a:xfrm>
              <a:off x="2592371" y="3374796"/>
              <a:ext cx="961534" cy="1621410"/>
            </a:xfrm>
            <a:custGeom>
              <a:avLst/>
              <a:gdLst>
                <a:gd name="connsiteX0" fmla="*/ 961534 w 961534"/>
                <a:gd name="connsiteY0" fmla="*/ 0 h 1621410"/>
                <a:gd name="connsiteX1" fmla="*/ 0 w 961534"/>
                <a:gd name="connsiteY1" fmla="*/ 0 h 1621410"/>
                <a:gd name="connsiteX2" fmla="*/ 0 w 961534"/>
                <a:gd name="connsiteY2" fmla="*/ 1621410 h 1621410"/>
                <a:gd name="connsiteX3" fmla="*/ 18854 w 961534"/>
                <a:gd name="connsiteY3" fmla="*/ 1621410 h 1621410"/>
              </a:gdLst>
              <a:ahLst/>
              <a:cxnLst>
                <a:cxn ang="0">
                  <a:pos x="connsiteX0" y="connsiteY0"/>
                </a:cxn>
                <a:cxn ang="0">
                  <a:pos x="connsiteX1" y="connsiteY1"/>
                </a:cxn>
                <a:cxn ang="0">
                  <a:pos x="connsiteX2" y="connsiteY2"/>
                </a:cxn>
                <a:cxn ang="0">
                  <a:pos x="connsiteX3" y="connsiteY3"/>
                </a:cxn>
              </a:cxnLst>
              <a:rect l="l" t="t" r="r" b="b"/>
              <a:pathLst>
                <a:path w="961534" h="1621410">
                  <a:moveTo>
                    <a:pt x="961534" y="0"/>
                  </a:moveTo>
                  <a:lnTo>
                    <a:pt x="0" y="0"/>
                  </a:lnTo>
                  <a:lnTo>
                    <a:pt x="0" y="1621410"/>
                  </a:lnTo>
                  <a:lnTo>
                    <a:pt x="18854" y="162141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70">
                <a:ea typeface="楷体" panose="02010609060101010101" charset="-122"/>
              </a:endParaRPr>
            </a:p>
          </p:txBody>
        </p:sp>
        <p:sp>
          <p:nvSpPr>
            <p:cNvPr id="36" name="任意多边形 35"/>
            <p:cNvSpPr/>
            <p:nvPr>
              <p:custDataLst>
                <p:tags r:id="rId16"/>
              </p:custDataLst>
            </p:nvPr>
          </p:nvSpPr>
          <p:spPr>
            <a:xfrm>
              <a:off x="4326903" y="3365369"/>
              <a:ext cx="1449057" cy="1630837"/>
            </a:xfrm>
            <a:custGeom>
              <a:avLst/>
              <a:gdLst>
                <a:gd name="connsiteX0" fmla="*/ 0 w 1178351"/>
                <a:gd name="connsiteY0" fmla="*/ 0 h 1630837"/>
                <a:gd name="connsiteX1" fmla="*/ 1178351 w 1178351"/>
                <a:gd name="connsiteY1" fmla="*/ 0 h 1630837"/>
                <a:gd name="connsiteX2" fmla="*/ 1178351 w 1178351"/>
                <a:gd name="connsiteY2" fmla="*/ 1630837 h 1630837"/>
                <a:gd name="connsiteX3" fmla="*/ 989815 w 1178351"/>
                <a:gd name="connsiteY3" fmla="*/ 1630837 h 1630837"/>
                <a:gd name="connsiteX0-1" fmla="*/ 0 w 1178351"/>
                <a:gd name="connsiteY0-2" fmla="*/ 0 h 1630837"/>
                <a:gd name="connsiteX1-3" fmla="*/ 1178351 w 1178351"/>
                <a:gd name="connsiteY1-4" fmla="*/ 0 h 1630837"/>
                <a:gd name="connsiteX2-5" fmla="*/ 1178351 w 1178351"/>
                <a:gd name="connsiteY2-6" fmla="*/ 1630837 h 1630837"/>
                <a:gd name="connsiteX3-7" fmla="*/ 793593 w 1178351"/>
                <a:gd name="connsiteY3-8" fmla="*/ 1630837 h 1630837"/>
              </a:gdLst>
              <a:ahLst/>
              <a:cxnLst>
                <a:cxn ang="0">
                  <a:pos x="connsiteX0-1" y="connsiteY0-2"/>
                </a:cxn>
                <a:cxn ang="0">
                  <a:pos x="connsiteX1-3" y="connsiteY1-4"/>
                </a:cxn>
                <a:cxn ang="0">
                  <a:pos x="connsiteX2-5" y="connsiteY2-6"/>
                </a:cxn>
                <a:cxn ang="0">
                  <a:pos x="connsiteX3-7" y="connsiteY3-8"/>
                </a:cxn>
              </a:cxnLst>
              <a:rect l="l" t="t" r="r" b="b"/>
              <a:pathLst>
                <a:path w="1178351" h="1630837">
                  <a:moveTo>
                    <a:pt x="0" y="0"/>
                  </a:moveTo>
                  <a:lnTo>
                    <a:pt x="1178351" y="0"/>
                  </a:lnTo>
                  <a:lnTo>
                    <a:pt x="1178351" y="1630837"/>
                  </a:lnTo>
                  <a:lnTo>
                    <a:pt x="793593" y="1630837"/>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70">
                <a:ea typeface="楷体" panose="02010609060101010101" charset="-122"/>
              </a:endParaRPr>
            </a:p>
          </p:txBody>
        </p:sp>
        <p:cxnSp>
          <p:nvCxnSpPr>
            <p:cNvPr id="38" name="直接连接符 37"/>
            <p:cNvCxnSpPr/>
            <p:nvPr>
              <p:custDataLst>
                <p:tags r:id="rId17"/>
              </p:custDataLst>
            </p:nvPr>
          </p:nvCxnSpPr>
          <p:spPr>
            <a:xfrm flipH="1">
              <a:off x="4654270" y="4996206"/>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custDataLst>
                <p:tags r:id="rId18"/>
              </p:custDataLst>
            </p:nvPr>
          </p:nvCxnSpPr>
          <p:spPr>
            <a:xfrm>
              <a:off x="4295947" y="4981615"/>
              <a:ext cx="38649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4" name="Rectangle 9"/>
          <p:cNvSpPr>
            <a:spLocks noChangeArrowheads="1"/>
          </p:cNvSpPr>
          <p:nvPr>
            <p:custDataLst>
              <p:tags r:id="rId19"/>
            </p:custDataLst>
          </p:nvPr>
        </p:nvSpPr>
        <p:spPr bwMode="auto">
          <a:xfrm>
            <a:off x="6896730" y="5541611"/>
            <a:ext cx="2644670" cy="952149"/>
          </a:xfrm>
          <a:prstGeom prst="rect">
            <a:avLst/>
          </a:prstGeom>
          <a:solidFill>
            <a:srgbClr val="FFFF00">
              <a:alpha val="39999"/>
            </a:srgbClr>
          </a:solidFill>
          <a:ln w="9525" algn="ctr">
            <a:solidFill>
              <a:srgbClr val="FF0000"/>
            </a:solidFill>
            <a:prstDash val="dash"/>
            <a:miter lim="800000"/>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470">
              <a:ea typeface="楷体" panose="02010609060101010101" charset="-122"/>
            </a:endParaRPr>
          </a:p>
        </p:txBody>
      </p:sp>
      <p:sp>
        <p:nvSpPr>
          <p:cNvPr id="37" name="Rectangle 7"/>
          <p:cNvSpPr>
            <a:spLocks noChangeArrowheads="1"/>
          </p:cNvSpPr>
          <p:nvPr>
            <p:custDataLst>
              <p:tags r:id="rId20"/>
            </p:custDataLst>
          </p:nvPr>
        </p:nvSpPr>
        <p:spPr bwMode="auto">
          <a:xfrm>
            <a:off x="7074623" y="3948202"/>
            <a:ext cx="2618410" cy="936054"/>
          </a:xfrm>
          <a:prstGeom prst="rect">
            <a:avLst/>
          </a:prstGeom>
          <a:solidFill>
            <a:srgbClr val="FFFF00">
              <a:alpha val="39999"/>
            </a:srgbClr>
          </a:solidFill>
          <a:ln w="9525">
            <a:solidFill>
              <a:srgbClr val="FF0000"/>
            </a:solidFill>
            <a:prstDash val="dash"/>
            <a:miter lim="800000"/>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470">
              <a:ea typeface="楷体" panose="02010609060101010101" charset="-122"/>
            </a:endParaRPr>
          </a:p>
        </p:txBody>
      </p:sp>
      <p:grpSp>
        <p:nvGrpSpPr>
          <p:cNvPr id="39" name="组合 113"/>
          <p:cNvGrpSpPr/>
          <p:nvPr>
            <p:custDataLst>
              <p:tags r:id="rId21"/>
            </p:custDataLst>
          </p:nvPr>
        </p:nvGrpSpPr>
        <p:grpSpPr>
          <a:xfrm>
            <a:off x="6686647" y="3949896"/>
            <a:ext cx="3576488" cy="2858857"/>
            <a:chOff x="954088" y="879475"/>
            <a:chExt cx="2376487" cy="2616169"/>
          </a:xfrm>
        </p:grpSpPr>
        <p:grpSp>
          <p:nvGrpSpPr>
            <p:cNvPr id="40" name="组合 112"/>
            <p:cNvGrpSpPr/>
            <p:nvPr>
              <p:custDataLst>
                <p:tags r:id="rId22"/>
              </p:custDataLst>
            </p:nvPr>
          </p:nvGrpSpPr>
          <p:grpSpPr>
            <a:xfrm>
              <a:off x="954088" y="1455738"/>
              <a:ext cx="2376487" cy="2039906"/>
              <a:chOff x="954088" y="1455738"/>
              <a:chExt cx="2376487" cy="2039906"/>
            </a:xfrm>
          </p:grpSpPr>
          <p:sp>
            <p:nvSpPr>
              <p:cNvPr id="42" name="Line 4"/>
              <p:cNvSpPr>
                <a:spLocks noChangeShapeType="1"/>
              </p:cNvSpPr>
              <p:nvPr>
                <p:custDataLst>
                  <p:tags r:id="rId23"/>
                </p:custDataLst>
              </p:nvPr>
            </p:nvSpPr>
            <p:spPr bwMode="auto">
              <a:xfrm flipH="1">
                <a:off x="3330575" y="1455738"/>
                <a:ext cx="0" cy="1447800"/>
              </a:xfrm>
              <a:prstGeom prst="line">
                <a:avLst/>
              </a:prstGeom>
              <a:noFill/>
              <a:ln w="38100">
                <a:solidFill>
                  <a:schemeClr val="tx1"/>
                </a:solidFill>
                <a:round/>
              </a:ln>
              <a:extLst>
                <a:ext uri="{909E8E84-426E-40DD-AFC4-6F175D3DCCD1}">
                  <a14:hiddenFill xmlns:a14="http://schemas.microsoft.com/office/drawing/2010/main">
                    <a:noFill/>
                  </a14:hiddenFill>
                </a:ext>
              </a:extLst>
            </p:spPr>
            <p:txBody>
              <a:bodyPr/>
              <a:lstStyle/>
              <a:p>
                <a:endParaRPr lang="zh-CN" altLang="en-US" sz="3470">
                  <a:ea typeface="楷体" panose="02010609060101010101" charset="-122"/>
                </a:endParaRPr>
              </a:p>
            </p:txBody>
          </p:sp>
          <mc:AlternateContent xmlns:mc="http://schemas.openxmlformats.org/markup-compatibility/2006">
            <mc:Choice xmlns:a14="http://schemas.microsoft.com/office/drawing/2010/main" Requires="a14">
              <p:sp>
                <p:nvSpPr>
                  <p:cNvPr id="43" name="Text Box 5"/>
                  <p:cNvSpPr txBox="1">
                    <a:spLocks noChangeArrowheads="1"/>
                  </p:cNvSpPr>
                  <p:nvPr>
                    <p:custDataLst>
                      <p:tags r:id="rId24"/>
                    </p:custDataLst>
                  </p:nvPr>
                </p:nvSpPr>
                <p:spPr bwMode="auto">
                  <a:xfrm>
                    <a:off x="2193925" y="2873375"/>
                    <a:ext cx="685800" cy="609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14:m>
                      <m:oMathPara xmlns:m="http://schemas.openxmlformats.org/officeDocument/2006/math">
                        <m:oMathParaPr>
                          <m:jc m:val="centerGroup"/>
                        </m:oMathParaPr>
                        <m:oMath xmlns:m="http://schemas.openxmlformats.org/officeDocument/2006/math">
                          <m:r>
                            <a:rPr lang="en-US" altLang="zh-CN" sz="3735" b="1" i="1" smtClean="0">
                              <a:latin typeface="Cambria Math" panose="02040503050406030204" pitchFamily="18" charset="0"/>
                              <a:ea typeface="微软雅黑" panose="020B0503020204020204" charset="-122"/>
                              <a:cs typeface="Times New Roman" panose="02020603050405020304" pitchFamily="18" charset="0"/>
                            </a:rPr>
                            <m:t>𝒓</m:t>
                          </m:r>
                        </m:oMath>
                      </m:oMathPara>
                    </a14:m>
                    <a:endParaRPr lang="en-US" altLang="zh-CN" sz="3735" b="1" i="1">
                      <a:latin typeface="楷体" panose="02010609060101010101" charset="-122"/>
                      <a:ea typeface="楷体" panose="02010609060101010101" charset="-122"/>
                      <a:cs typeface="Times New Roman" panose="02020603050405020304" pitchFamily="18" charset="0"/>
                    </a:endParaRPr>
                  </a:p>
                </p:txBody>
              </p:sp>
            </mc:Choice>
            <mc:Fallback>
              <p:sp>
                <p:nvSpPr>
                  <p:cNvPr id="43" name="Text Box 5"/>
                  <p:cNvSpPr txBox="1">
                    <a:spLocks noRot="1" noChangeAspect="1" noMove="1" noResize="1" noEditPoints="1" noAdjustHandles="1" noChangeArrowheads="1" noChangeShapeType="1" noTextEdit="1"/>
                  </p:cNvSpPr>
                  <p:nvPr>
                    <p:custDataLst>
                      <p:tags r:id="rId25"/>
                    </p:custDataLst>
                  </p:nvPr>
                </p:nvSpPr>
                <p:spPr bwMode="auto">
                  <a:xfrm>
                    <a:off x="2193925" y="2873375"/>
                    <a:ext cx="685800" cy="609569"/>
                  </a:xfrm>
                  <a:prstGeom prst="rect">
                    <a:avLst/>
                  </a:prstGeom>
                  <a:blipFill rotWithShape="1">
                    <a:blip r:embed="rId26"/>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44" name="Line 6"/>
              <p:cNvSpPr>
                <a:spLocks noChangeShapeType="1"/>
              </p:cNvSpPr>
              <p:nvPr>
                <p:custDataLst>
                  <p:tags r:id="rId27"/>
                </p:custDataLst>
              </p:nvPr>
            </p:nvSpPr>
            <p:spPr bwMode="auto">
              <a:xfrm flipH="1">
                <a:off x="1771650" y="2581275"/>
                <a:ext cx="0" cy="609600"/>
              </a:xfrm>
              <a:prstGeom prst="line">
                <a:avLst/>
              </a:prstGeom>
              <a:noFill/>
              <a:ln w="38100">
                <a:solidFill>
                  <a:schemeClr val="tx1"/>
                </a:solidFill>
                <a:round/>
              </a:ln>
              <a:extLst>
                <a:ext uri="{909E8E84-426E-40DD-AFC4-6F175D3DCCD1}">
                  <a14:hiddenFill xmlns:a14="http://schemas.microsoft.com/office/drawing/2010/main">
                    <a:noFill/>
                  </a14:hiddenFill>
                </a:ext>
              </a:extLst>
            </p:spPr>
            <p:txBody>
              <a:bodyPr/>
              <a:lstStyle/>
              <a:p>
                <a:endParaRPr lang="zh-CN" altLang="en-US" sz="3470">
                  <a:ea typeface="楷体" panose="02010609060101010101" charset="-122"/>
                </a:endParaRPr>
              </a:p>
            </p:txBody>
          </p:sp>
          <p:sp>
            <p:nvSpPr>
              <p:cNvPr id="45" name="Line 7"/>
              <p:cNvSpPr>
                <a:spLocks noChangeShapeType="1"/>
              </p:cNvSpPr>
              <p:nvPr>
                <p:custDataLst>
                  <p:tags r:id="rId28"/>
                </p:custDataLst>
              </p:nvPr>
            </p:nvSpPr>
            <p:spPr bwMode="auto">
              <a:xfrm flipH="1">
                <a:off x="1966913" y="2738438"/>
                <a:ext cx="0" cy="304800"/>
              </a:xfrm>
              <a:prstGeom prst="line">
                <a:avLst/>
              </a:prstGeom>
              <a:noFill/>
              <a:ln w="38100">
                <a:solidFill>
                  <a:schemeClr val="tx1"/>
                </a:solidFill>
                <a:round/>
              </a:ln>
              <a:extLst>
                <a:ext uri="{909E8E84-426E-40DD-AFC4-6F175D3DCCD1}">
                  <a14:hiddenFill xmlns:a14="http://schemas.microsoft.com/office/drawing/2010/main">
                    <a:noFill/>
                  </a14:hiddenFill>
                </a:ext>
              </a:extLst>
            </p:spPr>
            <p:txBody>
              <a:bodyPr/>
              <a:lstStyle/>
              <a:p>
                <a:endParaRPr lang="zh-CN" altLang="en-US" sz="3470">
                  <a:ea typeface="楷体" panose="02010609060101010101" charset="-122"/>
                </a:endParaRPr>
              </a:p>
            </p:txBody>
          </p:sp>
          <p:sp>
            <p:nvSpPr>
              <p:cNvPr id="46" name="Line 8"/>
              <p:cNvSpPr>
                <a:spLocks noChangeShapeType="1"/>
              </p:cNvSpPr>
              <p:nvPr>
                <p:custDataLst>
                  <p:tags r:id="rId29"/>
                </p:custDataLst>
              </p:nvPr>
            </p:nvSpPr>
            <p:spPr bwMode="auto">
              <a:xfrm>
                <a:off x="1962150" y="2901950"/>
                <a:ext cx="1366838" cy="0"/>
              </a:xfrm>
              <a:prstGeom prst="line">
                <a:avLst/>
              </a:prstGeom>
              <a:noFill/>
              <a:ln w="38100">
                <a:solidFill>
                  <a:schemeClr val="tx1"/>
                </a:solidFill>
                <a:round/>
              </a:ln>
              <a:extLst>
                <a:ext uri="{909E8E84-426E-40DD-AFC4-6F175D3DCCD1}">
                  <a14:hiddenFill xmlns:a14="http://schemas.microsoft.com/office/drawing/2010/main">
                    <a:noFill/>
                  </a14:hiddenFill>
                </a:ext>
              </a:extLst>
            </p:spPr>
            <p:txBody>
              <a:bodyPr/>
              <a:lstStyle/>
              <a:p>
                <a:endParaRPr lang="zh-CN" altLang="en-US" sz="3470">
                  <a:ea typeface="楷体" panose="02010609060101010101" charset="-122"/>
                </a:endParaRPr>
              </a:p>
            </p:txBody>
          </p:sp>
          <mc:AlternateContent xmlns:mc="http://schemas.openxmlformats.org/markup-compatibility/2006">
            <mc:Choice xmlns:a14="http://schemas.microsoft.com/office/drawing/2010/main" Requires="a14">
              <p:sp>
                <p:nvSpPr>
                  <p:cNvPr id="47" name="Text Box 9"/>
                  <p:cNvSpPr txBox="1">
                    <a:spLocks noChangeArrowheads="1"/>
                  </p:cNvSpPr>
                  <p:nvPr>
                    <p:custDataLst>
                      <p:tags r:id="rId30"/>
                    </p:custDataLst>
                  </p:nvPr>
                </p:nvSpPr>
                <p:spPr bwMode="auto">
                  <a:xfrm>
                    <a:off x="1325563" y="2886075"/>
                    <a:ext cx="533400" cy="609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14:m>
                      <m:oMathPara xmlns:m="http://schemas.openxmlformats.org/officeDocument/2006/math">
                        <m:oMathParaPr>
                          <m:jc m:val="centerGroup"/>
                        </m:oMathParaPr>
                        <m:oMath xmlns:m="http://schemas.openxmlformats.org/officeDocument/2006/math">
                          <m:r>
                            <a:rPr lang="en-US" altLang="zh-CN" sz="3735" b="1" i="1" smtClean="0">
                              <a:latin typeface="Cambria Math" panose="02040503050406030204" pitchFamily="18" charset="0"/>
                              <a:ea typeface="微软雅黑" panose="020B0503020204020204" charset="-122"/>
                              <a:cs typeface="Times New Roman" panose="02020603050405020304" pitchFamily="18" charset="0"/>
                            </a:rPr>
                            <m:t>𝑬</m:t>
                          </m:r>
                        </m:oMath>
                      </m:oMathPara>
                    </a14:m>
                    <a:endParaRPr lang="en-US" altLang="zh-CN" sz="3735" b="1" i="1">
                      <a:latin typeface="楷体" panose="02010609060101010101" charset="-122"/>
                      <a:ea typeface="楷体" panose="02010609060101010101" charset="-122"/>
                      <a:cs typeface="Times New Roman" panose="02020603050405020304" pitchFamily="18" charset="0"/>
                    </a:endParaRPr>
                  </a:p>
                </p:txBody>
              </p:sp>
            </mc:Choice>
            <mc:Fallback>
              <p:sp>
                <p:nvSpPr>
                  <p:cNvPr id="47" name="Text Box 9"/>
                  <p:cNvSpPr txBox="1">
                    <a:spLocks noRot="1" noChangeAspect="1" noMove="1" noResize="1" noEditPoints="1" noAdjustHandles="1" noChangeArrowheads="1" noChangeShapeType="1" noTextEdit="1"/>
                  </p:cNvSpPr>
                  <p:nvPr>
                    <p:custDataLst>
                      <p:tags r:id="rId31"/>
                    </p:custDataLst>
                  </p:nvPr>
                </p:nvSpPr>
                <p:spPr bwMode="auto">
                  <a:xfrm>
                    <a:off x="1325563" y="2886075"/>
                    <a:ext cx="533400" cy="609569"/>
                  </a:xfrm>
                  <a:prstGeom prst="rect">
                    <a:avLst/>
                  </a:prstGeom>
                  <a:blipFill rotWithShape="1">
                    <a:blip r:embed="rId32"/>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48" name="Line 12"/>
              <p:cNvSpPr>
                <a:spLocks noChangeShapeType="1"/>
              </p:cNvSpPr>
              <p:nvPr>
                <p:custDataLst>
                  <p:tags r:id="rId33"/>
                </p:custDataLst>
              </p:nvPr>
            </p:nvSpPr>
            <p:spPr bwMode="auto">
              <a:xfrm flipH="1">
                <a:off x="2682875" y="1455738"/>
                <a:ext cx="647700" cy="0"/>
              </a:xfrm>
              <a:prstGeom prst="line">
                <a:avLst/>
              </a:prstGeom>
              <a:noFill/>
              <a:ln w="38100">
                <a:solidFill>
                  <a:schemeClr val="tx1"/>
                </a:solidFill>
                <a:round/>
              </a:ln>
              <a:extLst>
                <a:ext uri="{909E8E84-426E-40DD-AFC4-6F175D3DCCD1}">
                  <a14:hiddenFill xmlns:a14="http://schemas.microsoft.com/office/drawing/2010/main">
                    <a:noFill/>
                  </a14:hiddenFill>
                </a:ext>
              </a:extLst>
            </p:spPr>
            <p:txBody>
              <a:bodyPr/>
              <a:lstStyle/>
              <a:p>
                <a:endParaRPr lang="zh-CN" altLang="en-US" sz="3470">
                  <a:ea typeface="楷体" panose="02010609060101010101" charset="-122"/>
                </a:endParaRPr>
              </a:p>
            </p:txBody>
          </p:sp>
          <p:sp>
            <p:nvSpPr>
              <p:cNvPr id="49" name="Line 14"/>
              <p:cNvSpPr>
                <a:spLocks noChangeShapeType="1"/>
              </p:cNvSpPr>
              <p:nvPr>
                <p:custDataLst>
                  <p:tags r:id="rId34"/>
                </p:custDataLst>
              </p:nvPr>
            </p:nvSpPr>
            <p:spPr bwMode="auto">
              <a:xfrm flipH="1">
                <a:off x="954088" y="1455738"/>
                <a:ext cx="1439862" cy="0"/>
              </a:xfrm>
              <a:prstGeom prst="line">
                <a:avLst/>
              </a:prstGeom>
              <a:noFill/>
              <a:ln w="38100">
                <a:solidFill>
                  <a:schemeClr val="tx1"/>
                </a:solidFill>
                <a:round/>
              </a:ln>
              <a:extLst>
                <a:ext uri="{909E8E84-426E-40DD-AFC4-6F175D3DCCD1}">
                  <a14:hiddenFill xmlns:a14="http://schemas.microsoft.com/office/drawing/2010/main">
                    <a:noFill/>
                  </a14:hiddenFill>
                </a:ext>
              </a:extLst>
            </p:spPr>
            <p:txBody>
              <a:bodyPr/>
              <a:lstStyle/>
              <a:p>
                <a:endParaRPr lang="zh-CN" altLang="en-US" sz="3470">
                  <a:ea typeface="楷体" panose="02010609060101010101" charset="-122"/>
                </a:endParaRPr>
              </a:p>
            </p:txBody>
          </p:sp>
          <p:sp>
            <p:nvSpPr>
              <p:cNvPr id="50" name="Line 15"/>
              <p:cNvSpPr>
                <a:spLocks noChangeShapeType="1"/>
              </p:cNvSpPr>
              <p:nvPr>
                <p:custDataLst>
                  <p:tags r:id="rId35"/>
                </p:custDataLst>
              </p:nvPr>
            </p:nvSpPr>
            <p:spPr bwMode="auto">
              <a:xfrm flipH="1">
                <a:off x="954088" y="1455738"/>
                <a:ext cx="0" cy="1447800"/>
              </a:xfrm>
              <a:prstGeom prst="line">
                <a:avLst/>
              </a:prstGeom>
              <a:noFill/>
              <a:ln w="38100">
                <a:solidFill>
                  <a:schemeClr val="tx1"/>
                </a:solidFill>
                <a:round/>
              </a:ln>
              <a:extLst>
                <a:ext uri="{909E8E84-426E-40DD-AFC4-6F175D3DCCD1}">
                  <a14:hiddenFill xmlns:a14="http://schemas.microsoft.com/office/drawing/2010/main">
                    <a:noFill/>
                  </a14:hiddenFill>
                </a:ext>
              </a:extLst>
            </p:spPr>
            <p:txBody>
              <a:bodyPr/>
              <a:lstStyle/>
              <a:p>
                <a:endParaRPr lang="zh-CN" altLang="en-US" sz="3470">
                  <a:ea typeface="楷体" panose="02010609060101010101" charset="-122"/>
                </a:endParaRPr>
              </a:p>
            </p:txBody>
          </p:sp>
          <p:sp>
            <p:nvSpPr>
              <p:cNvPr id="51" name="Line 17"/>
              <p:cNvSpPr>
                <a:spLocks noChangeShapeType="1"/>
              </p:cNvSpPr>
              <p:nvPr>
                <p:custDataLst>
                  <p:tags r:id="rId36"/>
                </p:custDataLst>
              </p:nvPr>
            </p:nvSpPr>
            <p:spPr bwMode="auto">
              <a:xfrm>
                <a:off x="954088" y="2901950"/>
                <a:ext cx="790575" cy="0"/>
              </a:xfrm>
              <a:prstGeom prst="line">
                <a:avLst/>
              </a:prstGeom>
              <a:noFill/>
              <a:ln w="38100">
                <a:solidFill>
                  <a:schemeClr val="tx1"/>
                </a:solidFill>
                <a:round/>
              </a:ln>
              <a:extLst>
                <a:ext uri="{909E8E84-426E-40DD-AFC4-6F175D3DCCD1}">
                  <a14:hiddenFill xmlns:a14="http://schemas.microsoft.com/office/drawing/2010/main">
                    <a:noFill/>
                  </a14:hiddenFill>
                </a:ext>
              </a:extLst>
            </p:spPr>
            <p:txBody>
              <a:bodyPr/>
              <a:lstStyle/>
              <a:p>
                <a:endParaRPr lang="zh-CN" altLang="en-US" sz="3470">
                  <a:ea typeface="楷体" panose="02010609060101010101" charset="-122"/>
                </a:endParaRPr>
              </a:p>
            </p:txBody>
          </p:sp>
          <p:sp>
            <p:nvSpPr>
              <p:cNvPr id="52" name="Rectangle 18"/>
              <p:cNvSpPr>
                <a:spLocks noChangeArrowheads="1"/>
              </p:cNvSpPr>
              <p:nvPr>
                <p:custDataLst>
                  <p:tags r:id="rId37"/>
                </p:custDataLst>
              </p:nvPr>
            </p:nvSpPr>
            <p:spPr bwMode="auto">
              <a:xfrm>
                <a:off x="2152650" y="2830513"/>
                <a:ext cx="457200" cy="150812"/>
              </a:xfrm>
              <a:prstGeom prst="rect">
                <a:avLst/>
              </a:prstGeom>
              <a:solidFill>
                <a:srgbClr val="B3ECF7"/>
              </a:solidFill>
              <a:ln w="38100">
                <a:solidFill>
                  <a:schemeClr val="tx1"/>
                </a:solidFill>
                <a:miter lim="800000"/>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470" b="1">
                  <a:latin typeface="楷体" panose="02010609060101010101" charset="-122"/>
                  <a:ea typeface="楷体" panose="02010609060101010101" charset="-122"/>
                  <a:cs typeface="Times New Roman" panose="02020603050405020304" pitchFamily="18" charset="0"/>
                </a:endParaRPr>
              </a:p>
            </p:txBody>
          </p:sp>
        </p:grpSp>
        <mc:AlternateContent xmlns:mc="http://schemas.openxmlformats.org/markup-compatibility/2006">
          <mc:Choice xmlns:a14="http://schemas.microsoft.com/office/drawing/2010/main" Requires="a14">
            <p:sp>
              <p:nvSpPr>
                <p:cNvPr id="53" name="Text Box 10"/>
                <p:cNvSpPr txBox="1">
                  <a:spLocks noChangeArrowheads="1"/>
                </p:cNvSpPr>
                <p:nvPr>
                  <p:custDataLst>
                    <p:tags r:id="rId38"/>
                  </p:custDataLst>
                </p:nvPr>
              </p:nvSpPr>
              <p:spPr bwMode="auto">
                <a:xfrm>
                  <a:off x="1703388" y="879475"/>
                  <a:ext cx="474662" cy="609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14:m>
                    <m:oMathPara xmlns:m="http://schemas.openxmlformats.org/officeDocument/2006/math">
                      <m:oMathParaPr>
                        <m:jc m:val="centerGroup"/>
                      </m:oMathParaPr>
                      <m:oMath xmlns:m="http://schemas.openxmlformats.org/officeDocument/2006/math">
                        <m:r>
                          <a:rPr lang="en-US" altLang="zh-CN" sz="3735" b="1" i="1" smtClean="0">
                            <a:latin typeface="Cambria Math" panose="02040503050406030204" pitchFamily="18" charset="0"/>
                            <a:ea typeface="微软雅黑" panose="020B0503020204020204" charset="-122"/>
                            <a:cs typeface="Times New Roman" panose="02020603050405020304" pitchFamily="18" charset="0"/>
                          </a:rPr>
                          <m:t>𝑹</m:t>
                        </m:r>
                      </m:oMath>
                    </m:oMathPara>
                  </a14:m>
                  <a:endParaRPr lang="en-US" altLang="zh-CN" sz="3735" b="1" i="1">
                    <a:latin typeface="楷体" panose="02010609060101010101" charset="-122"/>
                    <a:ea typeface="楷体" panose="02010609060101010101" charset="-122"/>
                    <a:cs typeface="Times New Roman" panose="02020603050405020304" pitchFamily="18" charset="0"/>
                  </a:endParaRPr>
                </a:p>
              </p:txBody>
            </p:sp>
          </mc:Choice>
          <mc:Fallback>
            <p:sp>
              <p:nvSpPr>
                <p:cNvPr id="53" name="Text Box 10"/>
                <p:cNvSpPr txBox="1">
                  <a:spLocks noRot="1" noChangeAspect="1" noMove="1" noResize="1" noEditPoints="1" noAdjustHandles="1" noChangeArrowheads="1" noChangeShapeType="1" noTextEdit="1"/>
                </p:cNvSpPr>
                <p:nvPr>
                  <p:custDataLst>
                    <p:tags r:id="rId39"/>
                  </p:custDataLst>
                </p:nvPr>
              </p:nvSpPr>
              <p:spPr bwMode="auto">
                <a:xfrm>
                  <a:off x="1703388" y="879475"/>
                  <a:ext cx="474662" cy="609569"/>
                </a:xfrm>
                <a:prstGeom prst="rect">
                  <a:avLst/>
                </a:prstGeom>
                <a:blipFill rotWithShape="1">
                  <a:blip r:embed="rId40"/>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54" name="Line 11"/>
            <p:cNvSpPr>
              <a:spLocks noChangeShapeType="1"/>
            </p:cNvSpPr>
            <p:nvPr>
              <p:custDataLst>
                <p:tags r:id="rId41"/>
              </p:custDataLst>
            </p:nvPr>
          </p:nvSpPr>
          <p:spPr bwMode="auto">
            <a:xfrm flipV="1">
              <a:off x="2401888" y="1239838"/>
              <a:ext cx="280987" cy="215900"/>
            </a:xfrm>
            <a:prstGeom prst="line">
              <a:avLst/>
            </a:prstGeom>
            <a:noFill/>
            <a:ln w="38100">
              <a:solidFill>
                <a:schemeClr val="tx1"/>
              </a:solidFill>
              <a:round/>
              <a:headEnd type="oval" w="med" len="med"/>
            </a:ln>
            <a:extLst>
              <a:ext uri="{909E8E84-426E-40DD-AFC4-6F175D3DCCD1}">
                <a14:hiddenFill xmlns:a14="http://schemas.microsoft.com/office/drawing/2010/main">
                  <a:noFill/>
                </a14:hiddenFill>
              </a:ext>
            </a:extLst>
          </p:spPr>
          <p:txBody>
            <a:bodyPr/>
            <a:lstStyle/>
            <a:p>
              <a:endParaRPr lang="zh-CN" altLang="en-US" sz="3470">
                <a:ea typeface="楷体" panose="02010609060101010101" charset="-122"/>
              </a:endParaRPr>
            </a:p>
          </p:txBody>
        </p:sp>
        <mc:AlternateContent xmlns:mc="http://schemas.openxmlformats.org/markup-compatibility/2006">
          <mc:Choice xmlns:a14="http://schemas.microsoft.com/office/drawing/2010/main" Requires="a14">
            <p:sp>
              <p:nvSpPr>
                <p:cNvPr id="56" name="Text Box 13"/>
                <p:cNvSpPr txBox="1">
                  <a:spLocks noChangeArrowheads="1"/>
                </p:cNvSpPr>
                <p:nvPr>
                  <p:custDataLst>
                    <p:tags r:id="rId42"/>
                  </p:custDataLst>
                </p:nvPr>
              </p:nvSpPr>
              <p:spPr bwMode="auto">
                <a:xfrm>
                  <a:off x="2665413" y="915399"/>
                  <a:ext cx="442912" cy="684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14:m>
                    <m:oMathPara xmlns:m="http://schemas.openxmlformats.org/officeDocument/2006/math">
                      <m:oMathParaPr>
                        <m:jc m:val="centerGroup"/>
                      </m:oMathParaPr>
                      <m:oMath xmlns:m="http://schemas.openxmlformats.org/officeDocument/2006/math">
                        <m:r>
                          <a:rPr lang="en-US" altLang="zh-CN" sz="4270" b="1" i="1" smtClean="0">
                            <a:latin typeface="Cambria Math" panose="02040503050406030204" pitchFamily="18" charset="0"/>
                            <a:ea typeface="微软雅黑" panose="020B0503020204020204" charset="-122"/>
                            <a:cs typeface="Times New Roman" panose="02020603050405020304" pitchFamily="18" charset="0"/>
                          </a:rPr>
                          <m:t>𝒔</m:t>
                        </m:r>
                      </m:oMath>
                    </m:oMathPara>
                  </a14:m>
                  <a:endParaRPr lang="en-US" altLang="zh-CN" sz="4270" b="1" i="1">
                    <a:latin typeface="楷体" panose="02010609060101010101" charset="-122"/>
                    <a:ea typeface="楷体" panose="02010609060101010101" charset="-122"/>
                    <a:cs typeface="Times New Roman" panose="02020603050405020304" pitchFamily="18" charset="0"/>
                  </a:endParaRPr>
                </a:p>
              </p:txBody>
            </p:sp>
          </mc:Choice>
          <mc:Fallback>
            <p:sp>
              <p:nvSpPr>
                <p:cNvPr id="56" name="Text Box 13"/>
                <p:cNvSpPr txBox="1">
                  <a:spLocks noRot="1" noChangeAspect="1" noMove="1" noResize="1" noEditPoints="1" noAdjustHandles="1" noChangeArrowheads="1" noChangeShapeType="1" noTextEdit="1"/>
                </p:cNvSpPr>
                <p:nvPr>
                  <p:custDataLst>
                    <p:tags r:id="rId43"/>
                  </p:custDataLst>
                </p:nvPr>
              </p:nvSpPr>
              <p:spPr bwMode="auto">
                <a:xfrm>
                  <a:off x="2665413" y="915399"/>
                  <a:ext cx="442912" cy="684530"/>
                </a:xfrm>
                <a:prstGeom prst="rect">
                  <a:avLst/>
                </a:prstGeom>
                <a:blipFill rotWithShape="1">
                  <a:blip r:embed="rId44"/>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57" name="Rectangle 16"/>
            <p:cNvSpPr>
              <a:spLocks noChangeArrowheads="1"/>
            </p:cNvSpPr>
            <p:nvPr>
              <p:custDataLst>
                <p:tags r:id="rId45"/>
              </p:custDataLst>
            </p:nvPr>
          </p:nvSpPr>
          <p:spPr bwMode="auto">
            <a:xfrm>
              <a:off x="1606550" y="1347788"/>
              <a:ext cx="609600" cy="217487"/>
            </a:xfrm>
            <a:prstGeom prst="rect">
              <a:avLst/>
            </a:prstGeom>
            <a:solidFill>
              <a:srgbClr val="B3ECF7"/>
            </a:solidFill>
            <a:ln w="38100" algn="ctr">
              <a:solidFill>
                <a:schemeClr val="tx1"/>
              </a:solidFill>
              <a:miter lim="800000"/>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470">
                <a:ea typeface="楷体" panose="02010609060101010101" charset="-122"/>
              </a:endParaRPr>
            </a:p>
          </p:txBody>
        </p:sp>
      </p:grpSp>
      <p:sp>
        <p:nvSpPr>
          <p:cNvPr id="58" name="Text Box 6"/>
          <p:cNvSpPr txBox="1">
            <a:spLocks noChangeArrowheads="1"/>
          </p:cNvSpPr>
          <p:nvPr>
            <p:custDataLst>
              <p:tags r:id="rId46"/>
            </p:custDataLst>
          </p:nvPr>
        </p:nvSpPr>
        <p:spPr bwMode="auto">
          <a:xfrm>
            <a:off x="7606606" y="3576321"/>
            <a:ext cx="2656530" cy="583565"/>
          </a:xfrm>
          <a:prstGeom prst="rect">
            <a:avLst/>
          </a:prstGeom>
          <a:noFill/>
          <a:ln w="9525">
            <a:noFill/>
            <a:miter lim="800000"/>
          </a:ln>
        </p:spPr>
        <p:txBody>
          <a:bodyPr wrap="square">
            <a:spAutoFit/>
          </a:bodyPr>
          <a:lstStyle/>
          <a:p>
            <a:pPr>
              <a:spcBef>
                <a:spcPct val="50000"/>
              </a:spcBef>
              <a:defRPr/>
            </a:pPr>
            <a:r>
              <a:rPr lang="zh-CN" altLang="en-US" sz="3200">
                <a:solidFill>
                  <a:srgbClr val="3333FF"/>
                </a:solidFill>
                <a:latin typeface="楷体" panose="02010609060101010101" charset="-122"/>
                <a:ea typeface="楷体" panose="02010609060101010101" charset="-122"/>
              </a:rPr>
              <a:t>外电路</a:t>
            </a:r>
            <a:endParaRPr lang="zh-CN" altLang="en-US" sz="3200">
              <a:solidFill>
                <a:srgbClr val="3333FF"/>
              </a:solidFill>
              <a:latin typeface="楷体" panose="02010609060101010101" charset="-122"/>
              <a:ea typeface="楷体" panose="02010609060101010101" charset="-122"/>
            </a:endParaRPr>
          </a:p>
        </p:txBody>
      </p:sp>
      <p:sp>
        <p:nvSpPr>
          <p:cNvPr id="59" name="Text Box 7"/>
          <p:cNvSpPr txBox="1">
            <a:spLocks noChangeArrowheads="1"/>
          </p:cNvSpPr>
          <p:nvPr>
            <p:custDataLst>
              <p:tags r:id="rId47"/>
            </p:custDataLst>
          </p:nvPr>
        </p:nvSpPr>
        <p:spPr bwMode="auto">
          <a:xfrm>
            <a:off x="7408383" y="5157024"/>
            <a:ext cx="1950889" cy="583565"/>
          </a:xfrm>
          <a:prstGeom prst="rect">
            <a:avLst/>
          </a:prstGeom>
          <a:noFill/>
          <a:ln w="9525" algn="ctr">
            <a:noFill/>
            <a:miter lim="800000"/>
          </a:ln>
        </p:spPr>
        <p:txBody>
          <a:bodyPr wrap="square">
            <a:spAutoFit/>
          </a:bodyPr>
          <a:lstStyle/>
          <a:p>
            <a:pPr>
              <a:spcBef>
                <a:spcPct val="50000"/>
              </a:spcBef>
              <a:defRPr/>
            </a:pPr>
            <a:r>
              <a:rPr lang="zh-CN" altLang="en-US" sz="3200">
                <a:solidFill>
                  <a:srgbClr val="3333FF"/>
                </a:solidFill>
                <a:latin typeface="楷体" panose="02010609060101010101" charset="-122"/>
                <a:ea typeface="楷体" panose="02010609060101010101" charset="-122"/>
              </a:rPr>
              <a:t>内路</a:t>
            </a:r>
            <a:endParaRPr lang="zh-CN" altLang="en-US" sz="3200">
              <a:solidFill>
                <a:srgbClr val="3333FF"/>
              </a:solidFill>
              <a:latin typeface="楷体" panose="02010609060101010101" charset="-122"/>
              <a:ea typeface="楷体" panose="02010609060101010101" charset="-122"/>
            </a:endParaRPr>
          </a:p>
        </p:txBody>
      </p:sp>
      <p:sp>
        <p:nvSpPr>
          <p:cNvPr id="60" name="下箭头 59"/>
          <p:cNvSpPr/>
          <p:nvPr>
            <p:custDataLst>
              <p:tags r:id="rId48"/>
            </p:custDataLst>
          </p:nvPr>
        </p:nvSpPr>
        <p:spPr>
          <a:xfrm>
            <a:off x="9171214" y="3374732"/>
            <a:ext cx="528595" cy="577683"/>
          </a:xfrm>
          <a:prstGeom prst="downArrow">
            <a:avLst/>
          </a:prstGeom>
          <a:gradFill>
            <a:gsLst>
              <a:gs pos="0">
                <a:srgbClr val="FE4444"/>
              </a:gs>
              <a:gs pos="100000">
                <a:srgbClr val="832B2B"/>
              </a:gs>
            </a:gsLst>
            <a:lin ang="5400000" scaled="0"/>
          </a:gradFill>
          <a:ln w="12700" cap="flat">
            <a:solidFill>
              <a:srgbClr val="BBE0E3"/>
            </a:solidFill>
            <a:prstDash val="solid"/>
            <a:miter lim="800000"/>
          </a:ln>
        </p:spPr>
        <p:style>
          <a:lnRef idx="0">
            <a:scrgbClr r="0" g="0" b="0"/>
          </a:lnRef>
          <a:fillRef idx="0">
            <a:scrgbClr r="0" g="0" b="0"/>
          </a:fillRef>
          <a:effectRef idx="0">
            <a:scrgbClr r="0" g="0" b="0"/>
          </a:effectRef>
          <a:fontRef idx="none"/>
        </p:style>
        <p:txBody>
          <a:bodyPr rot="0" vertOverflow="overflow" horzOverflow="overflow" vert="horz" wrap="square" lIns="60990" tIns="60990" rIns="60990" bIns="60990" numCol="1" spcCol="38100" rtlCol="0" anchor="ctr" forceAA="0">
            <a:spAutoFit/>
          </a:bodyPr>
          <a:lstStyle/>
          <a:p>
            <a:pPr marL="0" marR="0" indent="0" algn="l" defTabSz="914400" rtl="0" fontAlgn="auto" latinLnBrk="1" hangingPunct="0">
              <a:lnSpc>
                <a:spcPct val="100000"/>
              </a:lnSpc>
              <a:spcBef>
                <a:spcPct val="0"/>
              </a:spcBef>
              <a:spcAft>
                <a:spcPct val="0"/>
              </a:spcAft>
              <a:buClrTx/>
              <a:buSzTx/>
              <a:buFontTx/>
              <a:buNone/>
            </a:pPr>
            <a:endParaRPr kumimoji="0" lang="zh-CN" altLang="en-US" sz="2400" b="0" i="0" u="none" strike="noStrike" cap="none" spc="0" normalizeH="0" baseline="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61" name="下箭头 60"/>
          <p:cNvSpPr/>
          <p:nvPr>
            <p:custDataLst>
              <p:tags r:id="rId49"/>
            </p:custDataLst>
          </p:nvPr>
        </p:nvSpPr>
        <p:spPr>
          <a:xfrm rot="16200000">
            <a:off x="7765863" y="1990558"/>
            <a:ext cx="528595" cy="577683"/>
          </a:xfrm>
          <a:prstGeom prst="downArrow">
            <a:avLst/>
          </a:prstGeom>
          <a:gradFill>
            <a:gsLst>
              <a:gs pos="0">
                <a:srgbClr val="FE4444"/>
              </a:gs>
              <a:gs pos="100000">
                <a:srgbClr val="832B2B"/>
              </a:gs>
            </a:gsLst>
            <a:lin ang="5400000" scaled="0"/>
          </a:gradFill>
          <a:ln w="12700" cap="flat">
            <a:solidFill>
              <a:srgbClr val="BBE0E3"/>
            </a:solidFill>
            <a:prstDash val="solid"/>
            <a:miter lim="800000"/>
          </a:ln>
        </p:spPr>
        <p:style>
          <a:lnRef idx="0">
            <a:scrgbClr r="0" g="0" b="0"/>
          </a:lnRef>
          <a:fillRef idx="0">
            <a:scrgbClr r="0" g="0" b="0"/>
          </a:fillRef>
          <a:effectRef idx="0">
            <a:scrgbClr r="0" g="0" b="0"/>
          </a:effectRef>
          <a:fontRef idx="none"/>
        </p:style>
        <p:txBody>
          <a:bodyPr rot="0" vertOverflow="overflow" horzOverflow="overflow" vert="horz" wrap="square" lIns="60990" tIns="60990" rIns="60990" bIns="60990" numCol="1" spcCol="38100" rtlCol="0" anchor="ctr" forceAA="0">
            <a:spAutoFit/>
          </a:bodyPr>
          <a:lstStyle/>
          <a:p>
            <a:pPr marL="0" marR="0" indent="0" algn="l" defTabSz="914400" rtl="0" fontAlgn="auto" latinLnBrk="1" hangingPunct="0">
              <a:lnSpc>
                <a:spcPct val="100000"/>
              </a:lnSpc>
              <a:spcBef>
                <a:spcPct val="0"/>
              </a:spcBef>
              <a:spcAft>
                <a:spcPct val="0"/>
              </a:spcAft>
              <a:buClrTx/>
              <a:buSzTx/>
              <a:buFontTx/>
              <a:buNone/>
            </a:pPr>
            <a:endParaRPr kumimoji="0" lang="zh-CN" altLang="en-US" sz="2400" b="0" i="0" u="none" strike="noStrike" cap="none" spc="0" normalizeH="0" baseline="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6" name="文本框 5"/>
          <p:cNvSpPr txBox="1"/>
          <p:nvPr>
            <p:custDataLst>
              <p:tags r:id="rId50"/>
            </p:custDataLst>
          </p:nvPr>
        </p:nvSpPr>
        <p:spPr>
          <a:xfrm>
            <a:off x="8255" y="99060"/>
            <a:ext cx="265874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rPr>
              <a:t>闭合电路</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
        <p:nvSpPr>
          <p:cNvPr id="2" name="Text Box 3"/>
          <p:cNvSpPr txBox="1"/>
          <p:nvPr>
            <p:custDataLst>
              <p:tags r:id="rId51"/>
            </p:custDataLst>
          </p:nvPr>
        </p:nvSpPr>
        <p:spPr>
          <a:xfrm>
            <a:off x="769246" y="4748493"/>
            <a:ext cx="4232150" cy="501650"/>
          </a:xfrm>
          <a:prstGeom prst="rect">
            <a:avLst/>
          </a:prstGeom>
          <a:noFill/>
          <a:ln w="9525">
            <a:noFill/>
          </a:ln>
        </p:spPr>
        <p:txBody>
          <a:bodyPr wrap="square" anchor="t">
            <a:spAutoFit/>
          </a:bodyPr>
          <a:lstStyle/>
          <a:p>
            <a:pPr>
              <a:spcBef>
                <a:spcPct val="20000"/>
              </a:spcBef>
              <a:buClr>
                <a:schemeClr val="accent1"/>
              </a:buClr>
              <a:buSzPct val="65000"/>
              <a:buFont typeface="Wingdings" panose="05000000000000000000" pitchFamily="2" charset="2"/>
            </a:pPr>
            <a:r>
              <a:rPr lang="en-US" altLang="zh-CN" sz="2670" b="1">
                <a:solidFill>
                  <a:srgbClr val="0000FF"/>
                </a:solidFill>
                <a:latin typeface="宋体" panose="02010600030101010101" pitchFamily="2" charset="-122"/>
                <a:ea typeface="宋体" panose="02010600030101010101" pitchFamily="2" charset="-122"/>
                <a:cs typeface="宋体" panose="02010600030101010101" pitchFamily="2" charset="-122"/>
              </a:rPr>
              <a:t>2.</a:t>
            </a:r>
            <a:r>
              <a:rPr lang="zh-CN" altLang="en-US" sz="2670" b="1">
                <a:solidFill>
                  <a:srgbClr val="0000FF"/>
                </a:solidFill>
                <a:latin typeface="宋体" panose="02010600030101010101" pitchFamily="2" charset="-122"/>
                <a:ea typeface="宋体" panose="02010600030101010101" pitchFamily="2" charset="-122"/>
                <a:cs typeface="宋体" panose="02010600030101010101" pitchFamily="2" charset="-122"/>
              </a:rPr>
              <a:t>外电路</a:t>
            </a:r>
            <a:r>
              <a:rPr lang="en-US" altLang="zh-CN" sz="2670" b="1">
                <a:solidFill>
                  <a:srgbClr val="0000FF"/>
                </a:solidFill>
                <a:latin typeface="宋体" panose="02010600030101010101" pitchFamily="2" charset="-122"/>
                <a:ea typeface="宋体" panose="02010600030101010101" pitchFamily="2" charset="-122"/>
                <a:cs typeface="宋体" panose="02010600030101010101" pitchFamily="2" charset="-122"/>
              </a:rPr>
              <a:t>:</a:t>
            </a:r>
            <a:r>
              <a:rPr lang="zh-CN" altLang="en-US" sz="2670" b="1">
                <a:solidFill>
                  <a:schemeClr val="tx1"/>
                </a:solidFill>
                <a:latin typeface="宋体" panose="02010600030101010101" pitchFamily="2" charset="-122"/>
                <a:ea typeface="宋体" panose="02010600030101010101" pitchFamily="2" charset="-122"/>
                <a:cs typeface="宋体" panose="02010600030101010101" pitchFamily="2" charset="-122"/>
              </a:rPr>
              <a:t>电源外部的电路</a:t>
            </a:r>
            <a:endParaRPr lang="zh-CN" altLang="en-US" sz="267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grpSp>
        <p:nvGrpSpPr>
          <p:cNvPr id="3" name="组合 2"/>
          <p:cNvGrpSpPr/>
          <p:nvPr>
            <p:custDataLst>
              <p:tags r:id="rId52"/>
            </p:custDataLst>
          </p:nvPr>
        </p:nvGrpSpPr>
        <p:grpSpPr>
          <a:xfrm>
            <a:off x="769246" y="3375332"/>
            <a:ext cx="4113555" cy="1230000"/>
            <a:chOff x="1073" y="3159"/>
            <a:chExt cx="4856" cy="1452"/>
          </a:xfrm>
        </p:grpSpPr>
        <p:sp>
          <p:nvSpPr>
            <p:cNvPr id="8198" name="Rectangle 7"/>
            <p:cNvSpPr/>
            <p:nvPr>
              <p:custDataLst>
                <p:tags r:id="rId53"/>
              </p:custDataLst>
            </p:nvPr>
          </p:nvSpPr>
          <p:spPr>
            <a:xfrm>
              <a:off x="1936" y="4019"/>
              <a:ext cx="3993" cy="592"/>
            </a:xfrm>
            <a:prstGeom prst="rect">
              <a:avLst/>
            </a:prstGeom>
            <a:noFill/>
            <a:ln w="9525">
              <a:noFill/>
            </a:ln>
          </p:spPr>
          <p:txBody>
            <a:bodyPr wrap="square" anchor="t">
              <a:spAutoFit/>
            </a:bodyPr>
            <a:lstStyle/>
            <a:p>
              <a:pPr>
                <a:spcBef>
                  <a:spcPct val="50000"/>
                </a:spcBef>
              </a:pPr>
              <a:r>
                <a:rPr lang="zh-CN" altLang="en-US" sz="2670" b="1">
                  <a:latin typeface="宋体" panose="02010600030101010101" pitchFamily="2" charset="-122"/>
                  <a:ea typeface="宋体" panose="02010600030101010101" pitchFamily="2" charset="-122"/>
                  <a:cs typeface="宋体" panose="02010600030101010101" pitchFamily="2" charset="-122"/>
                </a:rPr>
                <a:t>导线、电源、用电器</a:t>
              </a:r>
              <a:endParaRPr lang="en-US" altLang="zh-CN" sz="2670" b="1">
                <a:latin typeface="宋体" panose="02010600030101010101" pitchFamily="2" charset="-122"/>
                <a:ea typeface="宋体" panose="02010600030101010101" pitchFamily="2" charset="-122"/>
                <a:cs typeface="宋体" panose="02010600030101010101" pitchFamily="2" charset="-122"/>
              </a:endParaRPr>
            </a:p>
          </p:txBody>
        </p:sp>
        <p:sp>
          <p:nvSpPr>
            <p:cNvPr id="8217" name="Text Box 26"/>
            <p:cNvSpPr txBox="1"/>
            <p:nvPr>
              <p:custDataLst>
                <p:tags r:id="rId54"/>
              </p:custDataLst>
            </p:nvPr>
          </p:nvSpPr>
          <p:spPr>
            <a:xfrm>
              <a:off x="1073" y="3159"/>
              <a:ext cx="3971" cy="591"/>
            </a:xfrm>
            <a:prstGeom prst="rect">
              <a:avLst/>
            </a:prstGeom>
            <a:noFill/>
            <a:ln w="9525">
              <a:noFill/>
            </a:ln>
          </p:spPr>
          <p:txBody>
            <a:bodyPr wrap="square" lIns="91247" tIns="45623" rIns="91247" bIns="45623" anchor="t">
              <a:spAutoFit/>
            </a:bodyPr>
            <a:lstStyle/>
            <a:p>
              <a:pPr>
                <a:spcBef>
                  <a:spcPct val="50000"/>
                </a:spcBef>
              </a:pPr>
              <a:r>
                <a:rPr lang="en-US" altLang="zh-CN" sz="2670" b="1">
                  <a:solidFill>
                    <a:srgbClr val="0000FF"/>
                  </a:solidFill>
                  <a:latin typeface="宋体" panose="02010600030101010101" pitchFamily="2" charset="-122"/>
                  <a:ea typeface="宋体" panose="02010600030101010101" pitchFamily="2" charset="-122"/>
                  <a:cs typeface="宋体" panose="02010600030101010101" pitchFamily="2" charset="-122"/>
                </a:rPr>
                <a:t>1.</a:t>
              </a:r>
              <a:r>
                <a:rPr lang="zh-CN" altLang="en-US" sz="2670" b="1">
                  <a:solidFill>
                    <a:srgbClr val="0000FF"/>
                  </a:solidFill>
                  <a:latin typeface="宋体" panose="02010600030101010101" pitchFamily="2" charset="-122"/>
                  <a:ea typeface="宋体" panose="02010600030101010101" pitchFamily="2" charset="-122"/>
                  <a:cs typeface="宋体" panose="02010600030101010101" pitchFamily="2" charset="-122"/>
                </a:rPr>
                <a:t>闭合电路的结构：</a:t>
              </a:r>
              <a:endParaRPr lang="zh-CN" altLang="en-US" sz="2670" b="1">
                <a:solidFill>
                  <a:srgbClr val="0000FF"/>
                </a:solidFill>
                <a:latin typeface="宋体" panose="02010600030101010101" pitchFamily="2" charset="-122"/>
                <a:ea typeface="宋体" panose="02010600030101010101" pitchFamily="2" charset="-122"/>
                <a:cs typeface="宋体" panose="02010600030101010101" pitchFamily="2" charset="-122"/>
              </a:endParaRPr>
            </a:p>
          </p:txBody>
        </p:sp>
      </p:grpSp>
      <p:sp>
        <p:nvSpPr>
          <p:cNvPr id="8" name="Text Box 27"/>
          <p:cNvSpPr txBox="1"/>
          <p:nvPr>
            <p:custDataLst>
              <p:tags r:id="rId55"/>
            </p:custDataLst>
          </p:nvPr>
        </p:nvSpPr>
        <p:spPr>
          <a:xfrm>
            <a:off x="769246" y="5705725"/>
            <a:ext cx="4232997" cy="501650"/>
          </a:xfrm>
          <a:prstGeom prst="rect">
            <a:avLst/>
          </a:prstGeom>
          <a:noFill/>
          <a:ln w="9525">
            <a:noFill/>
          </a:ln>
        </p:spPr>
        <p:txBody>
          <a:bodyPr wrap="square" anchor="t">
            <a:spAutoFit/>
          </a:bodyPr>
          <a:lstStyle/>
          <a:p>
            <a:pPr>
              <a:spcBef>
                <a:spcPct val="20000"/>
              </a:spcBef>
              <a:buClr>
                <a:schemeClr val="accent1"/>
              </a:buClr>
              <a:buSzPct val="65000"/>
              <a:buFont typeface="Wingdings" panose="05000000000000000000" pitchFamily="2" charset="2"/>
            </a:pPr>
            <a:r>
              <a:rPr lang="en-US" altLang="zh-CN" sz="2670" b="1">
                <a:solidFill>
                  <a:srgbClr val="0000FF"/>
                </a:solidFill>
                <a:latin typeface="宋体" panose="02010600030101010101" pitchFamily="2" charset="-122"/>
                <a:ea typeface="宋体" panose="02010600030101010101" pitchFamily="2" charset="-122"/>
                <a:cs typeface="宋体" panose="02010600030101010101" pitchFamily="2" charset="-122"/>
              </a:rPr>
              <a:t>3.</a:t>
            </a:r>
            <a:r>
              <a:rPr lang="zh-CN" altLang="en-US" sz="2670" b="1">
                <a:solidFill>
                  <a:srgbClr val="0000FF"/>
                </a:solidFill>
                <a:latin typeface="宋体" panose="02010600030101010101" pitchFamily="2" charset="-122"/>
                <a:ea typeface="宋体" panose="02010600030101010101" pitchFamily="2" charset="-122"/>
                <a:cs typeface="宋体" panose="02010600030101010101" pitchFamily="2" charset="-122"/>
              </a:rPr>
              <a:t>内电路</a:t>
            </a:r>
            <a:r>
              <a:rPr lang="en-US" altLang="zh-CN" sz="2670" b="1">
                <a:solidFill>
                  <a:srgbClr val="0000FF"/>
                </a:solidFill>
                <a:latin typeface="宋体" panose="02010600030101010101" pitchFamily="2" charset="-122"/>
                <a:ea typeface="宋体" panose="02010600030101010101" pitchFamily="2" charset="-122"/>
                <a:cs typeface="宋体" panose="02010600030101010101" pitchFamily="2" charset="-122"/>
              </a:rPr>
              <a:t>:</a:t>
            </a:r>
            <a:r>
              <a:rPr lang="zh-CN" altLang="en-US" sz="2670" b="1">
                <a:latin typeface="宋体" panose="02010600030101010101" pitchFamily="2" charset="-122"/>
                <a:ea typeface="宋体" panose="02010600030101010101" pitchFamily="2" charset="-122"/>
                <a:cs typeface="宋体" panose="02010600030101010101" pitchFamily="2" charset="-122"/>
              </a:rPr>
              <a:t>电源内部的电路</a:t>
            </a:r>
            <a:endParaRPr lang="en-US" altLang="zh-CN" sz="2670" b="1">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fill="hold"/>
                                        <p:tgtEl>
                                          <p:spTgt spid="61"/>
                                        </p:tgtEl>
                                        <p:attrNameLst>
                                          <p:attrName>ppt_x</p:attrName>
                                        </p:attrNameLst>
                                      </p:cBhvr>
                                      <p:tavLst>
                                        <p:tav tm="0">
                                          <p:val>
                                            <p:strVal val="#ppt_x"/>
                                          </p:val>
                                        </p:tav>
                                        <p:tav tm="100000">
                                          <p:val>
                                            <p:strVal val="#ppt_x"/>
                                          </p:val>
                                        </p:tav>
                                      </p:tavLst>
                                    </p:anim>
                                    <p:anim calcmode="lin" valueType="num">
                                      <p:cBhvr additive="base">
                                        <p:cTn id="8"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0"/>
                                        </p:tgtEl>
                                        <p:attrNameLst>
                                          <p:attrName>style.visibility</p:attrName>
                                        </p:attrNameLst>
                                      </p:cBhvr>
                                      <p:to>
                                        <p:strVal val="visible"/>
                                      </p:to>
                                    </p:set>
                                    <p:anim calcmode="lin" valueType="num">
                                      <p:cBhvr additive="base">
                                        <p:cTn id="19" dur="500" fill="hold"/>
                                        <p:tgtEl>
                                          <p:spTgt spid="60"/>
                                        </p:tgtEl>
                                        <p:attrNameLst>
                                          <p:attrName>ppt_x</p:attrName>
                                        </p:attrNameLst>
                                      </p:cBhvr>
                                      <p:tavLst>
                                        <p:tav tm="0">
                                          <p:val>
                                            <p:strVal val="#ppt_x"/>
                                          </p:val>
                                        </p:tav>
                                        <p:tav tm="100000">
                                          <p:val>
                                            <p:strVal val="#ppt_x"/>
                                          </p:val>
                                        </p:tav>
                                      </p:tavLst>
                                    </p:anim>
                                    <p:anim calcmode="lin" valueType="num">
                                      <p:cBhvr additive="base">
                                        <p:cTn id="20"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additive="base">
                                        <p:cTn id="25" dur="500" fill="hold"/>
                                        <p:tgtEl>
                                          <p:spTgt spid="39"/>
                                        </p:tgtEl>
                                        <p:attrNameLst>
                                          <p:attrName>ppt_x</p:attrName>
                                        </p:attrNameLst>
                                      </p:cBhvr>
                                      <p:tavLst>
                                        <p:tav tm="0">
                                          <p:val>
                                            <p:strVal val="#ppt_x"/>
                                          </p:val>
                                        </p:tav>
                                        <p:tav tm="100000">
                                          <p:val>
                                            <p:strVal val="#ppt_x"/>
                                          </p:val>
                                        </p:tav>
                                      </p:tavLst>
                                    </p:anim>
                                    <p:anim calcmode="lin" valueType="num">
                                      <p:cBhvr additive="base">
                                        <p:cTn id="26" dur="500" fill="hold"/>
                                        <p:tgtEl>
                                          <p:spTgt spid="39"/>
                                        </p:tgtEl>
                                        <p:attrNameLst>
                                          <p:attrName>ppt_y</p:attrName>
                                        </p:attrNameLst>
                                      </p:cBhvr>
                                      <p:tavLst>
                                        <p:tav tm="0">
                                          <p:val>
                                            <p:strVal val="1+#ppt_h/2"/>
                                          </p:val>
                                        </p:tav>
                                        <p:tav tm="100000">
                                          <p:val>
                                            <p:strVal val="#ppt_y"/>
                                          </p:val>
                                        </p:tav>
                                      </p:tavLst>
                                    </p:anim>
                                  </p:childTnLst>
                                </p:cTn>
                              </p:par>
                              <p:par>
                                <p:cTn id="27" presetID="1" presetClass="entr" presetSubtype="0" fill="hold" grpId="0" nodeType="withEffect">
                                  <p:stCondLst>
                                    <p:cond delay="0"/>
                                  </p:stCondLst>
                                  <p:childTnLst>
                                    <p:set>
                                      <p:cBhvr>
                                        <p:cTn id="28" dur="1" fill="hold">
                                          <p:stCondLst>
                                            <p:cond delay="0"/>
                                          </p:stCondLst>
                                        </p:cTn>
                                        <p:tgtEl>
                                          <p:spTgt spid="5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additive="base">
                                        <p:cTn id="39" dur="500" fill="hold"/>
                                        <p:tgtEl>
                                          <p:spTgt spid="3"/>
                                        </p:tgtEl>
                                        <p:attrNameLst>
                                          <p:attrName>ppt_x</p:attrName>
                                        </p:attrNameLst>
                                      </p:cBhvr>
                                      <p:tavLst>
                                        <p:tav tm="0">
                                          <p:val>
                                            <p:strVal val="#ppt_x"/>
                                          </p:val>
                                        </p:tav>
                                        <p:tav tm="100000">
                                          <p:val>
                                            <p:strVal val="#ppt_x"/>
                                          </p:val>
                                        </p:tav>
                                      </p:tavLst>
                                    </p:anim>
                                    <p:anim calcmode="lin" valueType="num">
                                      <p:cBhvr additive="base">
                                        <p:cTn id="4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
                                        </p:tgtEl>
                                        <p:attrNameLst>
                                          <p:attrName>style.visibility</p:attrName>
                                        </p:attrNameLst>
                                      </p:cBhvr>
                                      <p:to>
                                        <p:strVal val="visible"/>
                                      </p:to>
                                    </p:set>
                                    <p:anim calcmode="lin" valueType="num">
                                      <p:cBhvr additive="base">
                                        <p:cTn id="45" dur="500" fill="hold"/>
                                        <p:tgtEl>
                                          <p:spTgt spid="2"/>
                                        </p:tgtEl>
                                        <p:attrNameLst>
                                          <p:attrName>ppt_x</p:attrName>
                                        </p:attrNameLst>
                                      </p:cBhvr>
                                      <p:tavLst>
                                        <p:tav tm="0">
                                          <p:val>
                                            <p:strVal val="#ppt_x"/>
                                          </p:val>
                                        </p:tav>
                                        <p:tav tm="100000">
                                          <p:val>
                                            <p:strVal val="#ppt_x"/>
                                          </p:val>
                                        </p:tav>
                                      </p:tavLst>
                                    </p:anim>
                                    <p:anim calcmode="lin" valueType="num">
                                      <p:cBhvr additive="base">
                                        <p:cTn id="4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ppt_x"/>
                                          </p:val>
                                        </p:tav>
                                        <p:tav tm="100000">
                                          <p:val>
                                            <p:strVal val="#ppt_x"/>
                                          </p:val>
                                        </p:tav>
                                      </p:tavLst>
                                    </p:anim>
                                    <p:anim calcmode="lin" valueType="num">
                                      <p:cBhvr additive="base">
                                        <p:cTn id="5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7" grpId="0" animBg="1"/>
      <p:bldP spid="58" grpId="0"/>
      <p:bldP spid="59" grpId="0"/>
      <p:bldP spid="61" grpId="0" animBg="1"/>
      <p:bldP spid="60" grpId="0" animBg="1"/>
      <p:bldP spid="2" grpId="0"/>
      <p:bldP spid="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Text Box 2"/>
          <p:cNvSpPr txBox="1"/>
          <p:nvPr>
            <p:custDataLst>
              <p:tags r:id="rId1"/>
            </p:custDataLst>
          </p:nvPr>
        </p:nvSpPr>
        <p:spPr>
          <a:xfrm>
            <a:off x="558800" y="1203325"/>
            <a:ext cx="9902825" cy="3985895"/>
          </a:xfrm>
          <a:prstGeom prst="rect">
            <a:avLst/>
          </a:prstGeom>
          <a:noFill/>
          <a:ln w="9525">
            <a:noFill/>
          </a:ln>
        </p:spPr>
        <p:txBody>
          <a:bodyPr wrap="square" lIns="108896" tIns="54448" rIns="108896" bIns="54448" anchor="t">
            <a:spAutoFit/>
          </a:bodyPr>
          <a:lstStyle/>
          <a:p>
            <a:pPr>
              <a:lnSpc>
                <a:spcPct val="150000"/>
              </a:lnSpc>
            </a:pPr>
            <a:r>
              <a:rPr lang="zh-CN" altLang="en-US" sz="2800" spc="150">
                <a:solidFill>
                  <a:srgbClr val="0000FF"/>
                </a:solidFill>
                <a:uFillTx/>
                <a:latin typeface="宋体" panose="02010600030101010101" pitchFamily="2" charset="-122"/>
                <a:ea typeface="微软雅黑" panose="020B0503020204020204" charset="-122"/>
                <a:sym typeface="+mn-ea"/>
              </a:rPr>
              <a:t>【练习</a:t>
            </a:r>
            <a:r>
              <a:rPr lang="en-US" altLang="zh-CN" sz="2800" spc="150">
                <a:solidFill>
                  <a:srgbClr val="0000FF"/>
                </a:solidFill>
                <a:uFillTx/>
                <a:latin typeface="宋体" panose="02010600030101010101" pitchFamily="2" charset="-122"/>
                <a:ea typeface="微软雅黑" panose="020B0503020204020204" charset="-122"/>
                <a:sym typeface="+mn-ea"/>
              </a:rPr>
              <a:t>8</a:t>
            </a:r>
            <a:r>
              <a:rPr lang="zh-CN" altLang="en-US" sz="2800" spc="150">
                <a:solidFill>
                  <a:srgbClr val="0000FF"/>
                </a:solidFill>
                <a:uFillTx/>
                <a:latin typeface="宋体" panose="02010600030101010101" pitchFamily="2" charset="-122"/>
                <a:ea typeface="微软雅黑" panose="020B0503020204020204" charset="-122"/>
                <a:sym typeface="+mn-ea"/>
              </a:rPr>
              <a:t>】</a:t>
            </a:r>
            <a:r>
              <a:rPr lang="zh-CN" altLang="en-US" sz="2800">
                <a:latin typeface="Times New Roman" panose="02020603050405020304" pitchFamily="18" charset="0"/>
                <a:ea typeface="黑体" panose="02010609060101010101" pitchFamily="2" charset="-122"/>
              </a:rPr>
              <a:t>如图所示，电源的电动势和内阻都保持不变，当滑动变阻器的滑动触点向上端移动时（ </a:t>
            </a:r>
            <a:r>
              <a:rPr lang="en-US" altLang="zh-CN" sz="2800">
                <a:latin typeface="Times New Roman" panose="02020603050405020304" pitchFamily="18" charset="0"/>
                <a:ea typeface="黑体" panose="02010609060101010101" pitchFamily="2" charset="-122"/>
              </a:rPr>
              <a:t>       </a:t>
            </a:r>
            <a:r>
              <a:rPr lang="zh-CN" altLang="en-US" sz="2800">
                <a:latin typeface="Times New Roman" panose="02020603050405020304" pitchFamily="18" charset="0"/>
                <a:ea typeface="黑体" panose="02010609060101010101" pitchFamily="2" charset="-122"/>
              </a:rPr>
              <a:t>   ）</a:t>
            </a:r>
            <a:endParaRPr lang="zh-CN" altLang="en-US" sz="2800">
              <a:latin typeface="Times New Roman" panose="02020603050405020304" pitchFamily="18" charset="0"/>
              <a:ea typeface="黑体" panose="02010609060101010101" pitchFamily="2" charset="-122"/>
            </a:endParaRPr>
          </a:p>
          <a:p>
            <a:pPr>
              <a:lnSpc>
                <a:spcPct val="150000"/>
              </a:lnSpc>
            </a:pPr>
            <a:r>
              <a:rPr lang="zh-CN" altLang="en-US" sz="2800">
                <a:latin typeface="Times New Roman" panose="02020603050405020304" pitchFamily="18" charset="0"/>
                <a:ea typeface="黑体" panose="02010609060101010101" pitchFamily="2" charset="-122"/>
              </a:rPr>
              <a:t>  </a:t>
            </a:r>
            <a:r>
              <a:rPr lang="en-US" altLang="zh-CN" sz="2800">
                <a:latin typeface="Times New Roman" panose="02020603050405020304" pitchFamily="18" charset="0"/>
                <a:ea typeface="黑体" panose="02010609060101010101" pitchFamily="2" charset="-122"/>
              </a:rPr>
              <a:t>A</a:t>
            </a:r>
            <a:r>
              <a:rPr lang="zh-CN" altLang="en-US" sz="2800">
                <a:latin typeface="Times New Roman" panose="02020603050405020304" pitchFamily="18" charset="0"/>
                <a:ea typeface="黑体" panose="02010609060101010101" pitchFamily="2" charset="-122"/>
              </a:rPr>
              <a:t>、电压表的读数增大，电流表的读数减小</a:t>
            </a:r>
            <a:endParaRPr lang="zh-CN" altLang="en-US" sz="2800">
              <a:latin typeface="Times New Roman" panose="02020603050405020304" pitchFamily="18" charset="0"/>
              <a:ea typeface="黑体" panose="02010609060101010101" pitchFamily="2" charset="-122"/>
            </a:endParaRPr>
          </a:p>
          <a:p>
            <a:pPr>
              <a:lnSpc>
                <a:spcPct val="150000"/>
              </a:lnSpc>
            </a:pPr>
            <a:r>
              <a:rPr lang="zh-CN" altLang="en-US" sz="2800">
                <a:latin typeface="Times New Roman" panose="02020603050405020304" pitchFamily="18" charset="0"/>
                <a:ea typeface="黑体" panose="02010609060101010101" pitchFamily="2" charset="-122"/>
              </a:rPr>
              <a:t>  </a:t>
            </a:r>
            <a:r>
              <a:rPr lang="en-US" altLang="zh-CN" sz="2800">
                <a:latin typeface="Times New Roman" panose="02020603050405020304" pitchFamily="18" charset="0"/>
                <a:ea typeface="黑体" panose="02010609060101010101" pitchFamily="2" charset="-122"/>
              </a:rPr>
              <a:t>B</a:t>
            </a:r>
            <a:r>
              <a:rPr lang="zh-CN" altLang="en-US" sz="2800">
                <a:latin typeface="Times New Roman" panose="02020603050405020304" pitchFamily="18" charset="0"/>
                <a:ea typeface="黑体" panose="02010609060101010101" pitchFamily="2" charset="-122"/>
              </a:rPr>
              <a:t>、电压表和电流表的读数都增大</a:t>
            </a:r>
            <a:endParaRPr lang="zh-CN" altLang="en-US" sz="2800">
              <a:latin typeface="Times New Roman" panose="02020603050405020304" pitchFamily="18" charset="0"/>
              <a:ea typeface="黑体" panose="02010609060101010101" pitchFamily="2" charset="-122"/>
            </a:endParaRPr>
          </a:p>
          <a:p>
            <a:pPr>
              <a:lnSpc>
                <a:spcPct val="150000"/>
              </a:lnSpc>
            </a:pPr>
            <a:r>
              <a:rPr lang="zh-CN" altLang="en-US" sz="2800">
                <a:latin typeface="Times New Roman" panose="02020603050405020304" pitchFamily="18" charset="0"/>
                <a:ea typeface="黑体" panose="02010609060101010101" pitchFamily="2" charset="-122"/>
              </a:rPr>
              <a:t>  </a:t>
            </a:r>
            <a:r>
              <a:rPr lang="en-US" altLang="zh-CN" sz="2800">
                <a:latin typeface="Times New Roman" panose="02020603050405020304" pitchFamily="18" charset="0"/>
                <a:ea typeface="黑体" panose="02010609060101010101" pitchFamily="2" charset="-122"/>
              </a:rPr>
              <a:t>C</a:t>
            </a:r>
            <a:r>
              <a:rPr lang="zh-CN" altLang="en-US" sz="2800">
                <a:latin typeface="Times New Roman" panose="02020603050405020304" pitchFamily="18" charset="0"/>
                <a:ea typeface="黑体" panose="02010609060101010101" pitchFamily="2" charset="-122"/>
              </a:rPr>
              <a:t>、电压表和电流表的读数都减小</a:t>
            </a:r>
            <a:endParaRPr lang="zh-CN" altLang="en-US" sz="2800">
              <a:latin typeface="Times New Roman" panose="02020603050405020304" pitchFamily="18" charset="0"/>
              <a:ea typeface="黑体" panose="02010609060101010101" pitchFamily="2" charset="-122"/>
            </a:endParaRPr>
          </a:p>
          <a:p>
            <a:pPr>
              <a:lnSpc>
                <a:spcPct val="150000"/>
              </a:lnSpc>
            </a:pPr>
            <a:r>
              <a:rPr lang="zh-CN" altLang="en-US" sz="2800">
                <a:latin typeface="Times New Roman" panose="02020603050405020304" pitchFamily="18" charset="0"/>
                <a:ea typeface="黑体" panose="02010609060101010101" pitchFamily="2" charset="-122"/>
              </a:rPr>
              <a:t>  </a:t>
            </a:r>
            <a:r>
              <a:rPr lang="en-US" altLang="zh-CN" sz="2800">
                <a:latin typeface="Times New Roman" panose="02020603050405020304" pitchFamily="18" charset="0"/>
                <a:ea typeface="黑体" panose="02010609060101010101" pitchFamily="2" charset="-122"/>
              </a:rPr>
              <a:t>D</a:t>
            </a:r>
            <a:r>
              <a:rPr lang="zh-CN" altLang="en-US" sz="2800">
                <a:latin typeface="Times New Roman" panose="02020603050405020304" pitchFamily="18" charset="0"/>
                <a:ea typeface="黑体" panose="02010609060101010101" pitchFamily="2" charset="-122"/>
              </a:rPr>
              <a:t>、电流表的读数增大，电压表的读数减小 </a:t>
            </a:r>
            <a:endParaRPr lang="zh-CN" altLang="en-US" sz="2800">
              <a:latin typeface="Times New Roman" panose="02020603050405020304" pitchFamily="18" charset="0"/>
              <a:ea typeface="黑体" panose="02010609060101010101" pitchFamily="2" charset="-122"/>
            </a:endParaRPr>
          </a:p>
        </p:txBody>
      </p:sp>
      <p:sp>
        <p:nvSpPr>
          <p:cNvPr id="188419" name="Text Box 3"/>
          <p:cNvSpPr txBox="1">
            <a:spLocks noChangeArrowheads="1"/>
          </p:cNvSpPr>
          <p:nvPr>
            <p:custDataLst>
              <p:tags r:id="rId2"/>
            </p:custDataLst>
          </p:nvPr>
        </p:nvSpPr>
        <p:spPr bwMode="auto">
          <a:xfrm>
            <a:off x="6278563" y="1989138"/>
            <a:ext cx="1152525" cy="60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8896" tIns="54448" rIns="108896" bIns="54448">
            <a:spAutoFit/>
          </a:bodyPr>
          <a:lstStyle/>
          <a:p>
            <a:pPr algn="ctr">
              <a:spcBef>
                <a:spcPct val="50000"/>
              </a:spcBef>
              <a:defRPr/>
            </a:pPr>
            <a:r>
              <a:rPr kumimoji="1" lang="en-US" altLang="zh-CN" sz="3200" noProof="1" smtClean="0">
                <a:solidFill>
                  <a:srgbClr val="FF3300"/>
                </a:solidFill>
                <a:effectLst>
                  <a:outerShdw blurRad="38100" dist="38100" dir="2700000" algn="tl">
                    <a:srgbClr val="C0C0C0"/>
                  </a:outerShdw>
                </a:effectLst>
                <a:latin typeface="Times New Roman" panose="02020603050405020304" pitchFamily="18" charset="0"/>
                <a:ea typeface="黑体" panose="02010609060101010101" pitchFamily="2" charset="-122"/>
                <a:cs typeface="Times New Roman" panose="02020603050405020304" pitchFamily="18" charset="0"/>
              </a:rPr>
              <a:t>A</a:t>
            </a:r>
            <a:endParaRPr kumimoji="1" lang="en-US" altLang="zh-CN" sz="3200" noProof="1">
              <a:solidFill>
                <a:srgbClr val="FF3300"/>
              </a:solidFill>
              <a:effectLst>
                <a:outerShdw blurRad="38100" dist="38100" dir="2700000" algn="tl">
                  <a:srgbClr val="C0C0C0"/>
                </a:outerShdw>
              </a:effectLst>
              <a:ea typeface="黑体" panose="02010609060101010101" pitchFamily="2" charset="-122"/>
              <a:cs typeface="Times New Roman" panose="02020603050405020304" pitchFamily="18" charset="0"/>
            </a:endParaRPr>
          </a:p>
        </p:txBody>
      </p:sp>
      <p:grpSp>
        <p:nvGrpSpPr>
          <p:cNvPr id="108547" name="Group 4"/>
          <p:cNvGrpSpPr/>
          <p:nvPr>
            <p:custDataLst>
              <p:tags r:id="rId3"/>
            </p:custDataLst>
          </p:nvPr>
        </p:nvGrpSpPr>
        <p:grpSpPr>
          <a:xfrm>
            <a:off x="7897813" y="2863850"/>
            <a:ext cx="3652837" cy="1731963"/>
            <a:chOff x="3424" y="2568"/>
            <a:chExt cx="1725" cy="1090"/>
          </a:xfrm>
        </p:grpSpPr>
        <p:sp>
          <p:nvSpPr>
            <p:cNvPr id="108548" name="Line 5"/>
            <p:cNvSpPr/>
            <p:nvPr>
              <p:custDataLst>
                <p:tags r:id="rId4"/>
              </p:custDataLst>
            </p:nvPr>
          </p:nvSpPr>
          <p:spPr>
            <a:xfrm flipH="1" flipV="1">
              <a:off x="4921" y="2614"/>
              <a:ext cx="0" cy="1043"/>
            </a:xfrm>
            <a:prstGeom prst="line">
              <a:avLst/>
            </a:prstGeom>
            <a:ln w="25400"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sp>
          <p:nvSpPr>
            <p:cNvPr id="108549" name="Line 6"/>
            <p:cNvSpPr/>
            <p:nvPr>
              <p:custDataLst>
                <p:tags r:id="rId5"/>
              </p:custDataLst>
            </p:nvPr>
          </p:nvSpPr>
          <p:spPr>
            <a:xfrm flipH="1" flipV="1">
              <a:off x="4468" y="2614"/>
              <a:ext cx="0" cy="1043"/>
            </a:xfrm>
            <a:prstGeom prst="line">
              <a:avLst/>
            </a:prstGeom>
            <a:ln w="25400"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grpSp>
          <p:nvGrpSpPr>
            <p:cNvPr id="108550" name="Group 7"/>
            <p:cNvGrpSpPr/>
            <p:nvPr>
              <p:custDataLst>
                <p:tags r:id="rId6"/>
              </p:custDataLst>
            </p:nvPr>
          </p:nvGrpSpPr>
          <p:grpSpPr>
            <a:xfrm rot="5400000">
              <a:off x="3464" y="3019"/>
              <a:ext cx="91" cy="180"/>
              <a:chOff x="884" y="3748"/>
              <a:chExt cx="91" cy="226"/>
            </a:xfrm>
          </p:grpSpPr>
          <p:sp>
            <p:nvSpPr>
              <p:cNvPr id="108551" name="Line 8"/>
              <p:cNvSpPr/>
              <p:nvPr>
                <p:custDataLst>
                  <p:tags r:id="rId7"/>
                </p:custDataLst>
              </p:nvPr>
            </p:nvSpPr>
            <p:spPr>
              <a:xfrm flipH="1" flipV="1">
                <a:off x="884" y="3748"/>
                <a:ext cx="0" cy="226"/>
              </a:xfrm>
              <a:prstGeom prst="line">
                <a:avLst/>
              </a:prstGeom>
              <a:ln w="25400"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sp>
            <p:nvSpPr>
              <p:cNvPr id="108552" name="Line 9"/>
              <p:cNvSpPr/>
              <p:nvPr>
                <p:custDataLst>
                  <p:tags r:id="rId8"/>
                </p:custDataLst>
              </p:nvPr>
            </p:nvSpPr>
            <p:spPr>
              <a:xfrm flipH="1" flipV="1">
                <a:off x="975" y="3793"/>
                <a:ext cx="0" cy="136"/>
              </a:xfrm>
              <a:prstGeom prst="line">
                <a:avLst/>
              </a:prstGeom>
              <a:ln w="63500"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grpSp>
        <p:sp>
          <p:nvSpPr>
            <p:cNvPr id="108553" name="Rectangle 10"/>
            <p:cNvSpPr/>
            <p:nvPr>
              <p:custDataLst>
                <p:tags r:id="rId9"/>
              </p:custDataLst>
            </p:nvPr>
          </p:nvSpPr>
          <p:spPr>
            <a:xfrm>
              <a:off x="4876" y="2840"/>
              <a:ext cx="91" cy="272"/>
            </a:xfrm>
            <a:prstGeom prst="rect">
              <a:avLst/>
            </a:prstGeom>
            <a:solidFill>
              <a:schemeClr val="bg1"/>
            </a:solidFill>
            <a:ln w="25400" cap="flat" cmpd="sng">
              <a:solidFill>
                <a:schemeClr val="tx1"/>
              </a:solidFill>
              <a:prstDash val="solid"/>
              <a:miter/>
              <a:headEnd type="none" w="med" len="med"/>
              <a:tailEnd type="none" w="med" len="med"/>
            </a:ln>
          </p:spPr>
          <p:txBody>
            <a:bodyPr wrap="none" anchor="ctr"/>
            <a:lstStyle/>
            <a:p>
              <a:endParaRPr lang="zh-CN" altLang="en-US">
                <a:latin typeface="Times New Roman" panose="02020603050405020304" pitchFamily="18" charset="0"/>
                <a:ea typeface="宋体" panose="02010600030101010101" pitchFamily="2" charset="-122"/>
              </a:endParaRPr>
            </a:p>
          </p:txBody>
        </p:sp>
        <p:sp>
          <p:nvSpPr>
            <p:cNvPr id="108554" name="Text Box 11"/>
            <p:cNvSpPr txBox="1"/>
            <p:nvPr>
              <p:custDataLst>
                <p:tags r:id="rId10"/>
              </p:custDataLst>
            </p:nvPr>
          </p:nvSpPr>
          <p:spPr>
            <a:xfrm>
              <a:off x="4066" y="2659"/>
              <a:ext cx="252" cy="300"/>
            </a:xfrm>
            <a:prstGeom prst="rect">
              <a:avLst/>
            </a:prstGeom>
            <a:noFill/>
            <a:ln w="9525">
              <a:noFill/>
            </a:ln>
          </p:spPr>
          <p:txBody>
            <a:bodyPr wrap="none" anchor="t">
              <a:spAutoFit/>
            </a:bodyPr>
            <a:lstStyle/>
            <a:p>
              <a:r>
                <a:rPr lang="en-US" altLang="zh-CN" i="1">
                  <a:latin typeface="Times New Roman" panose="02020603050405020304" pitchFamily="18" charset="0"/>
                </a:rPr>
                <a:t>R</a:t>
              </a:r>
              <a:r>
                <a:rPr lang="en-US" altLang="zh-CN" baseline="-25000">
                  <a:latin typeface="Arial" panose="020B0604020202020204" pitchFamily="34" charset="0"/>
                </a:rPr>
                <a:t>1</a:t>
              </a:r>
              <a:endParaRPr lang="en-US" altLang="zh-CN">
                <a:latin typeface="Arial" panose="020B0604020202020204" pitchFamily="34" charset="0"/>
              </a:endParaRPr>
            </a:p>
          </p:txBody>
        </p:sp>
        <p:sp>
          <p:nvSpPr>
            <p:cNvPr id="108555" name="Line 12"/>
            <p:cNvSpPr/>
            <p:nvPr>
              <p:custDataLst>
                <p:tags r:id="rId11"/>
              </p:custDataLst>
            </p:nvPr>
          </p:nvSpPr>
          <p:spPr>
            <a:xfrm flipH="1">
              <a:off x="3513" y="3158"/>
              <a:ext cx="0" cy="500"/>
            </a:xfrm>
            <a:prstGeom prst="line">
              <a:avLst/>
            </a:prstGeom>
            <a:ln w="25400"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sp>
          <p:nvSpPr>
            <p:cNvPr id="108556" name="Line 13"/>
            <p:cNvSpPr/>
            <p:nvPr>
              <p:custDataLst>
                <p:tags r:id="rId12"/>
              </p:custDataLst>
            </p:nvPr>
          </p:nvSpPr>
          <p:spPr>
            <a:xfrm>
              <a:off x="3515" y="3657"/>
              <a:ext cx="1406" cy="0"/>
            </a:xfrm>
            <a:prstGeom prst="line">
              <a:avLst/>
            </a:prstGeom>
            <a:ln w="25400"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sp>
          <p:nvSpPr>
            <p:cNvPr id="108557" name="Line 14"/>
            <p:cNvSpPr/>
            <p:nvPr>
              <p:custDataLst>
                <p:tags r:id="rId13"/>
              </p:custDataLst>
            </p:nvPr>
          </p:nvSpPr>
          <p:spPr>
            <a:xfrm>
              <a:off x="3515" y="2614"/>
              <a:ext cx="1633" cy="0"/>
            </a:xfrm>
            <a:prstGeom prst="line">
              <a:avLst/>
            </a:prstGeom>
            <a:ln w="25400"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sp>
          <p:nvSpPr>
            <p:cNvPr id="108558" name="Line 15"/>
            <p:cNvSpPr/>
            <p:nvPr>
              <p:custDataLst>
                <p:tags r:id="rId14"/>
              </p:custDataLst>
            </p:nvPr>
          </p:nvSpPr>
          <p:spPr>
            <a:xfrm flipH="1">
              <a:off x="3513" y="2614"/>
              <a:ext cx="0" cy="453"/>
            </a:xfrm>
            <a:prstGeom prst="line">
              <a:avLst/>
            </a:prstGeom>
            <a:ln w="25400"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sp>
          <p:nvSpPr>
            <p:cNvPr id="108559" name="Line 16"/>
            <p:cNvSpPr/>
            <p:nvPr>
              <p:custDataLst>
                <p:tags r:id="rId15"/>
              </p:custDataLst>
            </p:nvPr>
          </p:nvSpPr>
          <p:spPr>
            <a:xfrm flipH="1">
              <a:off x="5148" y="2614"/>
              <a:ext cx="0" cy="364"/>
            </a:xfrm>
            <a:prstGeom prst="line">
              <a:avLst/>
            </a:prstGeom>
            <a:ln w="25400"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sp>
          <p:nvSpPr>
            <p:cNvPr id="108560" name="Line 17"/>
            <p:cNvSpPr/>
            <p:nvPr>
              <p:custDataLst>
                <p:tags r:id="rId16"/>
              </p:custDataLst>
            </p:nvPr>
          </p:nvSpPr>
          <p:spPr>
            <a:xfrm flipV="1">
              <a:off x="4967" y="2976"/>
              <a:ext cx="182" cy="0"/>
            </a:xfrm>
            <a:prstGeom prst="line">
              <a:avLst/>
            </a:prstGeom>
            <a:ln w="25400" cap="flat" cmpd="sng">
              <a:solidFill>
                <a:schemeClr val="tx1"/>
              </a:solidFill>
              <a:prstDash val="solid"/>
              <a:round/>
              <a:headEnd type="stealth" w="med" len="lg"/>
              <a:tailEnd type="none" w="med" len="lg"/>
            </a:ln>
          </p:spPr>
          <p:txBody>
            <a:bodyPr anchor="t"/>
            <a:lstStyle/>
            <a:p>
              <a:endParaRPr lang="zh-CN" altLang="en-US">
                <a:latin typeface="Times New Roman" panose="02020603050405020304" pitchFamily="18" charset="0"/>
                <a:ea typeface="宋体" panose="02010600030101010101" pitchFamily="2" charset="-122"/>
              </a:endParaRPr>
            </a:p>
          </p:txBody>
        </p:sp>
        <p:sp>
          <p:nvSpPr>
            <p:cNvPr id="108561" name="Line 18"/>
            <p:cNvSpPr/>
            <p:nvPr>
              <p:custDataLst>
                <p:tags r:id="rId17"/>
              </p:custDataLst>
            </p:nvPr>
          </p:nvSpPr>
          <p:spPr>
            <a:xfrm flipH="1" flipV="1">
              <a:off x="3878" y="2614"/>
              <a:ext cx="0" cy="1043"/>
            </a:xfrm>
            <a:prstGeom prst="line">
              <a:avLst/>
            </a:prstGeom>
            <a:ln w="25400"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宋体" panose="02010600030101010101" pitchFamily="2" charset="-122"/>
              </a:endParaRPr>
            </a:p>
          </p:txBody>
        </p:sp>
        <p:sp>
          <p:nvSpPr>
            <p:cNvPr id="108562" name="Rectangle 19"/>
            <p:cNvSpPr/>
            <p:nvPr>
              <p:custDataLst>
                <p:tags r:id="rId18"/>
              </p:custDataLst>
            </p:nvPr>
          </p:nvSpPr>
          <p:spPr>
            <a:xfrm>
              <a:off x="4013" y="2568"/>
              <a:ext cx="273" cy="90"/>
            </a:xfrm>
            <a:prstGeom prst="rect">
              <a:avLst/>
            </a:prstGeom>
            <a:solidFill>
              <a:schemeClr val="bg1"/>
            </a:solidFill>
            <a:ln w="25400" cap="flat" cmpd="sng">
              <a:solidFill>
                <a:schemeClr val="tx1"/>
              </a:solidFill>
              <a:prstDash val="solid"/>
              <a:miter/>
              <a:headEnd type="none" w="med" len="med"/>
              <a:tailEnd type="none" w="med" len="med"/>
            </a:ln>
          </p:spPr>
          <p:txBody>
            <a:bodyPr wrap="none" anchor="ctr"/>
            <a:lstStyle/>
            <a:p>
              <a:endParaRPr lang="zh-CN" altLang="en-US">
                <a:latin typeface="Times New Roman" panose="02020603050405020304" pitchFamily="18" charset="0"/>
                <a:ea typeface="宋体" panose="02010600030101010101" pitchFamily="2" charset="-122"/>
              </a:endParaRPr>
            </a:p>
          </p:txBody>
        </p:sp>
        <p:sp>
          <p:nvSpPr>
            <p:cNvPr id="108563" name="Rectangle 20"/>
            <p:cNvSpPr/>
            <p:nvPr>
              <p:custDataLst>
                <p:tags r:id="rId19"/>
              </p:custDataLst>
            </p:nvPr>
          </p:nvSpPr>
          <p:spPr>
            <a:xfrm>
              <a:off x="4422" y="2977"/>
              <a:ext cx="91" cy="272"/>
            </a:xfrm>
            <a:prstGeom prst="rect">
              <a:avLst/>
            </a:prstGeom>
            <a:solidFill>
              <a:schemeClr val="bg1"/>
            </a:solidFill>
            <a:ln w="25400" cap="flat" cmpd="sng">
              <a:solidFill>
                <a:schemeClr val="tx1"/>
              </a:solidFill>
              <a:prstDash val="solid"/>
              <a:miter/>
              <a:headEnd type="none" w="med" len="med"/>
              <a:tailEnd type="none" w="med" len="med"/>
            </a:ln>
          </p:spPr>
          <p:txBody>
            <a:bodyPr wrap="none" anchor="ctr"/>
            <a:lstStyle/>
            <a:p>
              <a:endParaRPr lang="zh-CN" altLang="en-US">
                <a:latin typeface="Times New Roman" panose="02020603050405020304" pitchFamily="18" charset="0"/>
                <a:ea typeface="宋体" panose="02010600030101010101" pitchFamily="2" charset="-122"/>
              </a:endParaRPr>
            </a:p>
          </p:txBody>
        </p:sp>
        <p:sp>
          <p:nvSpPr>
            <p:cNvPr id="108564" name="Text Box 21"/>
            <p:cNvSpPr txBox="1"/>
            <p:nvPr>
              <p:custDataLst>
                <p:tags r:id="rId20"/>
              </p:custDataLst>
            </p:nvPr>
          </p:nvSpPr>
          <p:spPr>
            <a:xfrm>
              <a:off x="4195" y="3158"/>
              <a:ext cx="252" cy="300"/>
            </a:xfrm>
            <a:prstGeom prst="rect">
              <a:avLst/>
            </a:prstGeom>
            <a:noFill/>
            <a:ln w="9525">
              <a:noFill/>
            </a:ln>
          </p:spPr>
          <p:txBody>
            <a:bodyPr wrap="none" anchor="t">
              <a:spAutoFit/>
            </a:bodyPr>
            <a:lstStyle/>
            <a:p>
              <a:r>
                <a:rPr lang="en-US" altLang="zh-CN" i="1">
                  <a:latin typeface="Times New Roman" panose="02020603050405020304" pitchFamily="18" charset="0"/>
                </a:rPr>
                <a:t>R</a:t>
              </a:r>
              <a:r>
                <a:rPr lang="en-US" altLang="zh-CN" baseline="-25000">
                  <a:latin typeface="Arial" panose="020B0604020202020204" pitchFamily="34" charset="0"/>
                </a:rPr>
                <a:t>2</a:t>
              </a:r>
              <a:endParaRPr lang="en-US" altLang="zh-CN">
                <a:latin typeface="Arial" panose="020B0604020202020204" pitchFamily="34" charset="0"/>
              </a:endParaRPr>
            </a:p>
          </p:txBody>
        </p:sp>
        <p:sp>
          <p:nvSpPr>
            <p:cNvPr id="108565" name="Text Box 22"/>
            <p:cNvSpPr txBox="1"/>
            <p:nvPr>
              <p:custDataLst>
                <p:tags r:id="rId21"/>
              </p:custDataLst>
            </p:nvPr>
          </p:nvSpPr>
          <p:spPr>
            <a:xfrm>
              <a:off x="4648" y="2886"/>
              <a:ext cx="252" cy="300"/>
            </a:xfrm>
            <a:prstGeom prst="rect">
              <a:avLst/>
            </a:prstGeom>
            <a:noFill/>
            <a:ln w="9525">
              <a:noFill/>
            </a:ln>
          </p:spPr>
          <p:txBody>
            <a:bodyPr wrap="none" anchor="t">
              <a:spAutoFit/>
            </a:bodyPr>
            <a:lstStyle/>
            <a:p>
              <a:r>
                <a:rPr lang="en-US" altLang="zh-CN" i="1">
                  <a:latin typeface="Times New Roman" panose="02020603050405020304" pitchFamily="18" charset="0"/>
                </a:rPr>
                <a:t>R</a:t>
              </a:r>
              <a:r>
                <a:rPr lang="en-US" altLang="zh-CN" baseline="-25000">
                  <a:latin typeface="Arial" panose="020B0604020202020204" pitchFamily="34" charset="0"/>
                </a:rPr>
                <a:t>3</a:t>
              </a:r>
              <a:endParaRPr lang="en-US" altLang="zh-CN">
                <a:latin typeface="Arial" panose="020B0604020202020204" pitchFamily="34" charset="0"/>
              </a:endParaRPr>
            </a:p>
          </p:txBody>
        </p:sp>
        <p:sp>
          <p:nvSpPr>
            <p:cNvPr id="108566" name="Oval 23"/>
            <p:cNvSpPr/>
            <p:nvPr>
              <p:custDataLst>
                <p:tags r:id="rId22"/>
              </p:custDataLst>
            </p:nvPr>
          </p:nvSpPr>
          <p:spPr>
            <a:xfrm>
              <a:off x="3742" y="2931"/>
              <a:ext cx="273" cy="273"/>
            </a:xfrm>
            <a:prstGeom prst="ellipse">
              <a:avLst/>
            </a:prstGeom>
            <a:solidFill>
              <a:schemeClr val="bg1"/>
            </a:solidFill>
            <a:ln w="25400" cap="flat" cmpd="sng">
              <a:solidFill>
                <a:schemeClr val="tx1"/>
              </a:solidFill>
              <a:prstDash val="solid"/>
              <a:round/>
              <a:headEnd type="none" w="med" len="med"/>
              <a:tailEnd type="none" w="med" len="med"/>
            </a:ln>
          </p:spPr>
          <p:txBody>
            <a:bodyPr wrap="none" anchor="ctr"/>
            <a:lstStyle/>
            <a:p>
              <a:pPr algn="ctr"/>
              <a:r>
                <a:rPr lang="en-US" altLang="zh-CN" sz="2900">
                  <a:latin typeface="Times New Roman" panose="02020603050405020304" pitchFamily="18" charset="0"/>
                </a:rPr>
                <a:t>V</a:t>
              </a:r>
              <a:endParaRPr lang="en-US" altLang="zh-CN" sz="2900">
                <a:latin typeface="Times New Roman" panose="02020603050405020304" pitchFamily="18" charset="0"/>
              </a:endParaRPr>
            </a:p>
          </p:txBody>
        </p:sp>
        <p:sp>
          <p:nvSpPr>
            <p:cNvPr id="108567" name="Oval 24"/>
            <p:cNvSpPr/>
            <p:nvPr>
              <p:custDataLst>
                <p:tags r:id="rId23"/>
              </p:custDataLst>
            </p:nvPr>
          </p:nvSpPr>
          <p:spPr>
            <a:xfrm>
              <a:off x="4785" y="3249"/>
              <a:ext cx="273" cy="273"/>
            </a:xfrm>
            <a:prstGeom prst="ellipse">
              <a:avLst/>
            </a:prstGeom>
            <a:solidFill>
              <a:schemeClr val="bg1"/>
            </a:solidFill>
            <a:ln w="25400" cap="flat" cmpd="sng">
              <a:solidFill>
                <a:schemeClr val="tx1"/>
              </a:solidFill>
              <a:prstDash val="solid"/>
              <a:round/>
              <a:headEnd type="none" w="med" len="med"/>
              <a:tailEnd type="none" w="med" len="med"/>
            </a:ln>
          </p:spPr>
          <p:txBody>
            <a:bodyPr wrap="none" anchor="ctr"/>
            <a:lstStyle/>
            <a:p>
              <a:pPr algn="ctr"/>
              <a:r>
                <a:rPr lang="en-US" altLang="zh-CN" sz="2900">
                  <a:latin typeface="Times New Roman" panose="02020603050405020304" pitchFamily="18" charset="0"/>
                </a:rPr>
                <a:t>A</a:t>
              </a:r>
              <a:endParaRPr lang="en-US" altLang="zh-CN" sz="2900">
                <a:latin typeface="Times New Roman" panose="02020603050405020304" pitchFamily="18" charset="0"/>
              </a:endParaRPr>
            </a:p>
          </p:txBody>
        </p:sp>
      </p:grpSp>
      <p:sp>
        <p:nvSpPr>
          <p:cNvPr id="77" name="TextBox 14">
            <a:hlinkClick r:id=""/>
          </p:cNvPr>
          <p:cNvSpPr txBox="1">
            <a:spLocks noChangeArrowheads="1"/>
          </p:cNvSpPr>
          <p:nvPr>
            <p:custDataLst>
              <p:tags r:id="rId24"/>
            </p:custDataLst>
          </p:nvPr>
        </p:nvSpPr>
        <p:spPr bwMode="auto">
          <a:xfrm>
            <a:off x="160103" y="201308"/>
            <a:ext cx="5623101" cy="581660"/>
          </a:xfrm>
          <a:prstGeom prst="rect">
            <a:avLst/>
          </a:prstGeom>
          <a:noFill/>
          <a:ln w="9525">
            <a:noFill/>
            <a:miter lim="800000"/>
          </a:ln>
        </p:spPr>
        <p:txBody>
          <a:bodyPr wrap="square">
            <a:spAutoFit/>
          </a:bodyPr>
          <a:lstStyle/>
          <a:p>
            <a:r>
              <a:rPr lang="zh-CN" altLang="en-US" sz="3190" b="1" smtClean="0">
                <a:solidFill>
                  <a:schemeClr val="bg1"/>
                </a:solidFill>
                <a:latin typeface="宋体" panose="02010600030101010101" pitchFamily="2" charset="-122"/>
                <a:ea typeface="宋体" panose="02010600030101010101" pitchFamily="2" charset="-122"/>
              </a:rPr>
              <a:t>五、闭合电路中的动态分析</a:t>
            </a:r>
            <a:endParaRPr lang="en-US" altLang="zh-CN" sz="3190" b="1" smtClean="0">
              <a:solidFill>
                <a:schemeClr val="bg1"/>
              </a:solidFill>
              <a:latin typeface="宋体" panose="02010600030101010101" pitchFamily="2" charset="-122"/>
              <a:ea typeface="宋体" panose="02010600030101010101" pitchFamily="2" charset="-122"/>
              <a:sym typeface="+mn-ea"/>
            </a:endParaRPr>
          </a:p>
        </p:txBody>
      </p:sp>
      <p:sp>
        <p:nvSpPr>
          <p:cNvPr id="58" name="文本框 57"/>
          <p:cNvSpPr txBox="1"/>
          <p:nvPr>
            <p:custDataLst>
              <p:tags r:id="rId25"/>
            </p:custDataLst>
          </p:nvPr>
        </p:nvSpPr>
        <p:spPr>
          <a:xfrm>
            <a:off x="64770" y="37465"/>
            <a:ext cx="406971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smtClean="0">
                <a:solidFill>
                  <a:srgbClr val="7030A0"/>
                </a:solidFill>
                <a:latin typeface="宋体" panose="02010600030101010101" pitchFamily="2" charset="-122"/>
                <a:sym typeface="+mn-ea"/>
              </a:rPr>
              <a:t> </a:t>
            </a:r>
            <a:r>
              <a:rPr lang="zh-CN" altLang="en-US" sz="2800" smtClean="0">
                <a:solidFill>
                  <a:schemeClr val="accent1">
                    <a:lumMod val="75000"/>
                  </a:schemeClr>
                </a:solidFill>
                <a:latin typeface="宋体" panose="02010600030101010101" pitchFamily="2" charset="-122"/>
                <a:sym typeface="+mn-ea"/>
              </a:rPr>
              <a:t>闭合电路中的动态分析</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884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1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custDataLst>
              <p:tags r:id="rId1"/>
            </p:custDataLst>
          </p:nvPr>
        </p:nvSpPr>
        <p:spPr>
          <a:xfrm>
            <a:off x="1103990" y="1089976"/>
            <a:ext cx="4064753" cy="521970"/>
          </a:xfrm>
          <a:prstGeom prst="rect">
            <a:avLst/>
          </a:prstGeom>
          <a:noFill/>
        </p:spPr>
        <p:txBody>
          <a:bodyPr wrap="square" rtlCol="0">
            <a:spAutoFit/>
          </a:bodyPr>
          <a:lstStyle/>
          <a:p>
            <a:r>
              <a:rPr lang="zh-CN" altLang="en-US" sz="2800" b="1">
                <a:solidFill>
                  <a:srgbClr val="7030A0"/>
                </a:solidFill>
                <a:latin typeface="黑体" panose="02010609060101010101" pitchFamily="2" charset="-122"/>
                <a:ea typeface="黑体" panose="02010609060101010101" pitchFamily="2" charset="-122"/>
              </a:rPr>
              <a:t>一、电动势</a:t>
            </a:r>
            <a:endParaRPr lang="zh-CN" altLang="en-US" sz="2800" b="1">
              <a:solidFill>
                <a:srgbClr val="7030A0"/>
              </a:solidFill>
              <a:latin typeface="黑体" panose="02010609060101010101" pitchFamily="2" charset="-122"/>
              <a:ea typeface="黑体" panose="02010609060101010101" pitchFamily="2" charset="-122"/>
            </a:endParaRPr>
          </a:p>
        </p:txBody>
      </p:sp>
      <p:sp>
        <p:nvSpPr>
          <p:cNvPr id="7" name="文本框 6"/>
          <p:cNvSpPr txBox="1"/>
          <p:nvPr>
            <p:custDataLst>
              <p:tags r:id="rId2"/>
            </p:custDataLst>
          </p:nvPr>
        </p:nvSpPr>
        <p:spPr>
          <a:xfrm>
            <a:off x="1103990" y="3675540"/>
            <a:ext cx="4064753" cy="521970"/>
          </a:xfrm>
          <a:prstGeom prst="rect">
            <a:avLst/>
          </a:prstGeom>
          <a:noFill/>
        </p:spPr>
        <p:txBody>
          <a:bodyPr wrap="square" rtlCol="0">
            <a:spAutoFit/>
          </a:bodyPr>
          <a:lstStyle/>
          <a:p>
            <a:r>
              <a:rPr lang="zh-CN" altLang="en-US" sz="2800" b="1">
                <a:solidFill>
                  <a:srgbClr val="7030A0"/>
                </a:solidFill>
                <a:latin typeface="黑体" panose="02010609060101010101" pitchFamily="2" charset="-122"/>
                <a:ea typeface="黑体" panose="02010609060101010101" pitchFamily="2" charset="-122"/>
              </a:rPr>
              <a:t>二、闭合电路欧姆定律</a:t>
            </a:r>
            <a:endParaRPr lang="zh-CN" altLang="en-US" sz="2800" b="1">
              <a:solidFill>
                <a:srgbClr val="7030A0"/>
              </a:solidFill>
              <a:latin typeface="黑体" panose="02010609060101010101" pitchFamily="2" charset="-122"/>
              <a:ea typeface="黑体" panose="02010609060101010101" pitchFamily="2" charset="-122"/>
            </a:endParaRPr>
          </a:p>
        </p:txBody>
      </p:sp>
      <p:sp>
        <p:nvSpPr>
          <p:cNvPr id="10" name="文本框 9"/>
          <p:cNvSpPr txBox="1"/>
          <p:nvPr>
            <p:custDataLst>
              <p:tags r:id="rId3"/>
            </p:custDataLst>
          </p:nvPr>
        </p:nvSpPr>
        <p:spPr>
          <a:xfrm>
            <a:off x="5229079" y="1076004"/>
            <a:ext cx="4579833" cy="521970"/>
          </a:xfrm>
          <a:prstGeom prst="rect">
            <a:avLst/>
          </a:prstGeom>
          <a:noFill/>
        </p:spPr>
        <p:txBody>
          <a:bodyPr wrap="square" rtlCol="0">
            <a:spAutoFit/>
          </a:bodyPr>
          <a:lstStyle/>
          <a:p>
            <a:r>
              <a:rPr lang="zh-CN" altLang="en-US" sz="2800" b="1">
                <a:solidFill>
                  <a:srgbClr val="7030A0"/>
                </a:solidFill>
                <a:latin typeface="黑体" panose="02010609060101010101" pitchFamily="2" charset="-122"/>
                <a:ea typeface="黑体" panose="02010609060101010101" pitchFamily="2" charset="-122"/>
              </a:rPr>
              <a:t>三、</a:t>
            </a:r>
            <a:r>
              <a:rPr lang="zh-CN" altLang="en-US" sz="2800" b="1">
                <a:solidFill>
                  <a:srgbClr val="7030A0"/>
                </a:solidFill>
                <a:latin typeface="黑体" panose="02010609060101010101" pitchFamily="2" charset="-122"/>
                <a:ea typeface="黑体" panose="02010609060101010101" pitchFamily="2" charset="-122"/>
                <a:sym typeface="+mn-ea"/>
              </a:rPr>
              <a:t>路端电压与负载的关系</a:t>
            </a:r>
            <a:endParaRPr lang="zh-CN" altLang="en-US" sz="2800" b="1">
              <a:solidFill>
                <a:srgbClr val="7030A0"/>
              </a:solidFill>
              <a:latin typeface="黑体" panose="02010609060101010101" pitchFamily="2" charset="-122"/>
              <a:ea typeface="黑体" panose="02010609060101010101" pitchFamily="2" charset="-122"/>
              <a:sym typeface="+mn-ea"/>
            </a:endParaRPr>
          </a:p>
        </p:txBody>
      </p:sp>
      <p:sp>
        <p:nvSpPr>
          <p:cNvPr id="12" name="文本框 11"/>
          <p:cNvSpPr txBox="1"/>
          <p:nvPr>
            <p:custDataLst>
              <p:tags r:id="rId4"/>
            </p:custDataLst>
          </p:nvPr>
        </p:nvSpPr>
        <p:spPr>
          <a:xfrm>
            <a:off x="1398050" y="2576151"/>
            <a:ext cx="6097129" cy="460375"/>
          </a:xfrm>
          <a:prstGeom prst="rect">
            <a:avLst/>
          </a:prstGeom>
          <a:noFill/>
        </p:spPr>
        <p:txBody>
          <a:bodyPr wrap="square" rtlCol="0" anchor="t">
            <a:spAutoFit/>
          </a:bodyPr>
          <a:lstStyle/>
          <a:p>
            <a:r>
              <a:rPr lang="en-US" altLang="zh-CN" sz="2400" b="1">
                <a:solidFill>
                  <a:srgbClr val="7030A0"/>
                </a:solidFill>
                <a:latin typeface="黑体" panose="02010609060101010101" pitchFamily="2" charset="-122"/>
                <a:ea typeface="黑体" panose="02010609060101010101" pitchFamily="2" charset="-122"/>
                <a:cs typeface="黑体" panose="02010609060101010101" pitchFamily="2" charset="-122"/>
                <a:sym typeface="+mn-ea"/>
              </a:rPr>
              <a:t>3.</a:t>
            </a:r>
            <a:r>
              <a:rPr lang="zh-CN" altLang="en-US" sz="2400" b="1">
                <a:solidFill>
                  <a:srgbClr val="7030A0"/>
                </a:solidFill>
                <a:latin typeface="黑体" panose="02010609060101010101" pitchFamily="2" charset="-122"/>
                <a:ea typeface="黑体" panose="02010609060101010101" pitchFamily="2" charset="-122"/>
                <a:cs typeface="黑体" panose="02010609060101010101" pitchFamily="2" charset="-122"/>
                <a:sym typeface="+mn-ea"/>
              </a:rPr>
              <a:t>特点</a:t>
            </a:r>
            <a:endParaRPr lang="zh-CN" altLang="en-US" sz="2400" b="1">
              <a:solidFill>
                <a:srgbClr val="7030A0"/>
              </a:solidFill>
              <a:latin typeface="黑体" panose="02010609060101010101" pitchFamily="2" charset="-122"/>
              <a:ea typeface="黑体" panose="02010609060101010101" pitchFamily="2" charset="-122"/>
              <a:cs typeface="黑体" panose="02010609060101010101" pitchFamily="2" charset="-122"/>
              <a:sym typeface="+mn-ea"/>
            </a:endParaRPr>
          </a:p>
        </p:txBody>
      </p:sp>
      <p:sp>
        <p:nvSpPr>
          <p:cNvPr id="13" name="文本框 12"/>
          <p:cNvSpPr txBox="1"/>
          <p:nvPr>
            <p:custDataLst>
              <p:tags r:id="rId5"/>
            </p:custDataLst>
          </p:nvPr>
        </p:nvSpPr>
        <p:spPr>
          <a:xfrm>
            <a:off x="1387253" y="1633637"/>
            <a:ext cx="4064753" cy="460375"/>
          </a:xfrm>
          <a:prstGeom prst="rect">
            <a:avLst/>
          </a:prstGeom>
          <a:noFill/>
        </p:spPr>
        <p:txBody>
          <a:bodyPr wrap="square" rtlCol="0">
            <a:spAutoFit/>
          </a:bodyPr>
          <a:lstStyle/>
          <a:p>
            <a:r>
              <a:rPr lang="en-US" altLang="zh-CN" sz="2400" b="1">
                <a:solidFill>
                  <a:srgbClr val="7030A0"/>
                </a:solidFill>
                <a:latin typeface="黑体" panose="02010609060101010101" pitchFamily="2" charset="-122"/>
                <a:ea typeface="黑体" panose="02010609060101010101" pitchFamily="2" charset="-122"/>
                <a:cs typeface="黑体" panose="02010609060101010101" pitchFamily="2" charset="-122"/>
              </a:rPr>
              <a:t>1.</a:t>
            </a:r>
            <a:r>
              <a:rPr lang="zh-CN" altLang="en-US" sz="2400" b="1">
                <a:solidFill>
                  <a:srgbClr val="7030A0"/>
                </a:solidFill>
                <a:latin typeface="黑体" panose="02010609060101010101" pitchFamily="2" charset="-122"/>
                <a:ea typeface="黑体" panose="02010609060101010101" pitchFamily="2" charset="-122"/>
                <a:cs typeface="黑体" panose="02010609060101010101" pitchFamily="2" charset="-122"/>
              </a:rPr>
              <a:t>定义</a:t>
            </a:r>
            <a:endParaRPr lang="zh-CN" altLang="en-US" sz="2400" b="1">
              <a:solidFill>
                <a:srgbClr val="7030A0"/>
              </a:solidFill>
              <a:latin typeface="黑体" panose="02010609060101010101" pitchFamily="2" charset="-122"/>
              <a:ea typeface="黑体" panose="02010609060101010101" pitchFamily="2" charset="-122"/>
              <a:cs typeface="黑体" panose="02010609060101010101" pitchFamily="2" charset="-122"/>
            </a:endParaRPr>
          </a:p>
        </p:txBody>
      </p:sp>
      <p:sp>
        <p:nvSpPr>
          <p:cNvPr id="14" name="文本框 13"/>
          <p:cNvSpPr txBox="1"/>
          <p:nvPr>
            <p:custDataLst>
              <p:tags r:id="rId6"/>
            </p:custDataLst>
          </p:nvPr>
        </p:nvSpPr>
        <p:spPr>
          <a:xfrm>
            <a:off x="1398050" y="2122678"/>
            <a:ext cx="4064753" cy="460375"/>
          </a:xfrm>
          <a:prstGeom prst="rect">
            <a:avLst/>
          </a:prstGeom>
          <a:noFill/>
        </p:spPr>
        <p:txBody>
          <a:bodyPr wrap="square" rtlCol="0">
            <a:spAutoFit/>
          </a:bodyPr>
          <a:lstStyle/>
          <a:p>
            <a:r>
              <a:rPr lang="en-US" altLang="zh-CN" sz="2400" b="1">
                <a:solidFill>
                  <a:srgbClr val="7030A0"/>
                </a:solidFill>
                <a:latin typeface="黑体" panose="02010609060101010101" pitchFamily="2" charset="-122"/>
                <a:ea typeface="黑体" panose="02010609060101010101" pitchFamily="2" charset="-122"/>
                <a:cs typeface="黑体" panose="02010609060101010101" pitchFamily="2" charset="-122"/>
              </a:rPr>
              <a:t>2.</a:t>
            </a:r>
            <a:r>
              <a:rPr lang="zh-CN" altLang="en-US" sz="2400" b="1">
                <a:solidFill>
                  <a:srgbClr val="7030A0"/>
                </a:solidFill>
                <a:latin typeface="黑体" panose="02010609060101010101" pitchFamily="2" charset="-122"/>
                <a:ea typeface="黑体" panose="02010609060101010101" pitchFamily="2" charset="-122"/>
                <a:cs typeface="黑体" panose="02010609060101010101" pitchFamily="2" charset="-122"/>
              </a:rPr>
              <a:t>物理意义</a:t>
            </a:r>
            <a:endParaRPr lang="zh-CN" altLang="en-US" sz="2400" b="1">
              <a:solidFill>
                <a:srgbClr val="7030A0"/>
              </a:solidFill>
              <a:latin typeface="黑体" panose="02010609060101010101" pitchFamily="2" charset="-122"/>
              <a:ea typeface="黑体" panose="02010609060101010101" pitchFamily="2" charset="-122"/>
              <a:cs typeface="黑体" panose="02010609060101010101" pitchFamily="2" charset="-122"/>
            </a:endParaRPr>
          </a:p>
        </p:txBody>
      </p:sp>
      <p:sp>
        <p:nvSpPr>
          <p:cNvPr id="15" name="文本框 14"/>
          <p:cNvSpPr txBox="1"/>
          <p:nvPr>
            <p:custDataLst>
              <p:tags r:id="rId7"/>
            </p:custDataLst>
          </p:nvPr>
        </p:nvSpPr>
        <p:spPr>
          <a:xfrm>
            <a:off x="1525073" y="4248416"/>
            <a:ext cx="4064753" cy="460375"/>
          </a:xfrm>
          <a:prstGeom prst="rect">
            <a:avLst/>
          </a:prstGeom>
          <a:noFill/>
        </p:spPr>
        <p:txBody>
          <a:bodyPr wrap="square" rtlCol="0">
            <a:spAutoFit/>
          </a:bodyPr>
          <a:lstStyle/>
          <a:p>
            <a:r>
              <a:rPr lang="en-US" altLang="zh-CN" sz="2400" b="1">
                <a:solidFill>
                  <a:srgbClr val="7030A0"/>
                </a:solidFill>
                <a:latin typeface="黑体" panose="02010609060101010101" pitchFamily="2" charset="-122"/>
                <a:ea typeface="黑体" panose="02010609060101010101" pitchFamily="2" charset="-122"/>
                <a:cs typeface="黑体" panose="02010609060101010101" pitchFamily="2" charset="-122"/>
              </a:rPr>
              <a:t>1.</a:t>
            </a:r>
            <a:r>
              <a:rPr lang="zh-CN" altLang="en-US" sz="2400" b="1">
                <a:solidFill>
                  <a:srgbClr val="7030A0"/>
                </a:solidFill>
                <a:latin typeface="黑体" panose="02010609060101010101" pitchFamily="2" charset="-122"/>
                <a:ea typeface="黑体" panose="02010609060101010101" pitchFamily="2" charset="-122"/>
                <a:cs typeface="黑体" panose="02010609060101010101" pitchFamily="2" charset="-122"/>
              </a:rPr>
              <a:t>内容</a:t>
            </a:r>
            <a:endParaRPr lang="zh-CN" altLang="en-US" sz="2400" b="1">
              <a:solidFill>
                <a:srgbClr val="7030A0"/>
              </a:solidFill>
              <a:latin typeface="黑体" panose="02010609060101010101" pitchFamily="2" charset="-122"/>
              <a:ea typeface="黑体" panose="02010609060101010101" pitchFamily="2" charset="-122"/>
              <a:cs typeface="黑体" panose="02010609060101010101" pitchFamily="2" charset="-122"/>
            </a:endParaRPr>
          </a:p>
        </p:txBody>
      </p:sp>
      <p:sp>
        <p:nvSpPr>
          <p:cNvPr id="16" name="文本框 15"/>
          <p:cNvSpPr txBox="1"/>
          <p:nvPr>
            <p:custDataLst>
              <p:tags r:id="rId8"/>
            </p:custDataLst>
          </p:nvPr>
        </p:nvSpPr>
        <p:spPr>
          <a:xfrm>
            <a:off x="1528249" y="4806684"/>
            <a:ext cx="4064753" cy="460375"/>
          </a:xfrm>
          <a:prstGeom prst="rect">
            <a:avLst/>
          </a:prstGeom>
          <a:noFill/>
        </p:spPr>
        <p:txBody>
          <a:bodyPr wrap="square" rtlCol="0">
            <a:spAutoFit/>
          </a:bodyPr>
          <a:lstStyle/>
          <a:p>
            <a:r>
              <a:rPr lang="en-US" altLang="zh-CN" sz="2400" b="1">
                <a:solidFill>
                  <a:srgbClr val="7030A0"/>
                </a:solidFill>
                <a:latin typeface="黑体" panose="02010609060101010101" pitchFamily="2" charset="-122"/>
                <a:ea typeface="黑体" panose="02010609060101010101" pitchFamily="2" charset="-122"/>
                <a:cs typeface="黑体" panose="02010609060101010101" pitchFamily="2" charset="-122"/>
              </a:rPr>
              <a:t>2.</a:t>
            </a:r>
            <a:r>
              <a:rPr lang="zh-CN" altLang="en-US" sz="2400" b="1">
                <a:solidFill>
                  <a:srgbClr val="7030A0"/>
                </a:solidFill>
                <a:latin typeface="黑体" panose="02010609060101010101" pitchFamily="2" charset="-122"/>
                <a:ea typeface="黑体" panose="02010609060101010101" pitchFamily="2" charset="-122"/>
                <a:cs typeface="黑体" panose="02010609060101010101" pitchFamily="2" charset="-122"/>
              </a:rPr>
              <a:t>公式</a:t>
            </a:r>
            <a:endParaRPr lang="zh-CN" altLang="en-US" sz="2400" b="1">
              <a:solidFill>
                <a:srgbClr val="7030A0"/>
              </a:solidFill>
              <a:latin typeface="黑体" panose="02010609060101010101" pitchFamily="2" charset="-122"/>
              <a:ea typeface="黑体" panose="02010609060101010101" pitchFamily="2" charset="-122"/>
              <a:cs typeface="黑体" panose="02010609060101010101" pitchFamily="2" charset="-122"/>
            </a:endParaRPr>
          </a:p>
        </p:txBody>
      </p:sp>
      <p:sp>
        <p:nvSpPr>
          <p:cNvPr id="19" name="文本框 18"/>
          <p:cNvSpPr txBox="1"/>
          <p:nvPr>
            <p:custDataLst>
              <p:tags r:id="rId9"/>
            </p:custDataLst>
          </p:nvPr>
        </p:nvSpPr>
        <p:spPr>
          <a:xfrm>
            <a:off x="5991220" y="1768917"/>
            <a:ext cx="4064753" cy="460375"/>
          </a:xfrm>
          <a:prstGeom prst="rect">
            <a:avLst/>
          </a:prstGeom>
          <a:noFill/>
        </p:spPr>
        <p:txBody>
          <a:bodyPr wrap="square" rtlCol="0">
            <a:spAutoFit/>
          </a:bodyPr>
          <a:lstStyle/>
          <a:p>
            <a:r>
              <a:rPr lang="en-US" altLang="zh-CN" sz="2400" b="1">
                <a:solidFill>
                  <a:srgbClr val="7030A0"/>
                </a:solidFill>
                <a:latin typeface="黑体" panose="02010609060101010101" pitchFamily="2" charset="-122"/>
                <a:ea typeface="黑体" panose="02010609060101010101" pitchFamily="2" charset="-122"/>
                <a:cs typeface="黑体" panose="02010609060101010101" pitchFamily="2" charset="-122"/>
              </a:rPr>
              <a:t>1.</a:t>
            </a:r>
            <a:r>
              <a:rPr lang="zh-CN" altLang="en-US" sz="2400" b="1">
                <a:solidFill>
                  <a:srgbClr val="7030A0"/>
                </a:solidFill>
                <a:latin typeface="黑体" panose="02010609060101010101" pitchFamily="2" charset="-122"/>
                <a:ea typeface="黑体" panose="02010609060101010101" pitchFamily="2" charset="-122"/>
                <a:cs typeface="黑体" panose="02010609060101010101" pitchFamily="2" charset="-122"/>
              </a:rPr>
              <a:t>两种特殊情况</a:t>
            </a:r>
            <a:endParaRPr lang="zh-CN" altLang="en-US" sz="2400" b="1">
              <a:solidFill>
                <a:srgbClr val="7030A0"/>
              </a:solidFill>
              <a:latin typeface="黑体" panose="02010609060101010101" pitchFamily="2" charset="-122"/>
              <a:ea typeface="黑体" panose="02010609060101010101" pitchFamily="2" charset="-122"/>
              <a:cs typeface="黑体" panose="02010609060101010101" pitchFamily="2" charset="-122"/>
            </a:endParaRPr>
          </a:p>
        </p:txBody>
      </p:sp>
      <p:sp>
        <p:nvSpPr>
          <p:cNvPr id="20" name="文本框 19"/>
          <p:cNvSpPr txBox="1"/>
          <p:nvPr>
            <p:custDataLst>
              <p:tags r:id="rId10"/>
            </p:custDataLst>
          </p:nvPr>
        </p:nvSpPr>
        <p:spPr>
          <a:xfrm>
            <a:off x="5994396" y="2371644"/>
            <a:ext cx="4064753" cy="460375"/>
          </a:xfrm>
          <a:prstGeom prst="rect">
            <a:avLst/>
          </a:prstGeom>
          <a:noFill/>
        </p:spPr>
        <p:txBody>
          <a:bodyPr wrap="square" rtlCol="0">
            <a:spAutoFit/>
          </a:bodyPr>
          <a:lstStyle/>
          <a:p>
            <a:r>
              <a:rPr lang="en-US" altLang="zh-CN" sz="2400" b="1">
                <a:solidFill>
                  <a:srgbClr val="7030A0"/>
                </a:solidFill>
                <a:latin typeface="黑体" panose="02010609060101010101" pitchFamily="2" charset="-122"/>
                <a:ea typeface="黑体" panose="02010609060101010101" pitchFamily="2" charset="-122"/>
                <a:cs typeface="黑体" panose="02010609060101010101" pitchFamily="2" charset="-122"/>
              </a:rPr>
              <a:t>2.</a:t>
            </a:r>
            <a:r>
              <a:rPr lang="zh-CN" altLang="en-US" sz="2400" b="1">
                <a:solidFill>
                  <a:srgbClr val="7030A0"/>
                </a:solidFill>
                <a:latin typeface="黑体" panose="02010609060101010101" pitchFamily="2" charset="-122"/>
                <a:ea typeface="黑体" panose="02010609060101010101" pitchFamily="2" charset="-122"/>
                <a:cs typeface="黑体" panose="02010609060101010101" pitchFamily="2" charset="-122"/>
              </a:rPr>
              <a:t>电源的外部特性曲线</a:t>
            </a:r>
            <a:endParaRPr lang="zh-CN" altLang="en-US" sz="2400" b="1">
              <a:solidFill>
                <a:srgbClr val="7030A0"/>
              </a:solidFill>
              <a:latin typeface="黑体" panose="02010609060101010101" pitchFamily="2" charset="-122"/>
              <a:ea typeface="黑体" panose="02010609060101010101" pitchFamily="2" charset="-122"/>
              <a:cs typeface="黑体" panose="02010609060101010101" pitchFamily="2" charset="-122"/>
            </a:endParaRPr>
          </a:p>
        </p:txBody>
      </p:sp>
      <p:sp>
        <p:nvSpPr>
          <p:cNvPr id="4" name="文本框 3"/>
          <p:cNvSpPr txBox="1"/>
          <p:nvPr>
            <p:custDataLst>
              <p:tags r:id="rId11"/>
            </p:custDataLst>
          </p:nvPr>
        </p:nvSpPr>
        <p:spPr>
          <a:xfrm>
            <a:off x="1404401" y="3008667"/>
            <a:ext cx="4064753" cy="460375"/>
          </a:xfrm>
          <a:prstGeom prst="rect">
            <a:avLst/>
          </a:prstGeom>
          <a:noFill/>
        </p:spPr>
        <p:txBody>
          <a:bodyPr wrap="square" rtlCol="0">
            <a:spAutoFit/>
          </a:bodyPr>
          <a:lstStyle/>
          <a:p>
            <a:pPr lvl="0" algn="l">
              <a:buClrTx/>
              <a:buSzTx/>
              <a:buFontTx/>
            </a:pPr>
            <a:r>
              <a:rPr lang="en-US" altLang="zh-CN" sz="2400" b="1">
                <a:solidFill>
                  <a:srgbClr val="7030A0"/>
                </a:solidFill>
                <a:latin typeface="黑体" panose="02010609060101010101" pitchFamily="2" charset="-122"/>
                <a:ea typeface="黑体" panose="02010609060101010101" pitchFamily="2" charset="-122"/>
                <a:cs typeface="黑体" panose="02010609060101010101" pitchFamily="2" charset="-122"/>
                <a:sym typeface="+mn-ea"/>
              </a:rPr>
              <a:t>4.电动势与电势差的比较</a:t>
            </a:r>
            <a:endParaRPr lang="en-US" altLang="zh-CN" sz="2400" b="1">
              <a:solidFill>
                <a:srgbClr val="7030A0"/>
              </a:solidFill>
              <a:latin typeface="黑体" panose="02010609060101010101" pitchFamily="2" charset="-122"/>
              <a:ea typeface="黑体" panose="02010609060101010101" pitchFamily="2" charset="-122"/>
              <a:cs typeface="黑体" panose="02010609060101010101" pitchFamily="2" charset="-122"/>
              <a:sym typeface="+mn-ea"/>
            </a:endParaRPr>
          </a:p>
        </p:txBody>
      </p:sp>
      <p:sp>
        <p:nvSpPr>
          <p:cNvPr id="38923" name="矩形 451597"/>
          <p:cNvSpPr txBox="1"/>
          <p:nvPr>
            <p:custDataLst>
              <p:tags r:id="rId12"/>
            </p:custDataLst>
          </p:nvPr>
        </p:nvSpPr>
        <p:spPr>
          <a:xfrm>
            <a:off x="5264150" y="3049270"/>
            <a:ext cx="5595620" cy="521970"/>
          </a:xfrm>
          <a:prstGeom prst="rect">
            <a:avLst/>
          </a:prstGeom>
          <a:noFill/>
        </p:spPr>
        <p:txBody>
          <a:bodyPr wrap="square" rtlCol="0">
            <a:spAutoFit/>
          </a:bodyPr>
          <a:lstStyle/>
          <a:p>
            <a:pPr algn="l" fontAlgn="auto">
              <a:spcBef>
                <a:spcPct val="0"/>
              </a:spcBef>
              <a:spcAft>
                <a:spcPct val="0"/>
              </a:spcAft>
            </a:pPr>
            <a:r>
              <a:rPr lang="zh-CN" altLang="en-US" sz="2800" b="1">
                <a:solidFill>
                  <a:srgbClr val="7030A0"/>
                </a:solidFill>
                <a:latin typeface="黑体" panose="02010609060101010101" pitchFamily="2" charset="-122"/>
                <a:ea typeface="黑体" panose="02010609060101010101" pitchFamily="2" charset="-122"/>
                <a:sym typeface="+mn-ea"/>
              </a:rPr>
              <a:t>四、</a:t>
            </a:r>
            <a:r>
              <a:rPr lang="en-US" altLang="zh-CN" sz="2800" smtClean="0">
                <a:solidFill>
                  <a:srgbClr val="7030A0"/>
                </a:solidFill>
                <a:latin typeface="宋体" panose="02010600030101010101" pitchFamily="2" charset="-122"/>
                <a:sym typeface="+mn-ea"/>
              </a:rPr>
              <a:t> </a:t>
            </a:r>
            <a:r>
              <a:rPr lang="zh-CN" altLang="en-US" sz="2400">
                <a:solidFill>
                  <a:srgbClr val="7030A0"/>
                </a:solidFill>
                <a:latin typeface="黑体" panose="02010609060101010101" pitchFamily="2" charset="-122"/>
                <a:ea typeface="黑体" panose="02010609060101010101" pitchFamily="2" charset="-122"/>
                <a:cs typeface="黑体" panose="02010609060101010101" pitchFamily="2" charset="-122"/>
                <a:sym typeface="+mn-ea"/>
              </a:rPr>
              <a:t>闭合电路中的动态分析</a:t>
            </a:r>
            <a:endParaRPr lang="zh-CN" altLang="en-US" sz="2400" b="1">
              <a:solidFill>
                <a:srgbClr val="7030A0"/>
              </a:solidFill>
              <a:latin typeface="黑体" panose="02010609060101010101" pitchFamily="2" charset="-122"/>
              <a:ea typeface="黑体" panose="02010609060101010101" pitchFamily="2" charset="-122"/>
              <a:cs typeface="黑体" panose="02010609060101010101" pitchFamily="2" charset="-122"/>
              <a:sym typeface="+mn-ea"/>
            </a:endParaRPr>
          </a:p>
        </p:txBody>
      </p:sp>
      <p:sp>
        <p:nvSpPr>
          <p:cNvPr id="5" name="文本框 4"/>
          <p:cNvSpPr txBox="1"/>
          <p:nvPr>
            <p:custDataLst>
              <p:tags r:id="rId13"/>
            </p:custDataLst>
          </p:nvPr>
        </p:nvSpPr>
        <p:spPr>
          <a:xfrm>
            <a:off x="6012179" y="3714917"/>
            <a:ext cx="4064753" cy="460375"/>
          </a:xfrm>
          <a:prstGeom prst="rect">
            <a:avLst/>
          </a:prstGeom>
          <a:noFill/>
        </p:spPr>
        <p:txBody>
          <a:bodyPr wrap="square" rtlCol="0">
            <a:spAutoFit/>
          </a:bodyPr>
          <a:lstStyle/>
          <a:p>
            <a:r>
              <a:rPr lang="en-US" altLang="zh-CN" sz="2400" b="1">
                <a:solidFill>
                  <a:srgbClr val="7030A0"/>
                </a:solidFill>
                <a:latin typeface="黑体" panose="02010609060101010101" pitchFamily="2" charset="-122"/>
                <a:ea typeface="黑体" panose="02010609060101010101" pitchFamily="2" charset="-122"/>
                <a:cs typeface="黑体" panose="02010609060101010101" pitchFamily="2" charset="-122"/>
              </a:rPr>
              <a:t>1.</a:t>
            </a:r>
            <a:r>
              <a:rPr lang="zh-CN" altLang="en-US" sz="2400" b="1">
                <a:solidFill>
                  <a:srgbClr val="7030A0"/>
                </a:solidFill>
                <a:latin typeface="黑体" panose="02010609060101010101" pitchFamily="2" charset="-122"/>
                <a:ea typeface="黑体" panose="02010609060101010101" pitchFamily="2" charset="-122"/>
                <a:cs typeface="黑体" panose="02010609060101010101" pitchFamily="2" charset="-122"/>
              </a:rPr>
              <a:t>程序法</a:t>
            </a:r>
            <a:endParaRPr lang="zh-CN" altLang="en-US" sz="2400" b="1">
              <a:solidFill>
                <a:srgbClr val="7030A0"/>
              </a:solidFill>
              <a:latin typeface="黑体" panose="02010609060101010101" pitchFamily="2" charset="-122"/>
              <a:ea typeface="黑体" panose="02010609060101010101" pitchFamily="2" charset="-122"/>
              <a:cs typeface="黑体" panose="02010609060101010101" pitchFamily="2" charset="-122"/>
            </a:endParaRPr>
          </a:p>
        </p:txBody>
      </p:sp>
      <p:sp>
        <p:nvSpPr>
          <p:cNvPr id="6" name="文本框 5"/>
          <p:cNvSpPr txBox="1"/>
          <p:nvPr>
            <p:custDataLst>
              <p:tags r:id="rId14"/>
            </p:custDataLst>
          </p:nvPr>
        </p:nvSpPr>
        <p:spPr>
          <a:xfrm>
            <a:off x="6034408" y="4264929"/>
            <a:ext cx="4064753" cy="460375"/>
          </a:xfrm>
          <a:prstGeom prst="rect">
            <a:avLst/>
          </a:prstGeom>
          <a:noFill/>
        </p:spPr>
        <p:txBody>
          <a:bodyPr wrap="square" rtlCol="0">
            <a:spAutoFit/>
          </a:bodyPr>
          <a:lstStyle/>
          <a:p>
            <a:r>
              <a:rPr lang="en-US" altLang="zh-CN" sz="2400" b="1">
                <a:solidFill>
                  <a:srgbClr val="7030A0"/>
                </a:solidFill>
                <a:latin typeface="黑体" panose="02010609060101010101" pitchFamily="2" charset="-122"/>
                <a:ea typeface="黑体" panose="02010609060101010101" pitchFamily="2" charset="-122"/>
                <a:cs typeface="黑体" panose="02010609060101010101" pitchFamily="2" charset="-122"/>
              </a:rPr>
              <a:t>2.</a:t>
            </a:r>
            <a:r>
              <a:rPr lang="zh-CN" altLang="en-US" sz="2400" b="1">
                <a:solidFill>
                  <a:srgbClr val="7030A0"/>
                </a:solidFill>
                <a:latin typeface="黑体" panose="02010609060101010101" pitchFamily="2" charset="-122"/>
                <a:ea typeface="黑体" panose="02010609060101010101" pitchFamily="2" charset="-122"/>
                <a:cs typeface="黑体" panose="02010609060101010101" pitchFamily="2" charset="-122"/>
              </a:rPr>
              <a:t>串反并同</a:t>
            </a:r>
            <a:endParaRPr lang="zh-CN" altLang="en-US" sz="2400" b="1">
              <a:solidFill>
                <a:srgbClr val="7030A0"/>
              </a:solidFill>
              <a:latin typeface="黑体" panose="02010609060101010101" pitchFamily="2" charset="-122"/>
              <a:ea typeface="黑体" panose="02010609060101010101" pitchFamily="2" charset="-122"/>
              <a:cs typeface="黑体" panose="02010609060101010101" pitchFamily="2" charset="-122"/>
            </a:endParaRPr>
          </a:p>
        </p:txBody>
      </p:sp>
      <p:sp>
        <p:nvSpPr>
          <p:cNvPr id="8" name="文本框 7"/>
          <p:cNvSpPr txBox="1"/>
          <p:nvPr>
            <p:custDataLst>
              <p:tags r:id="rId15"/>
            </p:custDataLst>
          </p:nvPr>
        </p:nvSpPr>
        <p:spPr>
          <a:xfrm>
            <a:off x="6037584" y="4750794"/>
            <a:ext cx="4064753" cy="645160"/>
          </a:xfrm>
          <a:prstGeom prst="rect">
            <a:avLst/>
          </a:prstGeom>
          <a:noFill/>
        </p:spPr>
        <p:txBody>
          <a:bodyPr wrap="square" rtlCol="0">
            <a:spAutoFit/>
          </a:bodyPr>
          <a:lstStyle/>
          <a:p>
            <a:pPr>
              <a:lnSpc>
                <a:spcPct val="150000"/>
              </a:lnSpc>
              <a:buNone/>
            </a:pPr>
            <a:r>
              <a:rPr lang="en-US" altLang="zh-CN" sz="2400" b="1">
                <a:solidFill>
                  <a:srgbClr val="7030A0"/>
                </a:solidFill>
                <a:latin typeface="黑体" panose="02010609060101010101" pitchFamily="2" charset="-122"/>
                <a:ea typeface="黑体" panose="02010609060101010101" pitchFamily="2" charset="-122"/>
                <a:cs typeface="黑体" panose="02010609060101010101" pitchFamily="2" charset="-122"/>
              </a:rPr>
              <a:t>3.</a:t>
            </a:r>
            <a:r>
              <a:rPr lang="zh-CN" altLang="en-US" sz="2400">
                <a:solidFill>
                  <a:srgbClr val="7030A0"/>
                </a:solidFill>
                <a:latin typeface="黑体" panose="02010609060101010101" pitchFamily="2" charset="-122"/>
                <a:ea typeface="黑体" panose="02010609060101010101" pitchFamily="2" charset="-122"/>
                <a:cs typeface="黑体" panose="02010609060101010101" pitchFamily="2" charset="-122"/>
                <a:sym typeface="+mn-ea"/>
              </a:rPr>
              <a:t>特殊值法与极限法</a:t>
            </a:r>
            <a:endParaRPr lang="zh-CN" altLang="en-US" sz="2400" b="1">
              <a:solidFill>
                <a:srgbClr val="7030A0"/>
              </a:solidFill>
              <a:latin typeface="黑体" panose="02010609060101010101" pitchFamily="2" charset="-122"/>
              <a:ea typeface="黑体" panose="02010609060101010101" pitchFamily="2" charset="-122"/>
              <a:cs typeface="黑体" panose="02010609060101010101" pitchFamily="2" charset="-122"/>
            </a:endParaRPr>
          </a:p>
        </p:txBody>
      </p:sp>
      <p:sp>
        <p:nvSpPr>
          <p:cNvPr id="9" name="文本框 8"/>
          <p:cNvSpPr txBox="1"/>
          <p:nvPr>
            <p:custDataLst>
              <p:tags r:id="rId16"/>
            </p:custDataLst>
          </p:nvPr>
        </p:nvSpPr>
        <p:spPr>
          <a:xfrm>
            <a:off x="8255" y="99060"/>
            <a:ext cx="265874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rPr>
              <a:t>课堂小结</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ustDataLst>
      <p:tags r:id="rId17"/>
    </p:custData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AutoShape 2"/>
          <p:cNvSpPr/>
          <p:nvPr>
            <p:custDataLst>
              <p:tags r:id="rId1"/>
            </p:custDataLst>
          </p:nvPr>
        </p:nvSpPr>
        <p:spPr>
          <a:xfrm>
            <a:off x="4617705" y="2991148"/>
            <a:ext cx="3379850" cy="2083686"/>
          </a:xfrm>
          <a:prstGeom prst="roundRect">
            <a:avLst>
              <a:gd name="adj" fmla="val 16667"/>
            </a:avLst>
          </a:prstGeom>
          <a:noFill/>
          <a:ln w="304800" cap="flat" cmpd="sng">
            <a:solidFill>
              <a:schemeClr val="hlink"/>
            </a:solidFill>
            <a:prstDash val="solid"/>
            <a:round/>
            <a:headEnd type="none" w="med" len="med"/>
            <a:tailEnd type="none" w="med" len="med"/>
          </a:ln>
        </p:spPr>
        <p:txBody>
          <a:bodyPr wrap="none" anchor="ctr"/>
          <a:lstStyle/>
          <a:p>
            <a:endParaRPr lang="zh-CN" altLang="zh-CN" sz="135">
              <a:latin typeface="Arial" panose="020B0604020202020204" pitchFamily="34" charset="0"/>
              <a:ea typeface="微软雅黑" panose="020B0503020204020204" charset="-122"/>
            </a:endParaRPr>
          </a:p>
        </p:txBody>
      </p:sp>
      <p:grpSp>
        <p:nvGrpSpPr>
          <p:cNvPr id="17410" name="Group 3"/>
          <p:cNvGrpSpPr/>
          <p:nvPr>
            <p:custDataLst>
              <p:tags r:id="rId2"/>
            </p:custDataLst>
          </p:nvPr>
        </p:nvGrpSpPr>
        <p:grpSpPr>
          <a:xfrm>
            <a:off x="5634988" y="4653343"/>
            <a:ext cx="1365883" cy="861995"/>
            <a:chOff x="2381" y="2659"/>
            <a:chExt cx="862" cy="544"/>
          </a:xfrm>
        </p:grpSpPr>
        <p:grpSp>
          <p:nvGrpSpPr>
            <p:cNvPr id="17411" name="Group 4"/>
            <p:cNvGrpSpPr/>
            <p:nvPr>
              <p:custDataLst>
                <p:tags r:id="rId3"/>
              </p:custDataLst>
            </p:nvPr>
          </p:nvGrpSpPr>
          <p:grpSpPr>
            <a:xfrm>
              <a:off x="2426" y="2704"/>
              <a:ext cx="772" cy="499"/>
              <a:chOff x="2426" y="2704"/>
              <a:chExt cx="772" cy="499"/>
            </a:xfrm>
          </p:grpSpPr>
          <p:sp>
            <p:nvSpPr>
              <p:cNvPr id="17412" name="Rectangle 5"/>
              <p:cNvSpPr/>
              <p:nvPr>
                <p:custDataLst>
                  <p:tags r:id="rId4"/>
                </p:custDataLst>
              </p:nvPr>
            </p:nvSpPr>
            <p:spPr>
              <a:xfrm>
                <a:off x="2426" y="2704"/>
                <a:ext cx="772" cy="499"/>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lstStyle/>
              <a:p>
                <a:endParaRPr lang="zh-CN" altLang="zh-CN" sz="135">
                  <a:latin typeface="Arial" panose="020B0604020202020204" pitchFamily="34" charset="0"/>
                  <a:ea typeface="微软雅黑" panose="020B0503020204020204" charset="-122"/>
                </a:endParaRPr>
              </a:p>
            </p:txBody>
          </p:sp>
          <p:sp>
            <p:nvSpPr>
              <p:cNvPr id="17413" name="Line 6"/>
              <p:cNvSpPr/>
              <p:nvPr>
                <p:custDataLst>
                  <p:tags r:id="rId5"/>
                </p:custDataLst>
              </p:nvPr>
            </p:nvSpPr>
            <p:spPr>
              <a:xfrm flipH="1">
                <a:off x="2562" y="2704"/>
                <a:ext cx="0" cy="499"/>
              </a:xfrm>
              <a:prstGeom prst="line">
                <a:avLst/>
              </a:prstGeom>
              <a:ln w="9525" cap="flat" cmpd="sng">
                <a:solidFill>
                  <a:schemeClr val="tx1"/>
                </a:solidFill>
                <a:prstDash val="solid"/>
                <a:round/>
                <a:headEnd type="none" w="med" len="med"/>
                <a:tailEnd type="none" w="med" len="med"/>
              </a:ln>
            </p:spPr>
            <p:txBody>
              <a:bodyPr anchor="t"/>
              <a:lstStyle/>
              <a:p>
                <a:endParaRPr lang="zh-CN" altLang="en-US" sz="135">
                  <a:latin typeface="Arial" panose="020B0604020202020204" pitchFamily="34" charset="0"/>
                  <a:ea typeface="微软雅黑" panose="020B0503020204020204" charset="-122"/>
                </a:endParaRPr>
              </a:p>
            </p:txBody>
          </p:sp>
          <p:sp>
            <p:nvSpPr>
              <p:cNvPr id="17414" name="Line 7"/>
              <p:cNvSpPr/>
              <p:nvPr>
                <p:custDataLst>
                  <p:tags r:id="rId6"/>
                </p:custDataLst>
              </p:nvPr>
            </p:nvSpPr>
            <p:spPr>
              <a:xfrm flipH="1">
                <a:off x="3061" y="2704"/>
                <a:ext cx="0" cy="499"/>
              </a:xfrm>
              <a:prstGeom prst="line">
                <a:avLst/>
              </a:prstGeom>
              <a:ln w="9525" cap="flat" cmpd="sng">
                <a:solidFill>
                  <a:schemeClr val="tx1"/>
                </a:solidFill>
                <a:prstDash val="solid"/>
                <a:round/>
                <a:headEnd type="none" w="med" len="med"/>
                <a:tailEnd type="none" w="med" len="med"/>
              </a:ln>
            </p:spPr>
            <p:txBody>
              <a:bodyPr anchor="t"/>
              <a:lstStyle/>
              <a:p>
                <a:endParaRPr lang="zh-CN" altLang="en-US" sz="135">
                  <a:latin typeface="Arial" panose="020B0604020202020204" pitchFamily="34" charset="0"/>
                  <a:ea typeface="微软雅黑" panose="020B0503020204020204" charset="-122"/>
                </a:endParaRPr>
              </a:p>
            </p:txBody>
          </p:sp>
        </p:grpSp>
        <p:grpSp>
          <p:nvGrpSpPr>
            <p:cNvPr id="17415" name="Group 8"/>
            <p:cNvGrpSpPr/>
            <p:nvPr>
              <p:custDataLst>
                <p:tags r:id="rId7"/>
              </p:custDataLst>
            </p:nvPr>
          </p:nvGrpSpPr>
          <p:grpSpPr>
            <a:xfrm>
              <a:off x="2381" y="2659"/>
              <a:ext cx="862" cy="434"/>
              <a:chOff x="2381" y="2655"/>
              <a:chExt cx="862" cy="434"/>
            </a:xfrm>
          </p:grpSpPr>
          <p:sp>
            <p:nvSpPr>
              <p:cNvPr id="17416" name="Text Box 9"/>
              <p:cNvSpPr txBox="1"/>
              <p:nvPr>
                <p:custDataLst>
                  <p:tags r:id="rId8"/>
                </p:custDataLst>
              </p:nvPr>
            </p:nvSpPr>
            <p:spPr>
              <a:xfrm>
                <a:off x="2381" y="2836"/>
                <a:ext cx="226" cy="71"/>
              </a:xfrm>
              <a:prstGeom prst="rect">
                <a:avLst/>
              </a:prstGeom>
              <a:noFill/>
              <a:ln w="9525">
                <a:noFill/>
              </a:ln>
            </p:spPr>
            <p:txBody>
              <a:bodyPr anchor="t">
                <a:spAutoFit/>
              </a:bodyPr>
              <a:lstStyle/>
              <a:p>
                <a:pPr>
                  <a:spcBef>
                    <a:spcPct val="50000"/>
                  </a:spcBef>
                </a:pPr>
                <a:r>
                  <a:rPr lang="en-US" altLang="zh-CN" sz="135">
                    <a:solidFill>
                      <a:srgbClr val="000000"/>
                    </a:solidFill>
                    <a:latin typeface="Arial" panose="020B0604020202020204" pitchFamily="34" charset="0"/>
                    <a:ea typeface="宋体" panose="02010600030101010101" pitchFamily="2" charset="-122"/>
                  </a:rPr>
                  <a:t>+</a:t>
                </a:r>
                <a:endParaRPr lang="en-US" altLang="zh-CN" sz="135">
                  <a:solidFill>
                    <a:srgbClr val="000000"/>
                  </a:solidFill>
                  <a:latin typeface="Arial" panose="020B0604020202020204" pitchFamily="34" charset="0"/>
                  <a:ea typeface="宋体" panose="02010600030101010101" pitchFamily="2" charset="-122"/>
                </a:endParaRPr>
              </a:p>
            </p:txBody>
          </p:sp>
          <p:sp>
            <p:nvSpPr>
              <p:cNvPr id="17417" name="Rectangle 10"/>
              <p:cNvSpPr/>
              <p:nvPr>
                <p:custDataLst>
                  <p:tags r:id="rId9"/>
                </p:custDataLst>
              </p:nvPr>
            </p:nvSpPr>
            <p:spPr>
              <a:xfrm>
                <a:off x="2381" y="2659"/>
                <a:ext cx="182" cy="71"/>
              </a:xfrm>
              <a:prstGeom prst="rect">
                <a:avLst/>
              </a:prstGeom>
              <a:noFill/>
              <a:ln w="9525">
                <a:noFill/>
              </a:ln>
            </p:spPr>
            <p:txBody>
              <a:bodyPr anchor="t">
                <a:spAutoFit/>
              </a:bodyPr>
              <a:lstStyle/>
              <a:p>
                <a:r>
                  <a:rPr lang="en-US" altLang="zh-CN" sz="135">
                    <a:solidFill>
                      <a:srgbClr val="000000"/>
                    </a:solidFill>
                    <a:latin typeface="Arial" panose="020B0604020202020204" pitchFamily="34" charset="0"/>
                    <a:ea typeface="微软雅黑" panose="020B0503020204020204" charset="-122"/>
                  </a:rPr>
                  <a:t>+</a:t>
                </a:r>
                <a:endParaRPr lang="en-US" altLang="zh-CN" sz="135">
                  <a:solidFill>
                    <a:srgbClr val="000000"/>
                  </a:solidFill>
                  <a:latin typeface="Arial" panose="020B0604020202020204" pitchFamily="34" charset="0"/>
                  <a:ea typeface="微软雅黑" panose="020B0503020204020204" charset="-122"/>
                </a:endParaRPr>
              </a:p>
            </p:txBody>
          </p:sp>
          <p:sp>
            <p:nvSpPr>
              <p:cNvPr id="17418" name="Rectangle 11"/>
              <p:cNvSpPr/>
              <p:nvPr>
                <p:custDataLst>
                  <p:tags r:id="rId10"/>
                </p:custDataLst>
              </p:nvPr>
            </p:nvSpPr>
            <p:spPr>
              <a:xfrm>
                <a:off x="2381" y="3018"/>
                <a:ext cx="122" cy="71"/>
              </a:xfrm>
              <a:prstGeom prst="rect">
                <a:avLst/>
              </a:prstGeom>
              <a:noFill/>
              <a:ln w="9525">
                <a:noFill/>
              </a:ln>
            </p:spPr>
            <p:txBody>
              <a:bodyPr wrap="none" anchor="t">
                <a:spAutoFit/>
              </a:bodyPr>
              <a:lstStyle/>
              <a:p>
                <a:r>
                  <a:rPr lang="en-US" altLang="zh-CN" sz="135">
                    <a:solidFill>
                      <a:srgbClr val="000000"/>
                    </a:solidFill>
                    <a:latin typeface="Arial" panose="020B0604020202020204" pitchFamily="34" charset="0"/>
                    <a:ea typeface="微软雅黑" panose="020B0503020204020204" charset="-122"/>
                  </a:rPr>
                  <a:t>+</a:t>
                </a:r>
                <a:endParaRPr lang="en-US" altLang="zh-CN" sz="135">
                  <a:solidFill>
                    <a:srgbClr val="000000"/>
                  </a:solidFill>
                  <a:latin typeface="Arial" panose="020B0604020202020204" pitchFamily="34" charset="0"/>
                  <a:ea typeface="微软雅黑" panose="020B0503020204020204" charset="-122"/>
                </a:endParaRPr>
              </a:p>
            </p:txBody>
          </p:sp>
          <p:sp>
            <p:nvSpPr>
              <p:cNvPr id="17419" name="Text Box 12"/>
              <p:cNvSpPr txBox="1"/>
              <p:nvPr>
                <p:custDataLst>
                  <p:tags r:id="rId11"/>
                </p:custDataLst>
              </p:nvPr>
            </p:nvSpPr>
            <p:spPr>
              <a:xfrm>
                <a:off x="3061" y="3018"/>
                <a:ext cx="182" cy="71"/>
              </a:xfrm>
              <a:prstGeom prst="rect">
                <a:avLst/>
              </a:prstGeom>
              <a:noFill/>
              <a:ln w="9525">
                <a:noFill/>
              </a:ln>
            </p:spPr>
            <p:txBody>
              <a:bodyPr anchor="t">
                <a:spAutoFit/>
              </a:bodyPr>
              <a:lstStyle/>
              <a:p>
                <a:pPr>
                  <a:spcBef>
                    <a:spcPct val="50000"/>
                  </a:spcBef>
                </a:pPr>
                <a:r>
                  <a:rPr lang="en-US" altLang="zh-CN" sz="135" b="1">
                    <a:latin typeface="Arial" panose="020B0604020202020204" pitchFamily="34" charset="0"/>
                    <a:ea typeface="宋体" panose="02010600030101010101" pitchFamily="2" charset="-122"/>
                  </a:rPr>
                  <a:t>-</a:t>
                </a:r>
                <a:endParaRPr lang="en-US" altLang="zh-CN" sz="135" b="1">
                  <a:latin typeface="Arial" panose="020B0604020202020204" pitchFamily="34" charset="0"/>
                  <a:ea typeface="宋体" panose="02010600030101010101" pitchFamily="2" charset="-122"/>
                </a:endParaRPr>
              </a:p>
            </p:txBody>
          </p:sp>
          <p:sp>
            <p:nvSpPr>
              <p:cNvPr id="17420" name="Text Box 13"/>
              <p:cNvSpPr txBox="1"/>
              <p:nvPr>
                <p:custDataLst>
                  <p:tags r:id="rId12"/>
                </p:custDataLst>
              </p:nvPr>
            </p:nvSpPr>
            <p:spPr>
              <a:xfrm>
                <a:off x="3061" y="2795"/>
                <a:ext cx="182" cy="68"/>
              </a:xfrm>
              <a:prstGeom prst="rect">
                <a:avLst/>
              </a:prstGeom>
              <a:noFill/>
              <a:ln w="9525">
                <a:noFill/>
              </a:ln>
            </p:spPr>
            <p:txBody>
              <a:bodyPr anchor="t">
                <a:spAutoFit/>
              </a:bodyPr>
              <a:lstStyle/>
              <a:p>
                <a:pPr>
                  <a:spcBef>
                    <a:spcPct val="50000"/>
                  </a:spcBef>
                </a:pPr>
                <a:r>
                  <a:rPr lang="en-US" altLang="zh-CN" sz="135" b="1">
                    <a:latin typeface="Arial" panose="020B0604020202020204" pitchFamily="34" charset="0"/>
                    <a:ea typeface="宋体" panose="02010600030101010101" pitchFamily="2" charset="-122"/>
                  </a:rPr>
                  <a:t>-</a:t>
                </a:r>
                <a:endParaRPr lang="en-US" altLang="zh-CN" sz="135" b="1">
                  <a:latin typeface="Arial" panose="020B0604020202020204" pitchFamily="34" charset="0"/>
                  <a:ea typeface="宋体" panose="02010600030101010101" pitchFamily="2" charset="-122"/>
                </a:endParaRPr>
              </a:p>
            </p:txBody>
          </p:sp>
          <p:sp>
            <p:nvSpPr>
              <p:cNvPr id="17421" name="Text Box 14"/>
              <p:cNvSpPr txBox="1"/>
              <p:nvPr>
                <p:custDataLst>
                  <p:tags r:id="rId13"/>
                </p:custDataLst>
              </p:nvPr>
            </p:nvSpPr>
            <p:spPr>
              <a:xfrm>
                <a:off x="3061" y="2655"/>
                <a:ext cx="182" cy="68"/>
              </a:xfrm>
              <a:prstGeom prst="rect">
                <a:avLst/>
              </a:prstGeom>
              <a:noFill/>
              <a:ln w="9525">
                <a:noFill/>
              </a:ln>
            </p:spPr>
            <p:txBody>
              <a:bodyPr anchor="t">
                <a:spAutoFit/>
              </a:bodyPr>
              <a:lstStyle/>
              <a:p>
                <a:pPr>
                  <a:spcBef>
                    <a:spcPct val="50000"/>
                  </a:spcBef>
                </a:pPr>
                <a:r>
                  <a:rPr lang="en-US" altLang="zh-CN" sz="135" b="1">
                    <a:latin typeface="Arial" panose="020B0604020202020204" pitchFamily="34" charset="0"/>
                    <a:ea typeface="宋体" panose="02010600030101010101" pitchFamily="2" charset="-122"/>
                  </a:rPr>
                  <a:t>-</a:t>
                </a:r>
                <a:endParaRPr lang="en-US" altLang="zh-CN" sz="135" b="1">
                  <a:latin typeface="Arial" panose="020B0604020202020204" pitchFamily="34" charset="0"/>
                  <a:ea typeface="宋体" panose="02010600030101010101" pitchFamily="2" charset="-122"/>
                </a:endParaRPr>
              </a:p>
            </p:txBody>
          </p:sp>
        </p:grpSp>
      </p:grpSp>
      <p:grpSp>
        <p:nvGrpSpPr>
          <p:cNvPr id="5" name="Group 15"/>
          <p:cNvGrpSpPr/>
          <p:nvPr>
            <p:custDataLst>
              <p:tags r:id="rId14"/>
            </p:custDataLst>
          </p:nvPr>
        </p:nvGrpSpPr>
        <p:grpSpPr>
          <a:xfrm>
            <a:off x="4484603" y="2788325"/>
            <a:ext cx="3628624" cy="2364151"/>
            <a:chOff x="1814" y="1684"/>
            <a:chExt cx="2290" cy="1492"/>
          </a:xfrm>
        </p:grpSpPr>
        <p:grpSp>
          <p:nvGrpSpPr>
            <p:cNvPr id="17423" name="Group 16"/>
            <p:cNvGrpSpPr/>
            <p:nvPr>
              <p:custDataLst>
                <p:tags r:id="rId15"/>
              </p:custDataLst>
            </p:nvPr>
          </p:nvGrpSpPr>
          <p:grpSpPr>
            <a:xfrm>
              <a:off x="3180" y="1684"/>
              <a:ext cx="181" cy="159"/>
              <a:chOff x="329" y="3181"/>
              <a:chExt cx="181" cy="159"/>
            </a:xfrm>
          </p:grpSpPr>
          <p:sp>
            <p:nvSpPr>
              <p:cNvPr id="17424" name="Oval 17"/>
              <p:cNvSpPr/>
              <p:nvPr>
                <p:custDataLst>
                  <p:tags r:id="rId16"/>
                </p:custDataLst>
              </p:nvPr>
            </p:nvSpPr>
            <p:spPr>
              <a:xfrm>
                <a:off x="385" y="3249"/>
                <a:ext cx="91" cy="91"/>
              </a:xfrm>
              <a:prstGeom prst="ellipse">
                <a:avLst/>
              </a:prstGeom>
              <a:solidFill>
                <a:schemeClr val="accent1"/>
              </a:solidFill>
              <a:ln w="9525" cap="flat" cmpd="sng">
                <a:solidFill>
                  <a:schemeClr val="tx1"/>
                </a:solidFill>
                <a:prstDash val="solid"/>
                <a:round/>
                <a:headEnd type="none" w="med" len="med"/>
                <a:tailEnd type="none" w="med" len="med"/>
              </a:ln>
            </p:spPr>
            <p:txBody>
              <a:bodyPr wrap="none" anchor="ctr"/>
              <a:lstStyle/>
              <a:p>
                <a:endParaRPr lang="zh-CN" altLang="zh-CN" sz="135">
                  <a:latin typeface="Arial" panose="020B0604020202020204" pitchFamily="34" charset="0"/>
                  <a:ea typeface="微软雅黑" panose="020B0503020204020204" charset="-122"/>
                </a:endParaRPr>
              </a:p>
            </p:txBody>
          </p:sp>
          <p:sp>
            <p:nvSpPr>
              <p:cNvPr id="17425" name="Text Box 18"/>
              <p:cNvSpPr txBox="1"/>
              <p:nvPr>
                <p:custDataLst>
                  <p:tags r:id="rId17"/>
                </p:custDataLst>
              </p:nvPr>
            </p:nvSpPr>
            <p:spPr>
              <a:xfrm>
                <a:off x="329" y="3181"/>
                <a:ext cx="181" cy="71"/>
              </a:xfrm>
              <a:prstGeom prst="rect">
                <a:avLst/>
              </a:prstGeom>
              <a:noFill/>
              <a:ln w="9525">
                <a:noFill/>
              </a:ln>
            </p:spPr>
            <p:txBody>
              <a:bodyPr anchor="t">
                <a:spAutoFit/>
              </a:bodyPr>
              <a:lstStyle/>
              <a:p>
                <a:pPr>
                  <a:spcBef>
                    <a:spcPct val="50000"/>
                  </a:spcBef>
                </a:pPr>
                <a:r>
                  <a:rPr lang="en-US" altLang="zh-CN" sz="135">
                    <a:solidFill>
                      <a:srgbClr val="000000"/>
                    </a:solidFill>
                    <a:latin typeface="Arial" panose="020B0604020202020204" pitchFamily="34" charset="0"/>
                    <a:ea typeface="宋体" panose="02010600030101010101" pitchFamily="2" charset="-122"/>
                  </a:rPr>
                  <a:t>+</a:t>
                </a:r>
                <a:endParaRPr lang="en-US" altLang="zh-CN" sz="135">
                  <a:solidFill>
                    <a:srgbClr val="000000"/>
                  </a:solidFill>
                  <a:latin typeface="Arial" panose="020B0604020202020204" pitchFamily="34" charset="0"/>
                  <a:ea typeface="宋体" panose="02010600030101010101" pitchFamily="2" charset="-122"/>
                </a:endParaRPr>
              </a:p>
            </p:txBody>
          </p:sp>
        </p:grpSp>
        <p:grpSp>
          <p:nvGrpSpPr>
            <p:cNvPr id="17426" name="Group 19"/>
            <p:cNvGrpSpPr/>
            <p:nvPr>
              <p:custDataLst>
                <p:tags r:id="rId18"/>
              </p:custDataLst>
            </p:nvPr>
          </p:nvGrpSpPr>
          <p:grpSpPr>
            <a:xfrm>
              <a:off x="2329" y="1684"/>
              <a:ext cx="181" cy="159"/>
              <a:chOff x="329" y="3181"/>
              <a:chExt cx="181" cy="159"/>
            </a:xfrm>
          </p:grpSpPr>
          <p:sp>
            <p:nvSpPr>
              <p:cNvPr id="17427" name="Oval 20"/>
              <p:cNvSpPr/>
              <p:nvPr>
                <p:custDataLst>
                  <p:tags r:id="rId19"/>
                </p:custDataLst>
              </p:nvPr>
            </p:nvSpPr>
            <p:spPr>
              <a:xfrm>
                <a:off x="385" y="3249"/>
                <a:ext cx="91" cy="91"/>
              </a:xfrm>
              <a:prstGeom prst="ellipse">
                <a:avLst/>
              </a:prstGeom>
              <a:solidFill>
                <a:schemeClr val="accent1"/>
              </a:solidFill>
              <a:ln w="9525" cap="flat" cmpd="sng">
                <a:solidFill>
                  <a:schemeClr val="tx1"/>
                </a:solidFill>
                <a:prstDash val="solid"/>
                <a:round/>
                <a:headEnd type="none" w="med" len="med"/>
                <a:tailEnd type="none" w="med" len="med"/>
              </a:ln>
            </p:spPr>
            <p:txBody>
              <a:bodyPr wrap="none" anchor="ctr"/>
              <a:lstStyle/>
              <a:p>
                <a:endParaRPr lang="zh-CN" altLang="zh-CN" sz="135">
                  <a:latin typeface="Arial" panose="020B0604020202020204" pitchFamily="34" charset="0"/>
                  <a:ea typeface="微软雅黑" panose="020B0503020204020204" charset="-122"/>
                </a:endParaRPr>
              </a:p>
            </p:txBody>
          </p:sp>
          <p:sp>
            <p:nvSpPr>
              <p:cNvPr id="17428" name="Text Box 21"/>
              <p:cNvSpPr txBox="1"/>
              <p:nvPr>
                <p:custDataLst>
                  <p:tags r:id="rId20"/>
                </p:custDataLst>
              </p:nvPr>
            </p:nvSpPr>
            <p:spPr>
              <a:xfrm>
                <a:off x="329" y="3181"/>
                <a:ext cx="181" cy="71"/>
              </a:xfrm>
              <a:prstGeom prst="rect">
                <a:avLst/>
              </a:prstGeom>
              <a:noFill/>
              <a:ln w="9525">
                <a:noFill/>
              </a:ln>
            </p:spPr>
            <p:txBody>
              <a:bodyPr anchor="t">
                <a:spAutoFit/>
              </a:bodyPr>
              <a:lstStyle/>
              <a:p>
                <a:pPr>
                  <a:spcBef>
                    <a:spcPct val="50000"/>
                  </a:spcBef>
                </a:pPr>
                <a:r>
                  <a:rPr lang="en-US" altLang="zh-CN" sz="135">
                    <a:solidFill>
                      <a:srgbClr val="000000"/>
                    </a:solidFill>
                    <a:latin typeface="Arial" panose="020B0604020202020204" pitchFamily="34" charset="0"/>
                    <a:ea typeface="宋体" panose="02010600030101010101" pitchFamily="2" charset="-122"/>
                  </a:rPr>
                  <a:t>+</a:t>
                </a:r>
                <a:endParaRPr lang="en-US" altLang="zh-CN" sz="135">
                  <a:solidFill>
                    <a:srgbClr val="000000"/>
                  </a:solidFill>
                  <a:latin typeface="Arial" panose="020B0604020202020204" pitchFamily="34" charset="0"/>
                  <a:ea typeface="宋体" panose="02010600030101010101" pitchFamily="2" charset="-122"/>
                </a:endParaRPr>
              </a:p>
            </p:txBody>
          </p:sp>
        </p:grpSp>
        <p:grpSp>
          <p:nvGrpSpPr>
            <p:cNvPr id="17429" name="Group 22"/>
            <p:cNvGrpSpPr/>
            <p:nvPr>
              <p:custDataLst>
                <p:tags r:id="rId21"/>
              </p:custDataLst>
            </p:nvPr>
          </p:nvGrpSpPr>
          <p:grpSpPr>
            <a:xfrm>
              <a:off x="1819" y="2110"/>
              <a:ext cx="181" cy="159"/>
              <a:chOff x="329" y="3181"/>
              <a:chExt cx="181" cy="159"/>
            </a:xfrm>
          </p:grpSpPr>
          <p:sp>
            <p:nvSpPr>
              <p:cNvPr id="17430" name="Oval 23"/>
              <p:cNvSpPr/>
              <p:nvPr>
                <p:custDataLst>
                  <p:tags r:id="rId22"/>
                </p:custDataLst>
              </p:nvPr>
            </p:nvSpPr>
            <p:spPr>
              <a:xfrm>
                <a:off x="385" y="3249"/>
                <a:ext cx="91" cy="91"/>
              </a:xfrm>
              <a:prstGeom prst="ellipse">
                <a:avLst/>
              </a:prstGeom>
              <a:solidFill>
                <a:schemeClr val="accent1"/>
              </a:solidFill>
              <a:ln w="9525" cap="flat" cmpd="sng">
                <a:solidFill>
                  <a:schemeClr val="tx1"/>
                </a:solidFill>
                <a:prstDash val="solid"/>
                <a:round/>
                <a:headEnd type="none" w="med" len="med"/>
                <a:tailEnd type="none" w="med" len="med"/>
              </a:ln>
            </p:spPr>
            <p:txBody>
              <a:bodyPr wrap="none" anchor="ctr"/>
              <a:lstStyle/>
              <a:p>
                <a:endParaRPr lang="zh-CN" altLang="zh-CN" sz="135">
                  <a:latin typeface="Arial" panose="020B0604020202020204" pitchFamily="34" charset="0"/>
                  <a:ea typeface="微软雅黑" panose="020B0503020204020204" charset="-122"/>
                </a:endParaRPr>
              </a:p>
            </p:txBody>
          </p:sp>
          <p:sp>
            <p:nvSpPr>
              <p:cNvPr id="17431" name="Text Box 24"/>
              <p:cNvSpPr txBox="1"/>
              <p:nvPr>
                <p:custDataLst>
                  <p:tags r:id="rId23"/>
                </p:custDataLst>
              </p:nvPr>
            </p:nvSpPr>
            <p:spPr>
              <a:xfrm>
                <a:off x="329" y="3181"/>
                <a:ext cx="181" cy="71"/>
              </a:xfrm>
              <a:prstGeom prst="rect">
                <a:avLst/>
              </a:prstGeom>
              <a:noFill/>
              <a:ln w="9525">
                <a:noFill/>
              </a:ln>
            </p:spPr>
            <p:txBody>
              <a:bodyPr anchor="t">
                <a:spAutoFit/>
              </a:bodyPr>
              <a:lstStyle/>
              <a:p>
                <a:pPr>
                  <a:spcBef>
                    <a:spcPct val="50000"/>
                  </a:spcBef>
                </a:pPr>
                <a:r>
                  <a:rPr lang="en-US" altLang="zh-CN" sz="135">
                    <a:solidFill>
                      <a:srgbClr val="000000"/>
                    </a:solidFill>
                    <a:latin typeface="Arial" panose="020B0604020202020204" pitchFamily="34" charset="0"/>
                    <a:ea typeface="宋体" panose="02010600030101010101" pitchFamily="2" charset="-122"/>
                  </a:rPr>
                  <a:t>+</a:t>
                </a:r>
                <a:endParaRPr lang="en-US" altLang="zh-CN" sz="135">
                  <a:solidFill>
                    <a:srgbClr val="000000"/>
                  </a:solidFill>
                  <a:latin typeface="Arial" panose="020B0604020202020204" pitchFamily="34" charset="0"/>
                  <a:ea typeface="宋体" panose="02010600030101010101" pitchFamily="2" charset="-122"/>
                </a:endParaRPr>
              </a:p>
            </p:txBody>
          </p:sp>
        </p:grpSp>
        <p:grpSp>
          <p:nvGrpSpPr>
            <p:cNvPr id="17432" name="Group 25"/>
            <p:cNvGrpSpPr/>
            <p:nvPr>
              <p:custDataLst>
                <p:tags r:id="rId24"/>
              </p:custDataLst>
            </p:nvPr>
          </p:nvGrpSpPr>
          <p:grpSpPr>
            <a:xfrm>
              <a:off x="1814" y="2620"/>
              <a:ext cx="181" cy="159"/>
              <a:chOff x="329" y="3181"/>
              <a:chExt cx="181" cy="159"/>
            </a:xfrm>
          </p:grpSpPr>
          <p:sp>
            <p:nvSpPr>
              <p:cNvPr id="17433" name="Oval 26"/>
              <p:cNvSpPr/>
              <p:nvPr>
                <p:custDataLst>
                  <p:tags r:id="rId25"/>
                </p:custDataLst>
              </p:nvPr>
            </p:nvSpPr>
            <p:spPr>
              <a:xfrm>
                <a:off x="385" y="3249"/>
                <a:ext cx="91" cy="91"/>
              </a:xfrm>
              <a:prstGeom prst="ellipse">
                <a:avLst/>
              </a:prstGeom>
              <a:solidFill>
                <a:schemeClr val="accent1"/>
              </a:solidFill>
              <a:ln w="9525" cap="flat" cmpd="sng">
                <a:solidFill>
                  <a:schemeClr val="tx1"/>
                </a:solidFill>
                <a:prstDash val="solid"/>
                <a:round/>
                <a:headEnd type="none" w="med" len="med"/>
                <a:tailEnd type="none" w="med" len="med"/>
              </a:ln>
            </p:spPr>
            <p:txBody>
              <a:bodyPr wrap="none" anchor="ctr"/>
              <a:lstStyle/>
              <a:p>
                <a:endParaRPr lang="zh-CN" altLang="zh-CN" sz="135">
                  <a:latin typeface="Arial" panose="020B0604020202020204" pitchFamily="34" charset="0"/>
                  <a:ea typeface="微软雅黑" panose="020B0503020204020204" charset="-122"/>
                </a:endParaRPr>
              </a:p>
            </p:txBody>
          </p:sp>
          <p:sp>
            <p:nvSpPr>
              <p:cNvPr id="17434" name="Text Box 27"/>
              <p:cNvSpPr txBox="1"/>
              <p:nvPr>
                <p:custDataLst>
                  <p:tags r:id="rId26"/>
                </p:custDataLst>
              </p:nvPr>
            </p:nvSpPr>
            <p:spPr>
              <a:xfrm>
                <a:off x="329" y="3181"/>
                <a:ext cx="181" cy="71"/>
              </a:xfrm>
              <a:prstGeom prst="rect">
                <a:avLst/>
              </a:prstGeom>
              <a:noFill/>
              <a:ln w="9525">
                <a:noFill/>
              </a:ln>
            </p:spPr>
            <p:txBody>
              <a:bodyPr anchor="t">
                <a:spAutoFit/>
              </a:bodyPr>
              <a:lstStyle/>
              <a:p>
                <a:pPr>
                  <a:spcBef>
                    <a:spcPct val="50000"/>
                  </a:spcBef>
                </a:pPr>
                <a:r>
                  <a:rPr lang="en-US" altLang="zh-CN" sz="135">
                    <a:solidFill>
                      <a:srgbClr val="000000"/>
                    </a:solidFill>
                    <a:latin typeface="Arial" panose="020B0604020202020204" pitchFamily="34" charset="0"/>
                    <a:ea typeface="宋体" panose="02010600030101010101" pitchFamily="2" charset="-122"/>
                  </a:rPr>
                  <a:t>+</a:t>
                </a:r>
                <a:endParaRPr lang="en-US" altLang="zh-CN" sz="135">
                  <a:solidFill>
                    <a:srgbClr val="000000"/>
                  </a:solidFill>
                  <a:latin typeface="Arial" panose="020B0604020202020204" pitchFamily="34" charset="0"/>
                  <a:ea typeface="宋体" panose="02010600030101010101" pitchFamily="2" charset="-122"/>
                </a:endParaRPr>
              </a:p>
            </p:txBody>
          </p:sp>
        </p:grpSp>
        <p:grpSp>
          <p:nvGrpSpPr>
            <p:cNvPr id="17435" name="Group 28"/>
            <p:cNvGrpSpPr/>
            <p:nvPr>
              <p:custDataLst>
                <p:tags r:id="rId27"/>
              </p:custDataLst>
            </p:nvPr>
          </p:nvGrpSpPr>
          <p:grpSpPr>
            <a:xfrm>
              <a:off x="2188" y="3017"/>
              <a:ext cx="181" cy="159"/>
              <a:chOff x="329" y="3181"/>
              <a:chExt cx="181" cy="159"/>
            </a:xfrm>
          </p:grpSpPr>
          <p:sp>
            <p:nvSpPr>
              <p:cNvPr id="17436" name="Oval 29"/>
              <p:cNvSpPr/>
              <p:nvPr>
                <p:custDataLst>
                  <p:tags r:id="rId28"/>
                </p:custDataLst>
              </p:nvPr>
            </p:nvSpPr>
            <p:spPr>
              <a:xfrm>
                <a:off x="385" y="3249"/>
                <a:ext cx="91" cy="91"/>
              </a:xfrm>
              <a:prstGeom prst="ellipse">
                <a:avLst/>
              </a:prstGeom>
              <a:solidFill>
                <a:schemeClr val="accent1"/>
              </a:solidFill>
              <a:ln w="9525" cap="flat" cmpd="sng">
                <a:solidFill>
                  <a:schemeClr val="tx1"/>
                </a:solidFill>
                <a:prstDash val="solid"/>
                <a:round/>
                <a:headEnd type="none" w="med" len="med"/>
                <a:tailEnd type="none" w="med" len="med"/>
              </a:ln>
            </p:spPr>
            <p:txBody>
              <a:bodyPr wrap="none" anchor="ctr"/>
              <a:lstStyle/>
              <a:p>
                <a:endParaRPr lang="zh-CN" altLang="zh-CN" sz="135">
                  <a:latin typeface="Arial" panose="020B0604020202020204" pitchFamily="34" charset="0"/>
                  <a:ea typeface="微软雅黑" panose="020B0503020204020204" charset="-122"/>
                </a:endParaRPr>
              </a:p>
            </p:txBody>
          </p:sp>
          <p:sp>
            <p:nvSpPr>
              <p:cNvPr id="17437" name="Text Box 30"/>
              <p:cNvSpPr txBox="1"/>
              <p:nvPr>
                <p:custDataLst>
                  <p:tags r:id="rId29"/>
                </p:custDataLst>
              </p:nvPr>
            </p:nvSpPr>
            <p:spPr>
              <a:xfrm>
                <a:off x="329" y="3181"/>
                <a:ext cx="181" cy="71"/>
              </a:xfrm>
              <a:prstGeom prst="rect">
                <a:avLst/>
              </a:prstGeom>
              <a:noFill/>
              <a:ln w="9525">
                <a:noFill/>
              </a:ln>
            </p:spPr>
            <p:txBody>
              <a:bodyPr anchor="t">
                <a:spAutoFit/>
              </a:bodyPr>
              <a:lstStyle/>
              <a:p>
                <a:pPr>
                  <a:spcBef>
                    <a:spcPct val="50000"/>
                  </a:spcBef>
                </a:pPr>
                <a:r>
                  <a:rPr lang="en-US" altLang="zh-CN" sz="135">
                    <a:solidFill>
                      <a:srgbClr val="000000"/>
                    </a:solidFill>
                    <a:latin typeface="Arial" panose="020B0604020202020204" pitchFamily="34" charset="0"/>
                    <a:ea typeface="宋体" panose="02010600030101010101" pitchFamily="2" charset="-122"/>
                  </a:rPr>
                  <a:t>+</a:t>
                </a:r>
                <a:endParaRPr lang="en-US" altLang="zh-CN" sz="135">
                  <a:solidFill>
                    <a:srgbClr val="000000"/>
                  </a:solidFill>
                  <a:latin typeface="Arial" panose="020B0604020202020204" pitchFamily="34" charset="0"/>
                  <a:ea typeface="宋体" panose="02010600030101010101" pitchFamily="2" charset="-122"/>
                </a:endParaRPr>
              </a:p>
            </p:txBody>
          </p:sp>
        </p:grpSp>
        <p:grpSp>
          <p:nvGrpSpPr>
            <p:cNvPr id="17438" name="Group 31"/>
            <p:cNvGrpSpPr/>
            <p:nvPr>
              <p:custDataLst>
                <p:tags r:id="rId30"/>
              </p:custDataLst>
            </p:nvPr>
          </p:nvGrpSpPr>
          <p:grpSpPr>
            <a:xfrm>
              <a:off x="3662" y="3017"/>
              <a:ext cx="181" cy="159"/>
              <a:chOff x="329" y="3181"/>
              <a:chExt cx="181" cy="159"/>
            </a:xfrm>
          </p:grpSpPr>
          <p:sp>
            <p:nvSpPr>
              <p:cNvPr id="17439" name="Oval 32"/>
              <p:cNvSpPr/>
              <p:nvPr>
                <p:custDataLst>
                  <p:tags r:id="rId31"/>
                </p:custDataLst>
              </p:nvPr>
            </p:nvSpPr>
            <p:spPr>
              <a:xfrm>
                <a:off x="385" y="3249"/>
                <a:ext cx="91" cy="91"/>
              </a:xfrm>
              <a:prstGeom prst="ellipse">
                <a:avLst/>
              </a:prstGeom>
              <a:solidFill>
                <a:schemeClr val="accent1"/>
              </a:solidFill>
              <a:ln w="9525" cap="flat" cmpd="sng">
                <a:solidFill>
                  <a:schemeClr val="tx1"/>
                </a:solidFill>
                <a:prstDash val="solid"/>
                <a:round/>
                <a:headEnd type="none" w="med" len="med"/>
                <a:tailEnd type="none" w="med" len="med"/>
              </a:ln>
            </p:spPr>
            <p:txBody>
              <a:bodyPr wrap="none" anchor="ctr"/>
              <a:lstStyle/>
              <a:p>
                <a:endParaRPr lang="zh-CN" altLang="zh-CN" sz="135">
                  <a:latin typeface="Arial" panose="020B0604020202020204" pitchFamily="34" charset="0"/>
                  <a:ea typeface="微软雅黑" panose="020B0503020204020204" charset="-122"/>
                </a:endParaRPr>
              </a:p>
            </p:txBody>
          </p:sp>
          <p:sp>
            <p:nvSpPr>
              <p:cNvPr id="17440" name="Text Box 33"/>
              <p:cNvSpPr txBox="1"/>
              <p:nvPr>
                <p:custDataLst>
                  <p:tags r:id="rId32"/>
                </p:custDataLst>
              </p:nvPr>
            </p:nvSpPr>
            <p:spPr>
              <a:xfrm>
                <a:off x="329" y="3181"/>
                <a:ext cx="181" cy="71"/>
              </a:xfrm>
              <a:prstGeom prst="rect">
                <a:avLst/>
              </a:prstGeom>
              <a:noFill/>
              <a:ln w="9525">
                <a:noFill/>
              </a:ln>
            </p:spPr>
            <p:txBody>
              <a:bodyPr anchor="t">
                <a:spAutoFit/>
              </a:bodyPr>
              <a:lstStyle/>
              <a:p>
                <a:pPr>
                  <a:spcBef>
                    <a:spcPct val="50000"/>
                  </a:spcBef>
                </a:pPr>
                <a:r>
                  <a:rPr lang="en-US" altLang="zh-CN" sz="135">
                    <a:solidFill>
                      <a:srgbClr val="000000"/>
                    </a:solidFill>
                    <a:latin typeface="Arial" panose="020B0604020202020204" pitchFamily="34" charset="0"/>
                    <a:ea typeface="宋体" panose="02010600030101010101" pitchFamily="2" charset="-122"/>
                  </a:rPr>
                  <a:t>+</a:t>
                </a:r>
                <a:endParaRPr lang="en-US" altLang="zh-CN" sz="135">
                  <a:solidFill>
                    <a:srgbClr val="000000"/>
                  </a:solidFill>
                  <a:latin typeface="Arial" panose="020B0604020202020204" pitchFamily="34" charset="0"/>
                  <a:ea typeface="宋体" panose="02010600030101010101" pitchFamily="2" charset="-122"/>
                </a:endParaRPr>
              </a:p>
            </p:txBody>
          </p:sp>
        </p:grpSp>
        <p:grpSp>
          <p:nvGrpSpPr>
            <p:cNvPr id="17441" name="Group 34"/>
            <p:cNvGrpSpPr/>
            <p:nvPr>
              <p:custDataLst>
                <p:tags r:id="rId33"/>
              </p:custDataLst>
            </p:nvPr>
          </p:nvGrpSpPr>
          <p:grpSpPr>
            <a:xfrm>
              <a:off x="3923" y="2620"/>
              <a:ext cx="181" cy="159"/>
              <a:chOff x="329" y="3181"/>
              <a:chExt cx="181" cy="159"/>
            </a:xfrm>
          </p:grpSpPr>
          <p:sp>
            <p:nvSpPr>
              <p:cNvPr id="17442" name="Oval 35"/>
              <p:cNvSpPr/>
              <p:nvPr>
                <p:custDataLst>
                  <p:tags r:id="rId34"/>
                </p:custDataLst>
              </p:nvPr>
            </p:nvSpPr>
            <p:spPr>
              <a:xfrm>
                <a:off x="385" y="3249"/>
                <a:ext cx="91" cy="91"/>
              </a:xfrm>
              <a:prstGeom prst="ellipse">
                <a:avLst/>
              </a:prstGeom>
              <a:solidFill>
                <a:schemeClr val="accent1"/>
              </a:solidFill>
              <a:ln w="9525" cap="flat" cmpd="sng">
                <a:solidFill>
                  <a:schemeClr val="tx1"/>
                </a:solidFill>
                <a:prstDash val="solid"/>
                <a:round/>
                <a:headEnd type="none" w="med" len="med"/>
                <a:tailEnd type="none" w="med" len="med"/>
              </a:ln>
            </p:spPr>
            <p:txBody>
              <a:bodyPr wrap="none" anchor="ctr"/>
              <a:lstStyle/>
              <a:p>
                <a:endParaRPr lang="zh-CN" altLang="zh-CN" sz="135">
                  <a:latin typeface="Arial" panose="020B0604020202020204" pitchFamily="34" charset="0"/>
                  <a:ea typeface="微软雅黑" panose="020B0503020204020204" charset="-122"/>
                </a:endParaRPr>
              </a:p>
            </p:txBody>
          </p:sp>
          <p:sp>
            <p:nvSpPr>
              <p:cNvPr id="17443" name="Text Box 36"/>
              <p:cNvSpPr txBox="1"/>
              <p:nvPr>
                <p:custDataLst>
                  <p:tags r:id="rId35"/>
                </p:custDataLst>
              </p:nvPr>
            </p:nvSpPr>
            <p:spPr>
              <a:xfrm>
                <a:off x="329" y="3181"/>
                <a:ext cx="181" cy="71"/>
              </a:xfrm>
              <a:prstGeom prst="rect">
                <a:avLst/>
              </a:prstGeom>
              <a:noFill/>
              <a:ln w="9525">
                <a:noFill/>
              </a:ln>
            </p:spPr>
            <p:txBody>
              <a:bodyPr anchor="t">
                <a:spAutoFit/>
              </a:bodyPr>
              <a:lstStyle/>
              <a:p>
                <a:pPr>
                  <a:spcBef>
                    <a:spcPct val="50000"/>
                  </a:spcBef>
                </a:pPr>
                <a:r>
                  <a:rPr lang="en-US" altLang="zh-CN" sz="135">
                    <a:solidFill>
                      <a:srgbClr val="000000"/>
                    </a:solidFill>
                    <a:latin typeface="Arial" panose="020B0604020202020204" pitchFamily="34" charset="0"/>
                    <a:ea typeface="宋体" panose="02010600030101010101" pitchFamily="2" charset="-122"/>
                  </a:rPr>
                  <a:t>+</a:t>
                </a:r>
                <a:endParaRPr lang="en-US" altLang="zh-CN" sz="135">
                  <a:solidFill>
                    <a:srgbClr val="000000"/>
                  </a:solidFill>
                  <a:latin typeface="Arial" panose="020B0604020202020204" pitchFamily="34" charset="0"/>
                  <a:ea typeface="宋体" panose="02010600030101010101" pitchFamily="2" charset="-122"/>
                </a:endParaRPr>
              </a:p>
            </p:txBody>
          </p:sp>
        </p:grpSp>
        <p:grpSp>
          <p:nvGrpSpPr>
            <p:cNvPr id="17444" name="Group 37"/>
            <p:cNvGrpSpPr/>
            <p:nvPr>
              <p:custDataLst>
                <p:tags r:id="rId36"/>
              </p:custDataLst>
            </p:nvPr>
          </p:nvGrpSpPr>
          <p:grpSpPr>
            <a:xfrm>
              <a:off x="3917" y="1996"/>
              <a:ext cx="181" cy="159"/>
              <a:chOff x="329" y="3181"/>
              <a:chExt cx="181" cy="159"/>
            </a:xfrm>
          </p:grpSpPr>
          <p:sp>
            <p:nvSpPr>
              <p:cNvPr id="17445" name="Oval 38"/>
              <p:cNvSpPr/>
              <p:nvPr>
                <p:custDataLst>
                  <p:tags r:id="rId37"/>
                </p:custDataLst>
              </p:nvPr>
            </p:nvSpPr>
            <p:spPr>
              <a:xfrm>
                <a:off x="385" y="3249"/>
                <a:ext cx="91" cy="91"/>
              </a:xfrm>
              <a:prstGeom prst="ellipse">
                <a:avLst/>
              </a:prstGeom>
              <a:solidFill>
                <a:schemeClr val="accent1"/>
              </a:solidFill>
              <a:ln w="9525" cap="flat" cmpd="sng">
                <a:solidFill>
                  <a:schemeClr val="tx1"/>
                </a:solidFill>
                <a:prstDash val="solid"/>
                <a:round/>
                <a:headEnd type="none" w="med" len="med"/>
                <a:tailEnd type="none" w="med" len="med"/>
              </a:ln>
            </p:spPr>
            <p:txBody>
              <a:bodyPr wrap="none" anchor="ctr"/>
              <a:lstStyle/>
              <a:p>
                <a:endParaRPr lang="zh-CN" altLang="zh-CN" sz="135">
                  <a:latin typeface="Arial" panose="020B0604020202020204" pitchFamily="34" charset="0"/>
                  <a:ea typeface="微软雅黑" panose="020B0503020204020204" charset="-122"/>
                </a:endParaRPr>
              </a:p>
            </p:txBody>
          </p:sp>
          <p:sp>
            <p:nvSpPr>
              <p:cNvPr id="17446" name="Text Box 39"/>
              <p:cNvSpPr txBox="1"/>
              <p:nvPr>
                <p:custDataLst>
                  <p:tags r:id="rId38"/>
                </p:custDataLst>
              </p:nvPr>
            </p:nvSpPr>
            <p:spPr>
              <a:xfrm>
                <a:off x="329" y="3181"/>
                <a:ext cx="181" cy="71"/>
              </a:xfrm>
              <a:prstGeom prst="rect">
                <a:avLst/>
              </a:prstGeom>
              <a:noFill/>
              <a:ln w="9525">
                <a:noFill/>
              </a:ln>
            </p:spPr>
            <p:txBody>
              <a:bodyPr anchor="t">
                <a:spAutoFit/>
              </a:bodyPr>
              <a:lstStyle/>
              <a:p>
                <a:pPr>
                  <a:spcBef>
                    <a:spcPct val="50000"/>
                  </a:spcBef>
                </a:pPr>
                <a:r>
                  <a:rPr lang="en-US" altLang="zh-CN" sz="135">
                    <a:solidFill>
                      <a:srgbClr val="000000"/>
                    </a:solidFill>
                    <a:latin typeface="Arial" panose="020B0604020202020204" pitchFamily="34" charset="0"/>
                    <a:ea typeface="宋体" panose="02010600030101010101" pitchFamily="2" charset="-122"/>
                  </a:rPr>
                  <a:t>+</a:t>
                </a:r>
                <a:endParaRPr lang="en-US" altLang="zh-CN" sz="135">
                  <a:solidFill>
                    <a:srgbClr val="000000"/>
                  </a:solidFill>
                  <a:latin typeface="Arial" panose="020B0604020202020204" pitchFamily="34" charset="0"/>
                  <a:ea typeface="宋体" panose="02010600030101010101" pitchFamily="2" charset="-122"/>
                </a:endParaRPr>
              </a:p>
            </p:txBody>
          </p:sp>
        </p:grpSp>
      </p:grpSp>
      <p:grpSp>
        <p:nvGrpSpPr>
          <p:cNvPr id="18" name="Group 66"/>
          <p:cNvGrpSpPr/>
          <p:nvPr>
            <p:custDataLst>
              <p:tags r:id="rId39"/>
            </p:custDataLst>
          </p:nvPr>
        </p:nvGrpSpPr>
        <p:grpSpPr>
          <a:xfrm>
            <a:off x="4554324" y="2349405"/>
            <a:ext cx="3486013" cy="2836347"/>
            <a:chOff x="3130" y="74"/>
            <a:chExt cx="2200" cy="1790"/>
          </a:xfrm>
        </p:grpSpPr>
        <p:grpSp>
          <p:nvGrpSpPr>
            <p:cNvPr id="17448" name="Group 67"/>
            <p:cNvGrpSpPr/>
            <p:nvPr>
              <p:custDataLst>
                <p:tags r:id="rId40"/>
              </p:custDataLst>
            </p:nvPr>
          </p:nvGrpSpPr>
          <p:grpSpPr>
            <a:xfrm>
              <a:off x="3130" y="458"/>
              <a:ext cx="2200" cy="1406"/>
              <a:chOff x="3288" y="1638"/>
              <a:chExt cx="2200" cy="1406"/>
            </a:xfrm>
          </p:grpSpPr>
          <p:sp>
            <p:nvSpPr>
              <p:cNvPr id="17449" name="AutoShape 68"/>
              <p:cNvSpPr/>
              <p:nvPr>
                <p:custDataLst>
                  <p:tags r:id="rId41"/>
                </p:custDataLst>
              </p:nvPr>
            </p:nvSpPr>
            <p:spPr>
              <a:xfrm>
                <a:off x="3379" y="1706"/>
                <a:ext cx="2018" cy="1248"/>
              </a:xfrm>
              <a:prstGeom prst="roundRect">
                <a:avLst>
                  <a:gd name="adj" fmla="val 16667"/>
                </a:avLst>
              </a:prstGeom>
              <a:noFill/>
              <a:ln w="9525" cap="flat" cmpd="sng">
                <a:solidFill>
                  <a:srgbClr val="00FF00"/>
                </a:solidFill>
                <a:prstDash val="solid"/>
                <a:round/>
                <a:headEnd type="none" w="med" len="med"/>
                <a:tailEnd type="none" w="med" len="med"/>
              </a:ln>
            </p:spPr>
            <p:txBody>
              <a:bodyPr wrap="none" anchor="ctr"/>
              <a:lstStyle/>
              <a:p>
                <a:endParaRPr lang="zh-CN" altLang="zh-CN" sz="135">
                  <a:latin typeface="Arial" panose="020B0604020202020204" pitchFamily="34" charset="0"/>
                  <a:ea typeface="微软雅黑" panose="020B0503020204020204" charset="-122"/>
                </a:endParaRPr>
              </a:p>
            </p:txBody>
          </p:sp>
          <p:sp>
            <p:nvSpPr>
              <p:cNvPr id="17450" name="AutoShape 69"/>
              <p:cNvSpPr/>
              <p:nvPr>
                <p:custDataLst>
                  <p:tags r:id="rId42"/>
                </p:custDataLst>
              </p:nvPr>
            </p:nvSpPr>
            <p:spPr>
              <a:xfrm>
                <a:off x="3288" y="1638"/>
                <a:ext cx="2200" cy="1406"/>
              </a:xfrm>
              <a:prstGeom prst="roundRect">
                <a:avLst>
                  <a:gd name="adj" fmla="val 16667"/>
                </a:avLst>
              </a:prstGeom>
              <a:noFill/>
              <a:ln w="9525" cap="flat" cmpd="sng">
                <a:solidFill>
                  <a:srgbClr val="00FF00"/>
                </a:solidFill>
                <a:prstDash val="solid"/>
                <a:round/>
                <a:headEnd type="none" w="med" len="med"/>
                <a:tailEnd type="none" w="med" len="med"/>
              </a:ln>
            </p:spPr>
            <p:txBody>
              <a:bodyPr wrap="none" anchor="ctr"/>
              <a:lstStyle/>
              <a:p>
                <a:endParaRPr lang="zh-CN" altLang="zh-CN" sz="135">
                  <a:latin typeface="Arial" panose="020B0604020202020204" pitchFamily="34" charset="0"/>
                  <a:ea typeface="微软雅黑" panose="020B0503020204020204" charset="-122"/>
                </a:endParaRPr>
              </a:p>
            </p:txBody>
          </p:sp>
          <p:sp>
            <p:nvSpPr>
              <p:cNvPr id="17451" name="Line 70"/>
              <p:cNvSpPr/>
              <p:nvPr>
                <p:custDataLst>
                  <p:tags r:id="rId43"/>
                </p:custDataLst>
              </p:nvPr>
            </p:nvSpPr>
            <p:spPr>
              <a:xfrm>
                <a:off x="4218" y="1706"/>
                <a:ext cx="136" cy="0"/>
              </a:xfrm>
              <a:prstGeom prst="line">
                <a:avLst/>
              </a:prstGeom>
              <a:ln w="9525" cap="flat" cmpd="sng">
                <a:solidFill>
                  <a:srgbClr val="00FF00"/>
                </a:solidFill>
                <a:prstDash val="solid"/>
                <a:round/>
                <a:headEnd type="none" w="med" len="med"/>
                <a:tailEnd type="triangle" w="med" len="med"/>
              </a:ln>
            </p:spPr>
            <p:txBody>
              <a:bodyPr anchor="t"/>
              <a:lstStyle/>
              <a:p>
                <a:endParaRPr lang="zh-CN" altLang="en-US" sz="135">
                  <a:latin typeface="Arial" panose="020B0604020202020204" pitchFamily="34" charset="0"/>
                  <a:ea typeface="微软雅黑" panose="020B0503020204020204" charset="-122"/>
                </a:endParaRPr>
              </a:p>
            </p:txBody>
          </p:sp>
          <p:sp>
            <p:nvSpPr>
              <p:cNvPr id="17452" name="Line 71"/>
              <p:cNvSpPr/>
              <p:nvPr>
                <p:custDataLst>
                  <p:tags r:id="rId44"/>
                </p:custDataLst>
              </p:nvPr>
            </p:nvSpPr>
            <p:spPr>
              <a:xfrm>
                <a:off x="4150" y="1638"/>
                <a:ext cx="204" cy="0"/>
              </a:xfrm>
              <a:prstGeom prst="line">
                <a:avLst/>
              </a:prstGeom>
              <a:ln w="9525" cap="flat" cmpd="sng">
                <a:solidFill>
                  <a:srgbClr val="00FF00"/>
                </a:solidFill>
                <a:prstDash val="solid"/>
                <a:round/>
                <a:headEnd type="none" w="med" len="med"/>
                <a:tailEnd type="triangle" w="med" len="med"/>
              </a:ln>
            </p:spPr>
            <p:txBody>
              <a:bodyPr anchor="t"/>
              <a:lstStyle/>
              <a:p>
                <a:endParaRPr lang="zh-CN" altLang="en-US" sz="135">
                  <a:latin typeface="Arial" panose="020B0604020202020204" pitchFamily="34" charset="0"/>
                  <a:ea typeface="微软雅黑" panose="020B0503020204020204" charset="-122"/>
                </a:endParaRPr>
              </a:p>
            </p:txBody>
          </p:sp>
          <p:sp>
            <p:nvSpPr>
              <p:cNvPr id="17453" name="Line 72"/>
              <p:cNvSpPr/>
              <p:nvPr>
                <p:custDataLst>
                  <p:tags r:id="rId45"/>
                </p:custDataLst>
              </p:nvPr>
            </p:nvSpPr>
            <p:spPr>
              <a:xfrm flipH="1">
                <a:off x="5397" y="2182"/>
                <a:ext cx="0" cy="114"/>
              </a:xfrm>
              <a:prstGeom prst="line">
                <a:avLst/>
              </a:prstGeom>
              <a:ln w="9525" cap="flat" cmpd="sng">
                <a:solidFill>
                  <a:srgbClr val="00FF00"/>
                </a:solidFill>
                <a:prstDash val="solid"/>
                <a:round/>
                <a:headEnd type="none" w="med" len="med"/>
                <a:tailEnd type="triangle" w="med" len="med"/>
              </a:ln>
            </p:spPr>
            <p:txBody>
              <a:bodyPr anchor="t"/>
              <a:lstStyle/>
              <a:p>
                <a:endParaRPr lang="zh-CN" altLang="en-US" sz="135">
                  <a:latin typeface="Arial" panose="020B0604020202020204" pitchFamily="34" charset="0"/>
                  <a:ea typeface="微软雅黑" panose="020B0503020204020204" charset="-122"/>
                </a:endParaRPr>
              </a:p>
            </p:txBody>
          </p:sp>
          <p:sp>
            <p:nvSpPr>
              <p:cNvPr id="17454" name="Line 73"/>
              <p:cNvSpPr/>
              <p:nvPr>
                <p:custDataLst>
                  <p:tags r:id="rId46"/>
                </p:custDataLst>
              </p:nvPr>
            </p:nvSpPr>
            <p:spPr>
              <a:xfrm flipH="1">
                <a:off x="5488" y="2160"/>
                <a:ext cx="0" cy="136"/>
              </a:xfrm>
              <a:prstGeom prst="line">
                <a:avLst/>
              </a:prstGeom>
              <a:ln w="9525" cap="flat" cmpd="sng">
                <a:solidFill>
                  <a:srgbClr val="00FF00"/>
                </a:solidFill>
                <a:prstDash val="solid"/>
                <a:round/>
                <a:headEnd type="none" w="med" len="med"/>
                <a:tailEnd type="triangle" w="med" len="med"/>
              </a:ln>
            </p:spPr>
            <p:txBody>
              <a:bodyPr anchor="t"/>
              <a:lstStyle/>
              <a:p>
                <a:endParaRPr lang="zh-CN" altLang="en-US" sz="135">
                  <a:latin typeface="Arial" panose="020B0604020202020204" pitchFamily="34" charset="0"/>
                  <a:ea typeface="微软雅黑" panose="020B0503020204020204" charset="-122"/>
                </a:endParaRPr>
              </a:p>
            </p:txBody>
          </p:sp>
          <p:sp>
            <p:nvSpPr>
              <p:cNvPr id="17455" name="Line 74"/>
              <p:cNvSpPr/>
              <p:nvPr>
                <p:custDataLst>
                  <p:tags r:id="rId47"/>
                </p:custDataLst>
              </p:nvPr>
            </p:nvSpPr>
            <p:spPr>
              <a:xfrm flipH="1" flipV="1">
                <a:off x="3288" y="2251"/>
                <a:ext cx="0" cy="136"/>
              </a:xfrm>
              <a:prstGeom prst="line">
                <a:avLst/>
              </a:prstGeom>
              <a:ln w="9525" cap="flat" cmpd="sng">
                <a:solidFill>
                  <a:srgbClr val="00FF00"/>
                </a:solidFill>
                <a:prstDash val="solid"/>
                <a:round/>
                <a:headEnd type="none" w="med" len="med"/>
                <a:tailEnd type="triangle" w="med" len="med"/>
              </a:ln>
            </p:spPr>
            <p:txBody>
              <a:bodyPr anchor="t"/>
              <a:lstStyle/>
              <a:p>
                <a:endParaRPr lang="zh-CN" altLang="en-US" sz="135">
                  <a:latin typeface="Arial" panose="020B0604020202020204" pitchFamily="34" charset="0"/>
                  <a:ea typeface="微软雅黑" panose="020B0503020204020204" charset="-122"/>
                </a:endParaRPr>
              </a:p>
            </p:txBody>
          </p:sp>
          <p:sp>
            <p:nvSpPr>
              <p:cNvPr id="17456" name="Line 75"/>
              <p:cNvSpPr/>
              <p:nvPr>
                <p:custDataLst>
                  <p:tags r:id="rId48"/>
                </p:custDataLst>
              </p:nvPr>
            </p:nvSpPr>
            <p:spPr>
              <a:xfrm flipH="1" flipV="1">
                <a:off x="3379" y="2251"/>
                <a:ext cx="0" cy="136"/>
              </a:xfrm>
              <a:prstGeom prst="line">
                <a:avLst/>
              </a:prstGeom>
              <a:ln w="9525" cap="flat" cmpd="sng">
                <a:solidFill>
                  <a:srgbClr val="00FF00"/>
                </a:solidFill>
                <a:prstDash val="solid"/>
                <a:round/>
                <a:headEnd type="none" w="med" len="med"/>
                <a:tailEnd type="triangle" w="med" len="med"/>
              </a:ln>
            </p:spPr>
            <p:txBody>
              <a:bodyPr anchor="t"/>
              <a:lstStyle/>
              <a:p>
                <a:endParaRPr lang="zh-CN" altLang="en-US" sz="135">
                  <a:latin typeface="Arial" panose="020B0604020202020204" pitchFamily="34" charset="0"/>
                  <a:ea typeface="微软雅黑" panose="020B0503020204020204" charset="-122"/>
                </a:endParaRPr>
              </a:p>
            </p:txBody>
          </p:sp>
        </p:grpSp>
        <p:pic>
          <p:nvPicPr>
            <p:cNvPr id="17457" name="Picture 76" descr="BD04924_"/>
            <p:cNvPicPr>
              <a:picLocks noChangeAspect="1"/>
            </p:cNvPicPr>
            <p:nvPr>
              <p:custDataLst>
                <p:tags r:id="rId49"/>
              </p:custDataLst>
            </p:nvPr>
          </p:nvPicPr>
          <p:blipFill>
            <a:blip r:embed="rId50"/>
            <a:stretch>
              <a:fillRect/>
            </a:stretch>
          </p:blipFill>
          <p:spPr>
            <a:xfrm>
              <a:off x="4059" y="74"/>
              <a:ext cx="386" cy="521"/>
            </a:xfrm>
            <a:prstGeom prst="rect">
              <a:avLst/>
            </a:prstGeom>
            <a:noFill/>
            <a:ln w="9525">
              <a:noFill/>
            </a:ln>
          </p:spPr>
        </p:pic>
      </p:grpSp>
      <p:sp>
        <p:nvSpPr>
          <p:cNvPr id="6" name="文本框 5"/>
          <p:cNvSpPr txBox="1"/>
          <p:nvPr>
            <p:custDataLst>
              <p:tags r:id="rId51"/>
            </p:custDataLst>
          </p:nvPr>
        </p:nvSpPr>
        <p:spPr>
          <a:xfrm>
            <a:off x="8255" y="99060"/>
            <a:ext cx="265874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rPr>
              <a:t>闭合电路</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
        <p:nvSpPr>
          <p:cNvPr id="2" name="文本框 1"/>
          <p:cNvSpPr txBox="1"/>
          <p:nvPr>
            <p:custDataLst>
              <p:tags r:id="rId52"/>
            </p:custDataLst>
          </p:nvPr>
        </p:nvSpPr>
        <p:spPr>
          <a:xfrm>
            <a:off x="294005" y="909955"/>
            <a:ext cx="10830560" cy="1383665"/>
          </a:xfrm>
          <a:prstGeom prst="rect">
            <a:avLst/>
          </a:prstGeom>
          <a:noFill/>
        </p:spPr>
        <p:txBody>
          <a:bodyPr wrap="square" rtlCol="0" anchor="t">
            <a:spAutoFit/>
          </a:bodyPr>
          <a:lstStyle/>
          <a:p>
            <a:r>
              <a:rPr lang="zh-CN" altLang="en-US" sz="2800" spc="150">
                <a:solidFill>
                  <a:schemeClr val="accent1">
                    <a:lumMod val="75000"/>
                  </a:schemeClr>
                </a:solidFill>
                <a:uFillTx/>
                <a:latin typeface="宋体" panose="02010600030101010101" pitchFamily="2" charset="-122"/>
                <a:ea typeface="微软雅黑" panose="020B0503020204020204" charset="-122"/>
                <a:sym typeface="+mn-ea"/>
              </a:rPr>
              <a:t>【问题探究】</a:t>
            </a:r>
            <a:r>
              <a:rPr lang="zh-CN" altLang="en-US" sz="2800">
                <a:solidFill>
                  <a:srgbClr val="7030A0"/>
                </a:solidFill>
                <a:latin typeface="宋体" panose="02010600030101010101" pitchFamily="2" charset="-122"/>
                <a:ea typeface="微软雅黑" panose="020B0503020204020204" charset="-122"/>
                <a:sym typeface="+mn-ea"/>
              </a:rPr>
              <a:t>我们知道要使灯泡发光，电路得是闭合的</a:t>
            </a:r>
            <a:r>
              <a:rPr lang="en-US" altLang="zh-CN" sz="2800">
                <a:solidFill>
                  <a:srgbClr val="7030A0"/>
                </a:solidFill>
                <a:latin typeface="宋体" panose="02010600030101010101" pitchFamily="2" charset="-122"/>
                <a:ea typeface="微软雅黑" panose="020B0503020204020204" charset="-122"/>
                <a:sym typeface="+mn-ea"/>
              </a:rPr>
              <a:t>.</a:t>
            </a:r>
            <a:r>
              <a:rPr lang="zh-CN" altLang="en-US" sz="2800">
                <a:solidFill>
                  <a:srgbClr val="7030A0"/>
                </a:solidFill>
                <a:latin typeface="宋体" panose="02010600030101010101" pitchFamily="2" charset="-122"/>
                <a:ea typeface="微软雅黑" panose="020B0503020204020204" charset="-122"/>
                <a:sym typeface="+mn-ea"/>
              </a:rPr>
              <a:t>当电路闭合时，电源外部与内部的正电荷移动方向一样吗？</a:t>
            </a:r>
            <a:endParaRPr lang="zh-CN" altLang="en-US" sz="2800" b="1">
              <a:solidFill>
                <a:srgbClr val="7030A0"/>
              </a:solidFill>
              <a:latin typeface="宋体" panose="02010600030101010101" pitchFamily="2" charset="-122"/>
              <a:ea typeface="微软雅黑" panose="020B0503020204020204" charset="-122"/>
            </a:endParaRPr>
          </a:p>
          <a:p>
            <a:endParaRPr lang="zh-CN" altLang="en-US" sz="2800" b="1" spc="150">
              <a:solidFill>
                <a:srgbClr val="7030A0"/>
              </a:solidFill>
              <a:uFillTx/>
              <a:latin typeface="宋体" panose="02010600030101010101" pitchFamily="2" charset="-122"/>
              <a:ea typeface="微软雅黑" panose="020B0503020204020204" charset="-122"/>
              <a:sym typeface="+mn-ea"/>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70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blinds(horizontal)">
                                      <p:cBhvr>
                                        <p:cTn id="1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p:nvPr>
            <p:custDataLst>
              <p:tags r:id="rId1"/>
            </p:custDataLst>
          </p:nvPr>
        </p:nvSpPr>
        <p:spPr>
          <a:xfrm>
            <a:off x="1727835" y="408305"/>
            <a:ext cx="8780780" cy="6359525"/>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lstStyle/>
          <a:p>
            <a:pPr algn="ctr">
              <a:lnSpc>
                <a:spcPct val="130000"/>
              </a:lnSpc>
            </a:pPr>
            <a:endParaRPr lang="zh-CN" altLang="en-US">
              <a:latin typeface="Times New Roman" panose="02020603050405020304"/>
              <a:ea typeface="微软雅黑" panose="020B0503020204020204" charset="-122"/>
            </a:endParaRPr>
          </a:p>
        </p:txBody>
      </p:sp>
      <p:sp>
        <p:nvSpPr>
          <p:cNvPr id="20482" name="AutoShape 3"/>
          <p:cNvSpPr/>
          <p:nvPr>
            <p:custDataLst>
              <p:tags r:id="rId2"/>
            </p:custDataLst>
          </p:nvPr>
        </p:nvSpPr>
        <p:spPr>
          <a:xfrm>
            <a:off x="2224599" y="503378"/>
            <a:ext cx="7164790" cy="4787642"/>
          </a:xfrm>
          <a:prstGeom prst="roundRect">
            <a:avLst>
              <a:gd name="adj" fmla="val 16667"/>
            </a:avLst>
          </a:prstGeom>
          <a:noFill/>
          <a:ln w="38100" cap="flat" cmpd="sng">
            <a:solidFill>
              <a:schemeClr val="tx1"/>
            </a:solidFill>
            <a:prstDash val="solid"/>
            <a:round/>
            <a:headEnd type="none" w="med" len="med"/>
            <a:tailEnd type="none" w="med" len="med"/>
          </a:ln>
        </p:spPr>
        <p:txBody>
          <a:bodyPr wrap="none" anchor="ctr"/>
          <a:lstStyle/>
          <a:p>
            <a:pPr>
              <a:lnSpc>
                <a:spcPct val="130000"/>
              </a:lnSpc>
            </a:pPr>
            <a:endParaRPr lang="zh-CN" altLang="en-US">
              <a:latin typeface="Times New Roman" panose="02020603050405020304"/>
              <a:ea typeface="微软雅黑" panose="020B0503020204020204" charset="-122"/>
            </a:endParaRPr>
          </a:p>
        </p:txBody>
      </p:sp>
      <p:sp>
        <p:nvSpPr>
          <p:cNvPr id="20483" name="AutoShape 4"/>
          <p:cNvSpPr/>
          <p:nvPr>
            <p:custDataLst>
              <p:tags r:id="rId3"/>
            </p:custDataLst>
          </p:nvPr>
        </p:nvSpPr>
        <p:spPr>
          <a:xfrm>
            <a:off x="2888358" y="1314815"/>
            <a:ext cx="5897613" cy="3442656"/>
          </a:xfrm>
          <a:prstGeom prst="roundRect">
            <a:avLst>
              <a:gd name="adj" fmla="val 16667"/>
            </a:avLst>
          </a:prstGeom>
          <a:noFill/>
          <a:ln w="38100" cap="flat" cmpd="sng">
            <a:solidFill>
              <a:schemeClr val="tx1"/>
            </a:solidFill>
            <a:prstDash val="solid"/>
            <a:round/>
            <a:headEnd type="none" w="med" len="med"/>
            <a:tailEnd type="none" w="med" len="med"/>
          </a:ln>
        </p:spPr>
        <p:txBody>
          <a:bodyPr wrap="none" anchor="ctr"/>
          <a:lstStyle/>
          <a:p>
            <a:pPr>
              <a:lnSpc>
                <a:spcPct val="130000"/>
              </a:lnSpc>
            </a:pPr>
            <a:endParaRPr lang="zh-CN" altLang="en-US">
              <a:latin typeface="Times New Roman" panose="02020603050405020304"/>
              <a:ea typeface="微软雅黑" panose="020B0503020204020204" charset="-122"/>
            </a:endParaRPr>
          </a:p>
        </p:txBody>
      </p:sp>
      <p:sp>
        <p:nvSpPr>
          <p:cNvPr id="20484" name="Text Box 5"/>
          <p:cNvSpPr txBox="1"/>
          <p:nvPr>
            <p:custDataLst>
              <p:tags r:id="rId4"/>
            </p:custDataLst>
          </p:nvPr>
        </p:nvSpPr>
        <p:spPr>
          <a:xfrm>
            <a:off x="3807777" y="5888085"/>
            <a:ext cx="843280" cy="610870"/>
          </a:xfrm>
          <a:prstGeom prst="rect">
            <a:avLst/>
          </a:prstGeom>
          <a:noFill/>
          <a:ln w="9525">
            <a:noFill/>
          </a:ln>
        </p:spPr>
        <p:txBody>
          <a:bodyPr wrap="none" anchor="t">
            <a:spAutoFit/>
          </a:bodyPr>
          <a:lstStyle/>
          <a:p>
            <a:pPr>
              <a:lnSpc>
                <a:spcPct val="130000"/>
              </a:lnSpc>
            </a:pPr>
            <a:r>
              <a:rPr lang="zh-CN" altLang="en-US" b="1">
                <a:solidFill>
                  <a:srgbClr val="000000"/>
                </a:solidFill>
                <a:latin typeface="Times New Roman" panose="02020603050405020304"/>
                <a:ea typeface="微软雅黑" panose="020B0503020204020204" charset="-122"/>
              </a:rPr>
              <a:t>正极</a:t>
            </a:r>
            <a:endParaRPr lang="zh-CN" altLang="en-US" b="1">
              <a:solidFill>
                <a:srgbClr val="000000"/>
              </a:solidFill>
              <a:latin typeface="Times New Roman" panose="02020603050405020304"/>
              <a:ea typeface="微软雅黑" panose="020B0503020204020204" charset="-122"/>
            </a:endParaRPr>
          </a:p>
        </p:txBody>
      </p:sp>
      <p:sp>
        <p:nvSpPr>
          <p:cNvPr id="20485" name="Text Box 6"/>
          <p:cNvSpPr txBox="1"/>
          <p:nvPr>
            <p:custDataLst>
              <p:tags r:id="rId5"/>
            </p:custDataLst>
          </p:nvPr>
        </p:nvSpPr>
        <p:spPr>
          <a:xfrm>
            <a:off x="7237729" y="5888085"/>
            <a:ext cx="843280" cy="610870"/>
          </a:xfrm>
          <a:prstGeom prst="rect">
            <a:avLst/>
          </a:prstGeom>
          <a:noFill/>
          <a:ln w="9525">
            <a:noFill/>
          </a:ln>
        </p:spPr>
        <p:txBody>
          <a:bodyPr wrap="none" anchor="t">
            <a:spAutoFit/>
          </a:bodyPr>
          <a:lstStyle/>
          <a:p>
            <a:pPr>
              <a:lnSpc>
                <a:spcPct val="130000"/>
              </a:lnSpc>
            </a:pPr>
            <a:r>
              <a:rPr lang="zh-CN" altLang="en-US" b="1">
                <a:solidFill>
                  <a:srgbClr val="000000"/>
                </a:solidFill>
                <a:latin typeface="Times New Roman" panose="02020603050405020304"/>
                <a:ea typeface="微软雅黑" panose="020B0503020204020204" charset="-122"/>
              </a:rPr>
              <a:t>负极</a:t>
            </a:r>
            <a:endParaRPr lang="zh-CN" altLang="en-US" b="1">
              <a:solidFill>
                <a:srgbClr val="000000"/>
              </a:solidFill>
              <a:latin typeface="Times New Roman" panose="02020603050405020304"/>
              <a:ea typeface="微软雅黑" panose="020B0503020204020204" charset="-122"/>
            </a:endParaRPr>
          </a:p>
        </p:txBody>
      </p:sp>
      <p:sp>
        <p:nvSpPr>
          <p:cNvPr id="20486" name="Text Box 7"/>
          <p:cNvSpPr txBox="1"/>
          <p:nvPr>
            <p:custDataLst>
              <p:tags r:id="rId6"/>
            </p:custDataLst>
          </p:nvPr>
        </p:nvSpPr>
        <p:spPr>
          <a:xfrm>
            <a:off x="5408421" y="6192970"/>
            <a:ext cx="843280" cy="610870"/>
          </a:xfrm>
          <a:prstGeom prst="rect">
            <a:avLst/>
          </a:prstGeom>
          <a:noFill/>
          <a:ln w="9525">
            <a:noFill/>
          </a:ln>
        </p:spPr>
        <p:txBody>
          <a:bodyPr wrap="none" anchor="t">
            <a:spAutoFit/>
          </a:bodyPr>
          <a:lstStyle/>
          <a:p>
            <a:pPr>
              <a:lnSpc>
                <a:spcPct val="130000"/>
              </a:lnSpc>
            </a:pPr>
            <a:r>
              <a:rPr lang="zh-CN" altLang="en-US" b="1">
                <a:solidFill>
                  <a:srgbClr val="000000"/>
                </a:solidFill>
                <a:latin typeface="Times New Roman" panose="02020603050405020304"/>
                <a:ea typeface="微软雅黑" panose="020B0503020204020204" charset="-122"/>
              </a:rPr>
              <a:t>电源</a:t>
            </a:r>
            <a:endParaRPr lang="zh-CN" altLang="en-US" b="1">
              <a:solidFill>
                <a:srgbClr val="000000"/>
              </a:solidFill>
              <a:latin typeface="Times New Roman" panose="02020603050405020304"/>
              <a:ea typeface="微软雅黑" panose="020B0503020204020204" charset="-122"/>
            </a:endParaRPr>
          </a:p>
        </p:txBody>
      </p:sp>
      <p:sp>
        <p:nvSpPr>
          <p:cNvPr id="20487" name="Rectangle 8"/>
          <p:cNvSpPr/>
          <p:nvPr>
            <p:custDataLst>
              <p:tags r:id="rId7"/>
            </p:custDataLst>
          </p:nvPr>
        </p:nvSpPr>
        <p:spPr>
          <a:xfrm>
            <a:off x="5027315" y="4058777"/>
            <a:ext cx="1753087" cy="2210414"/>
          </a:xfrm>
          <a:prstGeom prst="rect">
            <a:avLst/>
          </a:prstGeom>
          <a:solidFill>
            <a:srgbClr val="FFFFFF"/>
          </a:solidFill>
          <a:ln w="9525" cap="flat" cmpd="sng">
            <a:solidFill>
              <a:schemeClr val="bg1"/>
            </a:solidFill>
            <a:prstDash val="solid"/>
            <a:miter/>
            <a:headEnd type="none" w="med" len="med"/>
            <a:tailEnd type="none" w="med" len="med"/>
          </a:ln>
        </p:spPr>
        <p:txBody>
          <a:bodyPr wrap="none" anchor="ctr"/>
          <a:lstStyle/>
          <a:p>
            <a:pPr>
              <a:lnSpc>
                <a:spcPct val="130000"/>
              </a:lnSpc>
            </a:pPr>
            <a:endParaRPr lang="zh-CN" altLang="en-US">
              <a:latin typeface="Times New Roman" panose="02020603050405020304"/>
              <a:ea typeface="微软雅黑" panose="020B0503020204020204" charset="-122"/>
            </a:endParaRPr>
          </a:p>
        </p:txBody>
      </p:sp>
      <p:grpSp>
        <p:nvGrpSpPr>
          <p:cNvPr id="20488" name="Group 9"/>
          <p:cNvGrpSpPr/>
          <p:nvPr>
            <p:custDataLst>
              <p:tags r:id="rId8"/>
            </p:custDataLst>
          </p:nvPr>
        </p:nvGrpSpPr>
        <p:grpSpPr>
          <a:xfrm>
            <a:off x="4722431" y="4058777"/>
            <a:ext cx="2362856" cy="2286635"/>
            <a:chOff x="3424" y="2523"/>
            <a:chExt cx="934" cy="681"/>
          </a:xfrm>
        </p:grpSpPr>
        <p:sp>
          <p:nvSpPr>
            <p:cNvPr id="20489" name="Rectangle 10"/>
            <p:cNvSpPr/>
            <p:nvPr>
              <p:custDataLst>
                <p:tags r:id="rId9"/>
              </p:custDataLst>
            </p:nvPr>
          </p:nvSpPr>
          <p:spPr>
            <a:xfrm>
              <a:off x="4222" y="2523"/>
              <a:ext cx="136" cy="681"/>
            </a:xfrm>
            <a:prstGeom prst="rect">
              <a:avLst/>
            </a:prstGeom>
            <a:solidFill>
              <a:schemeClr val="accent1"/>
            </a:solidFill>
            <a:ln w="28575" cap="flat" cmpd="sng">
              <a:solidFill>
                <a:schemeClr val="tx1"/>
              </a:solidFill>
              <a:prstDash val="solid"/>
              <a:miter/>
              <a:headEnd type="none" w="med" len="med"/>
              <a:tailEnd type="none" w="med" len="med"/>
            </a:ln>
          </p:spPr>
          <p:txBody>
            <a:bodyPr wrap="none" anchor="ctr"/>
            <a:lstStyle/>
            <a:p>
              <a:pPr>
                <a:lnSpc>
                  <a:spcPct val="130000"/>
                </a:lnSpc>
              </a:pPr>
              <a:endParaRPr lang="zh-CN" altLang="en-US">
                <a:latin typeface="Times New Roman" panose="02020603050405020304"/>
                <a:ea typeface="微软雅黑" panose="020B0503020204020204" charset="-122"/>
              </a:endParaRPr>
            </a:p>
          </p:txBody>
        </p:sp>
        <p:grpSp>
          <p:nvGrpSpPr>
            <p:cNvPr id="20490" name="Group 11"/>
            <p:cNvGrpSpPr/>
            <p:nvPr>
              <p:custDataLst>
                <p:tags r:id="rId10"/>
              </p:custDataLst>
            </p:nvPr>
          </p:nvGrpSpPr>
          <p:grpSpPr>
            <a:xfrm>
              <a:off x="3424" y="2523"/>
              <a:ext cx="136" cy="681"/>
              <a:chOff x="3424" y="2523"/>
              <a:chExt cx="136" cy="681"/>
            </a:xfrm>
          </p:grpSpPr>
          <p:sp>
            <p:nvSpPr>
              <p:cNvPr id="20491" name="Rectangle 12"/>
              <p:cNvSpPr/>
              <p:nvPr>
                <p:custDataLst>
                  <p:tags r:id="rId11"/>
                </p:custDataLst>
              </p:nvPr>
            </p:nvSpPr>
            <p:spPr>
              <a:xfrm>
                <a:off x="3424" y="2523"/>
                <a:ext cx="136" cy="681"/>
              </a:xfrm>
              <a:prstGeom prst="rect">
                <a:avLst/>
              </a:prstGeom>
              <a:solidFill>
                <a:schemeClr val="accent1"/>
              </a:solidFill>
              <a:ln w="28575" cap="flat" cmpd="sng">
                <a:solidFill>
                  <a:schemeClr val="tx1"/>
                </a:solidFill>
                <a:prstDash val="solid"/>
                <a:miter/>
                <a:headEnd type="none" w="med" len="med"/>
                <a:tailEnd type="none" w="med" len="med"/>
              </a:ln>
            </p:spPr>
            <p:txBody>
              <a:bodyPr wrap="none" anchor="ctr"/>
              <a:lstStyle/>
              <a:p>
                <a:pPr>
                  <a:lnSpc>
                    <a:spcPct val="130000"/>
                  </a:lnSpc>
                </a:pPr>
                <a:endParaRPr lang="zh-CN" altLang="en-US">
                  <a:latin typeface="Times New Roman" panose="02020603050405020304"/>
                  <a:ea typeface="微软雅黑" panose="020B0503020204020204" charset="-122"/>
                </a:endParaRPr>
              </a:p>
            </p:txBody>
          </p:sp>
          <p:grpSp>
            <p:nvGrpSpPr>
              <p:cNvPr id="20492" name="Group 13"/>
              <p:cNvGrpSpPr/>
              <p:nvPr>
                <p:custDataLst>
                  <p:tags r:id="rId12"/>
                </p:custDataLst>
              </p:nvPr>
            </p:nvGrpSpPr>
            <p:grpSpPr>
              <a:xfrm>
                <a:off x="3442" y="2569"/>
                <a:ext cx="91" cy="90"/>
                <a:chOff x="657" y="3339"/>
                <a:chExt cx="91" cy="90"/>
              </a:xfrm>
            </p:grpSpPr>
            <p:sp>
              <p:nvSpPr>
                <p:cNvPr id="20493" name="Line 14"/>
                <p:cNvSpPr/>
                <p:nvPr>
                  <p:custDataLst>
                    <p:tags r:id="rId13"/>
                  </p:custDataLst>
                </p:nvPr>
              </p:nvSpPr>
              <p:spPr>
                <a:xfrm>
                  <a:off x="657" y="3385"/>
                  <a:ext cx="91" cy="0"/>
                </a:xfrm>
                <a:prstGeom prst="line">
                  <a:avLst/>
                </a:prstGeom>
                <a:ln w="28575" cap="flat" cmpd="sng">
                  <a:solidFill>
                    <a:srgbClr val="FF0000"/>
                  </a:solidFill>
                  <a:prstDash val="solid"/>
                  <a:round/>
                  <a:headEnd type="none" w="med" len="med"/>
                  <a:tailEnd type="none" w="med" len="med"/>
                </a:ln>
              </p:spPr>
              <p:txBody>
                <a:bodyPr anchor="t"/>
                <a:lstStyle/>
                <a:p>
                  <a:endParaRPr lang="zh-CN" altLang="en-US">
                    <a:latin typeface="Arial" panose="020B0604020202020204" pitchFamily="34" charset="0"/>
                    <a:ea typeface="微软雅黑" panose="020B0503020204020204" charset="-122"/>
                  </a:endParaRPr>
                </a:p>
              </p:txBody>
            </p:sp>
            <p:sp>
              <p:nvSpPr>
                <p:cNvPr id="20494" name="Line 15"/>
                <p:cNvSpPr/>
                <p:nvPr>
                  <p:custDataLst>
                    <p:tags r:id="rId14"/>
                  </p:custDataLst>
                </p:nvPr>
              </p:nvSpPr>
              <p:spPr>
                <a:xfrm flipH="1">
                  <a:off x="703" y="3339"/>
                  <a:ext cx="0" cy="90"/>
                </a:xfrm>
                <a:prstGeom prst="line">
                  <a:avLst/>
                </a:prstGeom>
                <a:ln w="28575" cap="flat" cmpd="sng">
                  <a:solidFill>
                    <a:srgbClr val="FF0000"/>
                  </a:solidFill>
                  <a:prstDash val="solid"/>
                  <a:round/>
                  <a:headEnd type="none" w="med" len="med"/>
                  <a:tailEnd type="none" w="med" len="med"/>
                </a:ln>
              </p:spPr>
              <p:txBody>
                <a:bodyPr anchor="t"/>
                <a:lstStyle/>
                <a:p>
                  <a:endParaRPr lang="zh-CN" altLang="en-US">
                    <a:latin typeface="Arial" panose="020B0604020202020204" pitchFamily="34" charset="0"/>
                    <a:ea typeface="微软雅黑" panose="020B0503020204020204" charset="-122"/>
                  </a:endParaRPr>
                </a:p>
              </p:txBody>
            </p:sp>
          </p:grpSp>
          <p:grpSp>
            <p:nvGrpSpPr>
              <p:cNvPr id="20495" name="Group 16"/>
              <p:cNvGrpSpPr/>
              <p:nvPr>
                <p:custDataLst>
                  <p:tags r:id="rId15"/>
                </p:custDataLst>
              </p:nvPr>
            </p:nvGrpSpPr>
            <p:grpSpPr>
              <a:xfrm>
                <a:off x="3442" y="2722"/>
                <a:ext cx="91" cy="90"/>
                <a:chOff x="657" y="3339"/>
                <a:chExt cx="91" cy="90"/>
              </a:xfrm>
            </p:grpSpPr>
            <p:sp>
              <p:nvSpPr>
                <p:cNvPr id="20496" name="Line 17"/>
                <p:cNvSpPr/>
                <p:nvPr>
                  <p:custDataLst>
                    <p:tags r:id="rId16"/>
                  </p:custDataLst>
                </p:nvPr>
              </p:nvSpPr>
              <p:spPr>
                <a:xfrm>
                  <a:off x="657" y="3385"/>
                  <a:ext cx="91" cy="0"/>
                </a:xfrm>
                <a:prstGeom prst="line">
                  <a:avLst/>
                </a:prstGeom>
                <a:ln w="28575" cap="flat" cmpd="sng">
                  <a:solidFill>
                    <a:srgbClr val="FF0000"/>
                  </a:solidFill>
                  <a:prstDash val="solid"/>
                  <a:round/>
                  <a:headEnd type="none" w="med" len="med"/>
                  <a:tailEnd type="none" w="med" len="med"/>
                </a:ln>
              </p:spPr>
              <p:txBody>
                <a:bodyPr anchor="t"/>
                <a:lstStyle/>
                <a:p>
                  <a:endParaRPr lang="zh-CN" altLang="en-US">
                    <a:latin typeface="Arial" panose="020B0604020202020204" pitchFamily="34" charset="0"/>
                    <a:ea typeface="微软雅黑" panose="020B0503020204020204" charset="-122"/>
                  </a:endParaRPr>
                </a:p>
              </p:txBody>
            </p:sp>
            <p:sp>
              <p:nvSpPr>
                <p:cNvPr id="20497" name="Line 18"/>
                <p:cNvSpPr/>
                <p:nvPr>
                  <p:custDataLst>
                    <p:tags r:id="rId17"/>
                  </p:custDataLst>
                </p:nvPr>
              </p:nvSpPr>
              <p:spPr>
                <a:xfrm flipH="1">
                  <a:off x="703" y="3339"/>
                  <a:ext cx="0" cy="90"/>
                </a:xfrm>
                <a:prstGeom prst="line">
                  <a:avLst/>
                </a:prstGeom>
                <a:ln w="28575" cap="flat" cmpd="sng">
                  <a:solidFill>
                    <a:srgbClr val="FF0000"/>
                  </a:solidFill>
                  <a:prstDash val="solid"/>
                  <a:round/>
                  <a:headEnd type="none" w="med" len="med"/>
                  <a:tailEnd type="none" w="med" len="med"/>
                </a:ln>
              </p:spPr>
              <p:txBody>
                <a:bodyPr anchor="t"/>
                <a:lstStyle/>
                <a:p>
                  <a:endParaRPr lang="zh-CN" altLang="en-US">
                    <a:latin typeface="Arial" panose="020B0604020202020204" pitchFamily="34" charset="0"/>
                    <a:ea typeface="微软雅黑" panose="020B0503020204020204" charset="-122"/>
                  </a:endParaRPr>
                </a:p>
              </p:txBody>
            </p:sp>
          </p:grpSp>
          <p:grpSp>
            <p:nvGrpSpPr>
              <p:cNvPr id="20498" name="Group 19"/>
              <p:cNvGrpSpPr/>
              <p:nvPr>
                <p:custDataLst>
                  <p:tags r:id="rId18"/>
                </p:custDataLst>
              </p:nvPr>
            </p:nvGrpSpPr>
            <p:grpSpPr>
              <a:xfrm>
                <a:off x="3443" y="2896"/>
                <a:ext cx="91" cy="90"/>
                <a:chOff x="657" y="3339"/>
                <a:chExt cx="91" cy="90"/>
              </a:xfrm>
            </p:grpSpPr>
            <p:sp>
              <p:nvSpPr>
                <p:cNvPr id="20499" name="Line 20"/>
                <p:cNvSpPr/>
                <p:nvPr>
                  <p:custDataLst>
                    <p:tags r:id="rId19"/>
                  </p:custDataLst>
                </p:nvPr>
              </p:nvSpPr>
              <p:spPr>
                <a:xfrm>
                  <a:off x="657" y="3385"/>
                  <a:ext cx="91" cy="0"/>
                </a:xfrm>
                <a:prstGeom prst="line">
                  <a:avLst/>
                </a:prstGeom>
                <a:ln w="28575" cap="flat" cmpd="sng">
                  <a:solidFill>
                    <a:srgbClr val="FF0000"/>
                  </a:solidFill>
                  <a:prstDash val="solid"/>
                  <a:round/>
                  <a:headEnd type="none" w="med" len="med"/>
                  <a:tailEnd type="none" w="med" len="med"/>
                </a:ln>
              </p:spPr>
              <p:txBody>
                <a:bodyPr anchor="t"/>
                <a:lstStyle/>
                <a:p>
                  <a:endParaRPr lang="zh-CN" altLang="en-US">
                    <a:latin typeface="Arial" panose="020B0604020202020204" pitchFamily="34" charset="0"/>
                    <a:ea typeface="微软雅黑" panose="020B0503020204020204" charset="-122"/>
                  </a:endParaRPr>
                </a:p>
              </p:txBody>
            </p:sp>
            <p:sp>
              <p:nvSpPr>
                <p:cNvPr id="20500" name="Line 21"/>
                <p:cNvSpPr/>
                <p:nvPr>
                  <p:custDataLst>
                    <p:tags r:id="rId20"/>
                  </p:custDataLst>
                </p:nvPr>
              </p:nvSpPr>
              <p:spPr>
                <a:xfrm flipH="1">
                  <a:off x="703" y="3339"/>
                  <a:ext cx="0" cy="90"/>
                </a:xfrm>
                <a:prstGeom prst="line">
                  <a:avLst/>
                </a:prstGeom>
                <a:ln w="28575" cap="flat" cmpd="sng">
                  <a:solidFill>
                    <a:srgbClr val="FF0000"/>
                  </a:solidFill>
                  <a:prstDash val="solid"/>
                  <a:round/>
                  <a:headEnd type="none" w="med" len="med"/>
                  <a:tailEnd type="none" w="med" len="med"/>
                </a:ln>
              </p:spPr>
              <p:txBody>
                <a:bodyPr anchor="t"/>
                <a:lstStyle/>
                <a:p>
                  <a:endParaRPr lang="zh-CN" altLang="en-US">
                    <a:latin typeface="Arial" panose="020B0604020202020204" pitchFamily="34" charset="0"/>
                    <a:ea typeface="微软雅黑" panose="020B0503020204020204" charset="-122"/>
                  </a:endParaRPr>
                </a:p>
              </p:txBody>
            </p:sp>
          </p:grpSp>
          <p:grpSp>
            <p:nvGrpSpPr>
              <p:cNvPr id="20501" name="Group 22"/>
              <p:cNvGrpSpPr/>
              <p:nvPr>
                <p:custDataLst>
                  <p:tags r:id="rId21"/>
                </p:custDataLst>
              </p:nvPr>
            </p:nvGrpSpPr>
            <p:grpSpPr>
              <a:xfrm>
                <a:off x="3443" y="3067"/>
                <a:ext cx="91" cy="90"/>
                <a:chOff x="657" y="3339"/>
                <a:chExt cx="91" cy="90"/>
              </a:xfrm>
            </p:grpSpPr>
            <p:sp>
              <p:nvSpPr>
                <p:cNvPr id="20502" name="Line 23"/>
                <p:cNvSpPr/>
                <p:nvPr>
                  <p:custDataLst>
                    <p:tags r:id="rId22"/>
                  </p:custDataLst>
                </p:nvPr>
              </p:nvSpPr>
              <p:spPr>
                <a:xfrm>
                  <a:off x="657" y="3385"/>
                  <a:ext cx="91" cy="0"/>
                </a:xfrm>
                <a:prstGeom prst="line">
                  <a:avLst/>
                </a:prstGeom>
                <a:ln w="28575" cap="flat" cmpd="sng">
                  <a:solidFill>
                    <a:srgbClr val="FF0000"/>
                  </a:solidFill>
                  <a:prstDash val="solid"/>
                  <a:round/>
                  <a:headEnd type="none" w="med" len="med"/>
                  <a:tailEnd type="none" w="med" len="med"/>
                </a:ln>
              </p:spPr>
              <p:txBody>
                <a:bodyPr anchor="t"/>
                <a:lstStyle/>
                <a:p>
                  <a:endParaRPr lang="zh-CN" altLang="en-US">
                    <a:latin typeface="Arial" panose="020B0604020202020204" pitchFamily="34" charset="0"/>
                    <a:ea typeface="微软雅黑" panose="020B0503020204020204" charset="-122"/>
                  </a:endParaRPr>
                </a:p>
              </p:txBody>
            </p:sp>
            <p:sp>
              <p:nvSpPr>
                <p:cNvPr id="20503" name="Line 24"/>
                <p:cNvSpPr/>
                <p:nvPr>
                  <p:custDataLst>
                    <p:tags r:id="rId23"/>
                  </p:custDataLst>
                </p:nvPr>
              </p:nvSpPr>
              <p:spPr>
                <a:xfrm flipH="1">
                  <a:off x="703" y="3339"/>
                  <a:ext cx="0" cy="90"/>
                </a:xfrm>
                <a:prstGeom prst="line">
                  <a:avLst/>
                </a:prstGeom>
                <a:ln w="28575" cap="flat" cmpd="sng">
                  <a:solidFill>
                    <a:srgbClr val="FF0000"/>
                  </a:solidFill>
                  <a:prstDash val="solid"/>
                  <a:round/>
                  <a:headEnd type="none" w="med" len="med"/>
                  <a:tailEnd type="none" w="med" len="med"/>
                </a:ln>
              </p:spPr>
              <p:txBody>
                <a:bodyPr anchor="t"/>
                <a:lstStyle/>
                <a:p>
                  <a:endParaRPr lang="zh-CN" altLang="en-US">
                    <a:latin typeface="Arial" panose="020B0604020202020204" pitchFamily="34" charset="0"/>
                    <a:ea typeface="微软雅黑" panose="020B0503020204020204" charset="-122"/>
                  </a:endParaRPr>
                </a:p>
              </p:txBody>
            </p:sp>
          </p:grpSp>
        </p:grpSp>
        <p:sp>
          <p:nvSpPr>
            <p:cNvPr id="20504" name="Line 25"/>
            <p:cNvSpPr/>
            <p:nvPr>
              <p:custDataLst>
                <p:tags r:id="rId24"/>
              </p:custDataLst>
            </p:nvPr>
          </p:nvSpPr>
          <p:spPr>
            <a:xfrm>
              <a:off x="4250" y="2659"/>
              <a:ext cx="91" cy="0"/>
            </a:xfrm>
            <a:prstGeom prst="line">
              <a:avLst/>
            </a:prstGeom>
            <a:ln w="28575" cap="flat" cmpd="sng">
              <a:solidFill>
                <a:srgbClr val="FF0000"/>
              </a:solidFill>
              <a:prstDash val="solid"/>
              <a:round/>
              <a:headEnd type="none" w="med" len="med"/>
              <a:tailEnd type="none" w="med" len="med"/>
            </a:ln>
          </p:spPr>
          <p:txBody>
            <a:bodyPr anchor="t"/>
            <a:lstStyle/>
            <a:p>
              <a:endParaRPr lang="zh-CN" altLang="en-US">
                <a:latin typeface="Arial" panose="020B0604020202020204" pitchFamily="34" charset="0"/>
                <a:ea typeface="微软雅黑" panose="020B0503020204020204" charset="-122"/>
              </a:endParaRPr>
            </a:p>
          </p:txBody>
        </p:sp>
        <p:sp>
          <p:nvSpPr>
            <p:cNvPr id="20505" name="Line 26"/>
            <p:cNvSpPr/>
            <p:nvPr>
              <p:custDataLst>
                <p:tags r:id="rId25"/>
              </p:custDataLst>
            </p:nvPr>
          </p:nvSpPr>
          <p:spPr>
            <a:xfrm>
              <a:off x="4250" y="2795"/>
              <a:ext cx="91" cy="0"/>
            </a:xfrm>
            <a:prstGeom prst="line">
              <a:avLst/>
            </a:prstGeom>
            <a:ln w="28575" cap="flat" cmpd="sng">
              <a:solidFill>
                <a:srgbClr val="FF0000"/>
              </a:solidFill>
              <a:prstDash val="solid"/>
              <a:round/>
              <a:headEnd type="none" w="med" len="med"/>
              <a:tailEnd type="none" w="med" len="med"/>
            </a:ln>
          </p:spPr>
          <p:txBody>
            <a:bodyPr anchor="t"/>
            <a:lstStyle/>
            <a:p>
              <a:endParaRPr lang="zh-CN" altLang="en-US">
                <a:latin typeface="Arial" panose="020B0604020202020204" pitchFamily="34" charset="0"/>
                <a:ea typeface="微软雅黑" panose="020B0503020204020204" charset="-122"/>
              </a:endParaRPr>
            </a:p>
          </p:txBody>
        </p:sp>
        <p:sp>
          <p:nvSpPr>
            <p:cNvPr id="20506" name="Line 27"/>
            <p:cNvSpPr/>
            <p:nvPr>
              <p:custDataLst>
                <p:tags r:id="rId26"/>
              </p:custDataLst>
            </p:nvPr>
          </p:nvSpPr>
          <p:spPr>
            <a:xfrm>
              <a:off x="4250" y="2976"/>
              <a:ext cx="91" cy="0"/>
            </a:xfrm>
            <a:prstGeom prst="line">
              <a:avLst/>
            </a:prstGeom>
            <a:ln w="28575" cap="flat" cmpd="sng">
              <a:solidFill>
                <a:srgbClr val="FF0000"/>
              </a:solidFill>
              <a:prstDash val="solid"/>
              <a:round/>
              <a:headEnd type="none" w="med" len="med"/>
              <a:tailEnd type="none" w="med" len="med"/>
            </a:ln>
          </p:spPr>
          <p:txBody>
            <a:bodyPr anchor="t"/>
            <a:lstStyle/>
            <a:p>
              <a:endParaRPr lang="zh-CN" altLang="en-US">
                <a:latin typeface="Arial" panose="020B0604020202020204" pitchFamily="34" charset="0"/>
                <a:ea typeface="微软雅黑" panose="020B0503020204020204" charset="-122"/>
              </a:endParaRPr>
            </a:p>
          </p:txBody>
        </p:sp>
        <p:sp>
          <p:nvSpPr>
            <p:cNvPr id="20507" name="Line 28"/>
            <p:cNvSpPr/>
            <p:nvPr>
              <p:custDataLst>
                <p:tags r:id="rId27"/>
              </p:custDataLst>
            </p:nvPr>
          </p:nvSpPr>
          <p:spPr>
            <a:xfrm>
              <a:off x="4250" y="3140"/>
              <a:ext cx="91" cy="0"/>
            </a:xfrm>
            <a:prstGeom prst="line">
              <a:avLst/>
            </a:prstGeom>
            <a:ln w="28575" cap="flat" cmpd="sng">
              <a:solidFill>
                <a:srgbClr val="FF0000"/>
              </a:solidFill>
              <a:prstDash val="solid"/>
              <a:round/>
              <a:headEnd type="none" w="med" len="med"/>
              <a:tailEnd type="none" w="med" len="med"/>
            </a:ln>
          </p:spPr>
          <p:txBody>
            <a:bodyPr anchor="t"/>
            <a:lstStyle/>
            <a:p>
              <a:endParaRPr lang="zh-CN" altLang="en-US">
                <a:latin typeface="Arial" panose="020B0604020202020204" pitchFamily="34" charset="0"/>
                <a:ea typeface="微软雅黑" panose="020B0503020204020204" charset="-122"/>
              </a:endParaRPr>
            </a:p>
          </p:txBody>
        </p:sp>
      </p:grpSp>
      <p:grpSp>
        <p:nvGrpSpPr>
          <p:cNvPr id="8" name="Group 29"/>
          <p:cNvGrpSpPr/>
          <p:nvPr>
            <p:custDataLst>
              <p:tags r:id="rId28"/>
            </p:custDataLst>
          </p:nvPr>
        </p:nvGrpSpPr>
        <p:grpSpPr>
          <a:xfrm>
            <a:off x="5179758" y="4134998"/>
            <a:ext cx="1448202" cy="1981750"/>
            <a:chOff x="2256" y="2400"/>
            <a:chExt cx="912" cy="1248"/>
          </a:xfrm>
        </p:grpSpPr>
        <p:sp>
          <p:nvSpPr>
            <p:cNvPr id="20509" name="Line 30"/>
            <p:cNvSpPr/>
            <p:nvPr>
              <p:custDataLst>
                <p:tags r:id="rId29"/>
              </p:custDataLst>
            </p:nvPr>
          </p:nvSpPr>
          <p:spPr>
            <a:xfrm>
              <a:off x="2256" y="2400"/>
              <a:ext cx="912" cy="0"/>
            </a:xfrm>
            <a:prstGeom prst="line">
              <a:avLst/>
            </a:prstGeom>
            <a:ln w="44450" cap="flat" cmpd="sng">
              <a:solidFill>
                <a:schemeClr val="accent2"/>
              </a:solidFill>
              <a:prstDash val="solid"/>
              <a:round/>
              <a:headEnd type="none" w="med" len="med"/>
              <a:tailEnd type="stealth" w="med" len="med"/>
            </a:ln>
          </p:spPr>
          <p:txBody>
            <a:bodyPr anchor="t"/>
            <a:lstStyle/>
            <a:p>
              <a:endParaRPr lang="zh-CN" altLang="en-US">
                <a:latin typeface="Arial" panose="020B0604020202020204" pitchFamily="34" charset="0"/>
                <a:ea typeface="微软雅黑" panose="020B0503020204020204" charset="-122"/>
              </a:endParaRPr>
            </a:p>
          </p:txBody>
        </p:sp>
        <p:sp>
          <p:nvSpPr>
            <p:cNvPr id="20510" name="Line 31"/>
            <p:cNvSpPr/>
            <p:nvPr>
              <p:custDataLst>
                <p:tags r:id="rId30"/>
              </p:custDataLst>
            </p:nvPr>
          </p:nvSpPr>
          <p:spPr>
            <a:xfrm>
              <a:off x="2256" y="3648"/>
              <a:ext cx="912" cy="0"/>
            </a:xfrm>
            <a:prstGeom prst="line">
              <a:avLst/>
            </a:prstGeom>
            <a:ln w="44450" cap="flat" cmpd="sng">
              <a:solidFill>
                <a:schemeClr val="accent2"/>
              </a:solidFill>
              <a:prstDash val="solid"/>
              <a:round/>
              <a:headEnd type="none" w="med" len="med"/>
              <a:tailEnd type="stealth" w="med" len="med"/>
            </a:ln>
          </p:spPr>
          <p:txBody>
            <a:bodyPr anchor="t"/>
            <a:lstStyle/>
            <a:p>
              <a:endParaRPr lang="zh-CN" altLang="en-US">
                <a:latin typeface="Arial" panose="020B0604020202020204" pitchFamily="34" charset="0"/>
                <a:ea typeface="微软雅黑" panose="020B0503020204020204" charset="-122"/>
              </a:endParaRPr>
            </a:p>
          </p:txBody>
        </p:sp>
      </p:grpSp>
      <p:grpSp>
        <p:nvGrpSpPr>
          <p:cNvPr id="9" name="Group 32"/>
          <p:cNvGrpSpPr/>
          <p:nvPr>
            <p:custDataLst>
              <p:tags r:id="rId31"/>
            </p:custDataLst>
          </p:nvPr>
        </p:nvGrpSpPr>
        <p:grpSpPr>
          <a:xfrm>
            <a:off x="5255979" y="4516104"/>
            <a:ext cx="1219539" cy="1219539"/>
            <a:chOff x="2977" y="1906"/>
            <a:chExt cx="559" cy="276"/>
          </a:xfrm>
        </p:grpSpPr>
        <p:sp>
          <p:nvSpPr>
            <p:cNvPr id="20512" name="Line 33"/>
            <p:cNvSpPr/>
            <p:nvPr>
              <p:custDataLst>
                <p:tags r:id="rId32"/>
              </p:custDataLst>
            </p:nvPr>
          </p:nvSpPr>
          <p:spPr>
            <a:xfrm>
              <a:off x="2986" y="1906"/>
              <a:ext cx="550" cy="0"/>
            </a:xfrm>
            <a:prstGeom prst="line">
              <a:avLst/>
            </a:prstGeom>
            <a:ln w="57150" cap="flat" cmpd="sng">
              <a:solidFill>
                <a:srgbClr val="FF9900"/>
              </a:solidFill>
              <a:prstDash val="solid"/>
              <a:round/>
              <a:headEnd type="triangle" w="med" len="med"/>
              <a:tailEnd type="none" w="med" len="med"/>
            </a:ln>
          </p:spPr>
          <p:txBody>
            <a:bodyPr anchor="t"/>
            <a:lstStyle/>
            <a:p>
              <a:endParaRPr lang="zh-CN" altLang="en-US">
                <a:latin typeface="Arial" panose="020B0604020202020204" pitchFamily="34" charset="0"/>
                <a:ea typeface="微软雅黑" panose="020B0503020204020204" charset="-122"/>
              </a:endParaRPr>
            </a:p>
          </p:txBody>
        </p:sp>
        <p:sp>
          <p:nvSpPr>
            <p:cNvPr id="20513" name="Line 34"/>
            <p:cNvSpPr/>
            <p:nvPr>
              <p:custDataLst>
                <p:tags r:id="rId33"/>
              </p:custDataLst>
            </p:nvPr>
          </p:nvSpPr>
          <p:spPr>
            <a:xfrm>
              <a:off x="2977" y="2182"/>
              <a:ext cx="550" cy="0"/>
            </a:xfrm>
            <a:prstGeom prst="line">
              <a:avLst/>
            </a:prstGeom>
            <a:ln w="57150" cap="flat" cmpd="sng">
              <a:solidFill>
                <a:srgbClr val="FF9900"/>
              </a:solidFill>
              <a:prstDash val="solid"/>
              <a:round/>
              <a:headEnd type="triangle" w="med" len="med"/>
              <a:tailEnd type="none" w="med" len="med"/>
            </a:ln>
          </p:spPr>
          <p:txBody>
            <a:bodyPr anchor="t"/>
            <a:lstStyle/>
            <a:p>
              <a:endParaRPr lang="zh-CN" altLang="en-US">
                <a:latin typeface="Arial" panose="020B0604020202020204" pitchFamily="34" charset="0"/>
                <a:ea typeface="微软雅黑" panose="020B0503020204020204" charset="-122"/>
              </a:endParaRPr>
            </a:p>
          </p:txBody>
        </p:sp>
      </p:grpSp>
      <p:sp>
        <p:nvSpPr>
          <p:cNvPr id="75811" name="Oval 35"/>
          <p:cNvSpPr/>
          <p:nvPr>
            <p:custDataLst>
              <p:tags r:id="rId34"/>
            </p:custDataLst>
          </p:nvPr>
        </p:nvSpPr>
        <p:spPr>
          <a:xfrm>
            <a:off x="5713306" y="4897210"/>
            <a:ext cx="381106" cy="457327"/>
          </a:xfrm>
          <a:prstGeom prst="ellipse">
            <a:avLst/>
          </a:prstGeom>
          <a:solidFill>
            <a:srgbClr val="FFFF00"/>
          </a:solidFill>
          <a:ln w="9525" cap="flat" cmpd="sng">
            <a:solidFill>
              <a:srgbClr val="FF0000"/>
            </a:solidFill>
            <a:prstDash val="solid"/>
            <a:round/>
            <a:headEnd type="none" w="med" len="med"/>
            <a:tailEnd type="none" w="med" len="med"/>
          </a:ln>
        </p:spPr>
        <p:txBody>
          <a:bodyPr wrap="none" anchor="ctr"/>
          <a:lstStyle/>
          <a:p>
            <a:pPr algn="ctr">
              <a:lnSpc>
                <a:spcPct val="130000"/>
              </a:lnSpc>
            </a:pPr>
            <a:r>
              <a:rPr lang="en-US" altLang="zh-CN" b="1">
                <a:latin typeface="Times New Roman" panose="02020603050405020304"/>
                <a:ea typeface="微软雅黑" panose="020B0503020204020204" charset="-122"/>
              </a:rPr>
              <a:t>+</a:t>
            </a:r>
            <a:endParaRPr lang="en-US" altLang="zh-CN" b="1">
              <a:latin typeface="Times New Roman" panose="02020603050405020304"/>
              <a:ea typeface="微软雅黑" panose="020B0503020204020204" charset="-122"/>
            </a:endParaRPr>
          </a:p>
        </p:txBody>
      </p:sp>
      <p:sp>
        <p:nvSpPr>
          <p:cNvPr id="75812" name="Line 36"/>
          <p:cNvSpPr/>
          <p:nvPr>
            <p:custDataLst>
              <p:tags r:id="rId35"/>
            </p:custDataLst>
          </p:nvPr>
        </p:nvSpPr>
        <p:spPr>
          <a:xfrm flipV="1">
            <a:off x="3182128" y="4973431"/>
            <a:ext cx="549428" cy="19055"/>
          </a:xfrm>
          <a:prstGeom prst="line">
            <a:avLst/>
          </a:prstGeom>
          <a:ln w="60325" cap="flat" cmpd="sng">
            <a:solidFill>
              <a:srgbClr val="FF0000"/>
            </a:solidFill>
            <a:prstDash val="solid"/>
            <a:round/>
            <a:headEnd type="stealth" w="med" len="med"/>
            <a:tailEnd type="none" w="med" len="med"/>
          </a:ln>
        </p:spPr>
        <p:txBody>
          <a:bodyPr anchor="t"/>
          <a:lstStyle/>
          <a:p>
            <a:endParaRPr lang="zh-CN" altLang="en-US">
              <a:latin typeface="Arial" panose="020B0604020202020204" pitchFamily="34" charset="0"/>
              <a:ea typeface="微软雅黑" panose="020B0503020204020204" charset="-122"/>
            </a:endParaRPr>
          </a:p>
        </p:txBody>
      </p:sp>
      <p:sp>
        <p:nvSpPr>
          <p:cNvPr id="75813" name="Line 37"/>
          <p:cNvSpPr/>
          <p:nvPr>
            <p:custDataLst>
              <p:tags r:id="rId36"/>
            </p:custDataLst>
          </p:nvPr>
        </p:nvSpPr>
        <p:spPr>
          <a:xfrm flipV="1">
            <a:off x="7298071" y="5030597"/>
            <a:ext cx="549428" cy="19055"/>
          </a:xfrm>
          <a:prstGeom prst="line">
            <a:avLst/>
          </a:prstGeom>
          <a:ln w="60325" cap="flat" cmpd="sng">
            <a:solidFill>
              <a:srgbClr val="FF0000"/>
            </a:solidFill>
            <a:prstDash val="solid"/>
            <a:round/>
            <a:headEnd type="stealth" w="med" len="med"/>
            <a:tailEnd type="none" w="med" len="med"/>
          </a:ln>
        </p:spPr>
        <p:txBody>
          <a:bodyPr anchor="t"/>
          <a:lstStyle/>
          <a:p>
            <a:endParaRPr lang="zh-CN" altLang="en-US">
              <a:latin typeface="Arial" panose="020B0604020202020204" pitchFamily="34" charset="0"/>
              <a:ea typeface="微软雅黑" panose="020B0503020204020204" charset="-122"/>
            </a:endParaRPr>
          </a:p>
        </p:txBody>
      </p:sp>
      <p:sp>
        <p:nvSpPr>
          <p:cNvPr id="75814" name="Line 38"/>
          <p:cNvSpPr/>
          <p:nvPr>
            <p:custDataLst>
              <p:tags r:id="rId37"/>
            </p:custDataLst>
          </p:nvPr>
        </p:nvSpPr>
        <p:spPr>
          <a:xfrm>
            <a:off x="2512017" y="3220344"/>
            <a:ext cx="15879" cy="609769"/>
          </a:xfrm>
          <a:prstGeom prst="line">
            <a:avLst/>
          </a:prstGeom>
          <a:ln w="60325" cap="flat" cmpd="sng">
            <a:solidFill>
              <a:srgbClr val="FF0000"/>
            </a:solidFill>
            <a:prstDash val="solid"/>
            <a:round/>
            <a:headEnd type="stealth" w="med" len="med"/>
            <a:tailEnd type="none" w="med" len="med"/>
          </a:ln>
        </p:spPr>
        <p:txBody>
          <a:bodyPr anchor="t"/>
          <a:lstStyle/>
          <a:p>
            <a:endParaRPr lang="zh-CN" altLang="en-US">
              <a:latin typeface="Arial" panose="020B0604020202020204" pitchFamily="34" charset="0"/>
              <a:ea typeface="微软雅黑" panose="020B0503020204020204" charset="-122"/>
            </a:endParaRPr>
          </a:p>
        </p:txBody>
      </p:sp>
      <p:sp>
        <p:nvSpPr>
          <p:cNvPr id="75815" name="Line 39"/>
          <p:cNvSpPr/>
          <p:nvPr>
            <p:custDataLst>
              <p:tags r:id="rId38"/>
            </p:custDataLst>
          </p:nvPr>
        </p:nvSpPr>
        <p:spPr>
          <a:xfrm flipH="1">
            <a:off x="2512017" y="1467257"/>
            <a:ext cx="0" cy="609769"/>
          </a:xfrm>
          <a:prstGeom prst="line">
            <a:avLst/>
          </a:prstGeom>
          <a:ln w="60325" cap="flat" cmpd="sng">
            <a:solidFill>
              <a:srgbClr val="FF0000"/>
            </a:solidFill>
            <a:prstDash val="solid"/>
            <a:round/>
            <a:headEnd type="stealth" w="med" len="med"/>
            <a:tailEnd type="none" w="med" len="med"/>
          </a:ln>
        </p:spPr>
        <p:txBody>
          <a:bodyPr anchor="t"/>
          <a:lstStyle/>
          <a:p>
            <a:endParaRPr lang="zh-CN" altLang="en-US">
              <a:latin typeface="Arial" panose="020B0604020202020204" pitchFamily="34" charset="0"/>
              <a:ea typeface="微软雅黑" panose="020B0503020204020204" charset="-122"/>
            </a:endParaRPr>
          </a:p>
        </p:txBody>
      </p:sp>
      <p:sp>
        <p:nvSpPr>
          <p:cNvPr id="75816" name="Line 40"/>
          <p:cNvSpPr/>
          <p:nvPr>
            <p:custDataLst>
              <p:tags r:id="rId39"/>
            </p:custDataLst>
          </p:nvPr>
        </p:nvSpPr>
        <p:spPr>
          <a:xfrm flipH="1" flipV="1">
            <a:off x="4646210" y="857488"/>
            <a:ext cx="670111" cy="0"/>
          </a:xfrm>
          <a:prstGeom prst="line">
            <a:avLst/>
          </a:prstGeom>
          <a:ln w="60325" cap="flat" cmpd="sng">
            <a:solidFill>
              <a:srgbClr val="FF0000"/>
            </a:solidFill>
            <a:prstDash val="solid"/>
            <a:round/>
            <a:headEnd type="stealth" w="med" len="med"/>
            <a:tailEnd type="none" w="med" len="med"/>
          </a:ln>
        </p:spPr>
        <p:txBody>
          <a:bodyPr anchor="t"/>
          <a:lstStyle/>
          <a:p>
            <a:endParaRPr lang="zh-CN" altLang="en-US">
              <a:latin typeface="Arial" panose="020B0604020202020204" pitchFamily="34" charset="0"/>
              <a:ea typeface="微软雅黑" panose="020B0503020204020204" charset="-122"/>
            </a:endParaRPr>
          </a:p>
        </p:txBody>
      </p:sp>
      <p:sp>
        <p:nvSpPr>
          <p:cNvPr id="75817" name="Line 41"/>
          <p:cNvSpPr/>
          <p:nvPr>
            <p:custDataLst>
              <p:tags r:id="rId40"/>
            </p:custDataLst>
          </p:nvPr>
        </p:nvSpPr>
        <p:spPr>
          <a:xfrm flipH="1" flipV="1">
            <a:off x="7161508" y="933709"/>
            <a:ext cx="670111" cy="0"/>
          </a:xfrm>
          <a:prstGeom prst="line">
            <a:avLst/>
          </a:prstGeom>
          <a:ln w="60325" cap="flat" cmpd="sng">
            <a:solidFill>
              <a:srgbClr val="FF0000"/>
            </a:solidFill>
            <a:prstDash val="solid"/>
            <a:round/>
            <a:headEnd type="stealth" w="med" len="med"/>
            <a:tailEnd type="none" w="med" len="med"/>
          </a:ln>
        </p:spPr>
        <p:txBody>
          <a:bodyPr anchor="t"/>
          <a:lstStyle/>
          <a:p>
            <a:endParaRPr lang="zh-CN" altLang="en-US">
              <a:latin typeface="Arial" panose="020B0604020202020204" pitchFamily="34" charset="0"/>
              <a:ea typeface="微软雅黑" panose="020B0503020204020204" charset="-122"/>
            </a:endParaRPr>
          </a:p>
        </p:txBody>
      </p:sp>
      <p:sp>
        <p:nvSpPr>
          <p:cNvPr id="75818" name="Line 42"/>
          <p:cNvSpPr/>
          <p:nvPr>
            <p:custDataLst>
              <p:tags r:id="rId41"/>
            </p:custDataLst>
          </p:nvPr>
        </p:nvSpPr>
        <p:spPr>
          <a:xfrm flipV="1">
            <a:off x="9067037" y="2305690"/>
            <a:ext cx="15879" cy="609769"/>
          </a:xfrm>
          <a:prstGeom prst="line">
            <a:avLst/>
          </a:prstGeom>
          <a:ln w="60325" cap="flat" cmpd="sng">
            <a:solidFill>
              <a:srgbClr val="FF0000"/>
            </a:solidFill>
            <a:prstDash val="solid"/>
            <a:round/>
            <a:headEnd type="stealth" w="med" len="med"/>
            <a:tailEnd type="none" w="med" len="med"/>
          </a:ln>
        </p:spPr>
        <p:txBody>
          <a:bodyPr anchor="t"/>
          <a:lstStyle/>
          <a:p>
            <a:endParaRPr lang="zh-CN" altLang="en-US">
              <a:latin typeface="Arial" panose="020B0604020202020204" pitchFamily="34" charset="0"/>
              <a:ea typeface="微软雅黑" panose="020B0503020204020204" charset="-122"/>
            </a:endParaRPr>
          </a:p>
        </p:txBody>
      </p:sp>
      <p:grpSp>
        <p:nvGrpSpPr>
          <p:cNvPr id="20522" name="Group 43"/>
          <p:cNvGrpSpPr/>
          <p:nvPr>
            <p:custDataLst>
              <p:tags r:id="rId42"/>
            </p:custDataLst>
          </p:nvPr>
        </p:nvGrpSpPr>
        <p:grpSpPr>
          <a:xfrm>
            <a:off x="2359575" y="628825"/>
            <a:ext cx="6936126" cy="4649491"/>
            <a:chOff x="480" y="192"/>
            <a:chExt cx="4368" cy="2928"/>
          </a:xfrm>
        </p:grpSpPr>
        <p:sp>
          <p:nvSpPr>
            <p:cNvPr id="20523" name="Oval 44"/>
            <p:cNvSpPr/>
            <p:nvPr>
              <p:custDataLst>
                <p:tags r:id="rId43"/>
              </p:custDataLst>
            </p:nvPr>
          </p:nvSpPr>
          <p:spPr>
            <a:xfrm>
              <a:off x="1344" y="2784"/>
              <a:ext cx="240" cy="288"/>
            </a:xfrm>
            <a:prstGeom prst="ellipse">
              <a:avLst/>
            </a:prstGeom>
            <a:solidFill>
              <a:srgbClr val="FFFF00"/>
            </a:solidFill>
            <a:ln w="9525" cap="flat" cmpd="sng">
              <a:solidFill>
                <a:srgbClr val="FF0000"/>
              </a:solidFill>
              <a:prstDash val="solid"/>
              <a:round/>
              <a:headEnd type="none" w="med" len="med"/>
              <a:tailEnd type="none" w="med" len="med"/>
            </a:ln>
          </p:spPr>
          <p:txBody>
            <a:bodyPr wrap="none" anchor="ctr"/>
            <a:lstStyle/>
            <a:p>
              <a:pPr algn="ctr">
                <a:lnSpc>
                  <a:spcPct val="130000"/>
                </a:lnSpc>
              </a:pPr>
              <a:r>
                <a:rPr lang="en-US" altLang="zh-CN" b="1">
                  <a:latin typeface="Times New Roman" panose="02020603050405020304"/>
                  <a:ea typeface="微软雅黑" panose="020B0503020204020204" charset="-122"/>
                </a:rPr>
                <a:t>+</a:t>
              </a:r>
              <a:endParaRPr lang="en-US" altLang="zh-CN" b="1">
                <a:latin typeface="Times New Roman" panose="02020603050405020304"/>
                <a:ea typeface="微软雅黑" panose="020B0503020204020204" charset="-122"/>
              </a:endParaRPr>
            </a:p>
          </p:txBody>
        </p:sp>
        <p:sp>
          <p:nvSpPr>
            <p:cNvPr id="20524" name="Oval 45"/>
            <p:cNvSpPr/>
            <p:nvPr>
              <p:custDataLst>
                <p:tags r:id="rId44"/>
              </p:custDataLst>
            </p:nvPr>
          </p:nvSpPr>
          <p:spPr>
            <a:xfrm>
              <a:off x="3936" y="2832"/>
              <a:ext cx="240" cy="288"/>
            </a:xfrm>
            <a:prstGeom prst="ellipse">
              <a:avLst/>
            </a:prstGeom>
            <a:solidFill>
              <a:srgbClr val="FFFF00"/>
            </a:solidFill>
            <a:ln w="9525" cap="flat" cmpd="sng">
              <a:solidFill>
                <a:srgbClr val="FF0000"/>
              </a:solidFill>
              <a:prstDash val="solid"/>
              <a:round/>
              <a:headEnd type="none" w="med" len="med"/>
              <a:tailEnd type="none" w="med" len="med"/>
            </a:ln>
          </p:spPr>
          <p:txBody>
            <a:bodyPr wrap="none" anchor="ctr"/>
            <a:lstStyle/>
            <a:p>
              <a:pPr algn="ctr">
                <a:lnSpc>
                  <a:spcPct val="130000"/>
                </a:lnSpc>
              </a:pPr>
              <a:r>
                <a:rPr lang="en-US" altLang="zh-CN" b="1">
                  <a:latin typeface="Times New Roman" panose="02020603050405020304"/>
                  <a:ea typeface="微软雅黑" panose="020B0503020204020204" charset="-122"/>
                </a:rPr>
                <a:t>+</a:t>
              </a:r>
              <a:endParaRPr lang="en-US" altLang="zh-CN" b="1">
                <a:latin typeface="Times New Roman" panose="02020603050405020304"/>
                <a:ea typeface="微软雅黑" panose="020B0503020204020204" charset="-122"/>
              </a:endParaRPr>
            </a:p>
          </p:txBody>
        </p:sp>
        <p:sp>
          <p:nvSpPr>
            <p:cNvPr id="20525" name="Oval 46"/>
            <p:cNvSpPr/>
            <p:nvPr>
              <p:custDataLst>
                <p:tags r:id="rId45"/>
              </p:custDataLst>
            </p:nvPr>
          </p:nvSpPr>
          <p:spPr>
            <a:xfrm>
              <a:off x="480" y="2208"/>
              <a:ext cx="240" cy="288"/>
            </a:xfrm>
            <a:prstGeom prst="ellipse">
              <a:avLst/>
            </a:prstGeom>
            <a:solidFill>
              <a:srgbClr val="FFFF00"/>
            </a:solidFill>
            <a:ln w="9525" cap="flat" cmpd="sng">
              <a:solidFill>
                <a:srgbClr val="FF0000"/>
              </a:solidFill>
              <a:prstDash val="solid"/>
              <a:round/>
              <a:headEnd type="none" w="med" len="med"/>
              <a:tailEnd type="none" w="med" len="med"/>
            </a:ln>
          </p:spPr>
          <p:txBody>
            <a:bodyPr wrap="none" anchor="ctr"/>
            <a:lstStyle/>
            <a:p>
              <a:pPr algn="ctr">
                <a:lnSpc>
                  <a:spcPct val="130000"/>
                </a:lnSpc>
              </a:pPr>
              <a:r>
                <a:rPr lang="en-US" altLang="zh-CN" b="1">
                  <a:latin typeface="Times New Roman" panose="02020603050405020304"/>
                  <a:ea typeface="微软雅黑" panose="020B0503020204020204" charset="-122"/>
                </a:rPr>
                <a:t>+</a:t>
              </a:r>
              <a:endParaRPr lang="en-US" altLang="zh-CN" b="1">
                <a:latin typeface="Times New Roman" panose="02020603050405020304"/>
                <a:ea typeface="微软雅黑" panose="020B0503020204020204" charset="-122"/>
              </a:endParaRPr>
            </a:p>
          </p:txBody>
        </p:sp>
        <p:sp>
          <p:nvSpPr>
            <p:cNvPr id="20526" name="Oval 47"/>
            <p:cNvSpPr/>
            <p:nvPr>
              <p:custDataLst>
                <p:tags r:id="rId46"/>
              </p:custDataLst>
            </p:nvPr>
          </p:nvSpPr>
          <p:spPr>
            <a:xfrm>
              <a:off x="480" y="1104"/>
              <a:ext cx="240" cy="288"/>
            </a:xfrm>
            <a:prstGeom prst="ellipse">
              <a:avLst/>
            </a:prstGeom>
            <a:solidFill>
              <a:srgbClr val="FFFF00"/>
            </a:solidFill>
            <a:ln w="9525" cap="flat" cmpd="sng">
              <a:solidFill>
                <a:srgbClr val="FF0000"/>
              </a:solidFill>
              <a:prstDash val="solid"/>
              <a:round/>
              <a:headEnd type="none" w="med" len="med"/>
              <a:tailEnd type="none" w="med" len="med"/>
            </a:ln>
          </p:spPr>
          <p:txBody>
            <a:bodyPr wrap="none" anchor="ctr"/>
            <a:lstStyle/>
            <a:p>
              <a:pPr algn="ctr">
                <a:lnSpc>
                  <a:spcPct val="130000"/>
                </a:lnSpc>
              </a:pPr>
              <a:r>
                <a:rPr lang="en-US" altLang="zh-CN" b="1">
                  <a:latin typeface="Times New Roman" panose="02020603050405020304"/>
                  <a:ea typeface="微软雅黑" panose="020B0503020204020204" charset="-122"/>
                </a:rPr>
                <a:t>+</a:t>
              </a:r>
              <a:endParaRPr lang="en-US" altLang="zh-CN" b="1">
                <a:latin typeface="Times New Roman" panose="02020603050405020304"/>
                <a:ea typeface="微软雅黑" panose="020B0503020204020204" charset="-122"/>
              </a:endParaRPr>
            </a:p>
          </p:txBody>
        </p:sp>
        <p:sp>
          <p:nvSpPr>
            <p:cNvPr id="20527" name="Oval 48"/>
            <p:cNvSpPr/>
            <p:nvPr>
              <p:custDataLst>
                <p:tags r:id="rId47"/>
              </p:custDataLst>
            </p:nvPr>
          </p:nvSpPr>
          <p:spPr>
            <a:xfrm>
              <a:off x="1680" y="192"/>
              <a:ext cx="240" cy="288"/>
            </a:xfrm>
            <a:prstGeom prst="ellipse">
              <a:avLst/>
            </a:prstGeom>
            <a:solidFill>
              <a:srgbClr val="FFFF00"/>
            </a:solidFill>
            <a:ln w="9525" cap="flat" cmpd="sng">
              <a:solidFill>
                <a:srgbClr val="FF0000"/>
              </a:solidFill>
              <a:prstDash val="solid"/>
              <a:round/>
              <a:headEnd type="none" w="med" len="med"/>
              <a:tailEnd type="none" w="med" len="med"/>
            </a:ln>
          </p:spPr>
          <p:txBody>
            <a:bodyPr wrap="none" anchor="ctr"/>
            <a:lstStyle/>
            <a:p>
              <a:pPr algn="ctr">
                <a:lnSpc>
                  <a:spcPct val="130000"/>
                </a:lnSpc>
              </a:pPr>
              <a:r>
                <a:rPr lang="en-US" altLang="zh-CN" b="1">
                  <a:latin typeface="Times New Roman" panose="02020603050405020304"/>
                  <a:ea typeface="微软雅黑" panose="020B0503020204020204" charset="-122"/>
                </a:rPr>
                <a:t>+</a:t>
              </a:r>
              <a:endParaRPr lang="en-US" altLang="zh-CN" b="1">
                <a:latin typeface="Times New Roman" panose="02020603050405020304"/>
                <a:ea typeface="微软雅黑" panose="020B0503020204020204" charset="-122"/>
              </a:endParaRPr>
            </a:p>
          </p:txBody>
        </p:sp>
        <p:sp>
          <p:nvSpPr>
            <p:cNvPr id="20528" name="Oval 49"/>
            <p:cNvSpPr/>
            <p:nvPr>
              <p:custDataLst>
                <p:tags r:id="rId48"/>
              </p:custDataLst>
            </p:nvPr>
          </p:nvSpPr>
          <p:spPr>
            <a:xfrm>
              <a:off x="3264" y="240"/>
              <a:ext cx="240" cy="288"/>
            </a:xfrm>
            <a:prstGeom prst="ellipse">
              <a:avLst/>
            </a:prstGeom>
            <a:solidFill>
              <a:srgbClr val="FFFF00"/>
            </a:solidFill>
            <a:ln w="9525" cap="flat" cmpd="sng">
              <a:solidFill>
                <a:srgbClr val="FF0000"/>
              </a:solidFill>
              <a:prstDash val="solid"/>
              <a:round/>
              <a:headEnd type="none" w="med" len="med"/>
              <a:tailEnd type="none" w="med" len="med"/>
            </a:ln>
          </p:spPr>
          <p:txBody>
            <a:bodyPr wrap="none" anchor="ctr"/>
            <a:lstStyle/>
            <a:p>
              <a:pPr algn="ctr">
                <a:lnSpc>
                  <a:spcPct val="130000"/>
                </a:lnSpc>
              </a:pPr>
              <a:r>
                <a:rPr lang="en-US" altLang="zh-CN" b="1">
                  <a:latin typeface="Times New Roman" panose="02020603050405020304"/>
                  <a:ea typeface="微软雅黑" panose="020B0503020204020204" charset="-122"/>
                </a:rPr>
                <a:t>+</a:t>
              </a:r>
              <a:endParaRPr lang="en-US" altLang="zh-CN" b="1">
                <a:latin typeface="Times New Roman" panose="02020603050405020304"/>
                <a:ea typeface="微软雅黑" panose="020B0503020204020204" charset="-122"/>
              </a:endParaRPr>
            </a:p>
          </p:txBody>
        </p:sp>
        <p:sp>
          <p:nvSpPr>
            <p:cNvPr id="20529" name="Oval 50"/>
            <p:cNvSpPr/>
            <p:nvPr>
              <p:custDataLst>
                <p:tags r:id="rId49"/>
              </p:custDataLst>
            </p:nvPr>
          </p:nvSpPr>
          <p:spPr>
            <a:xfrm>
              <a:off x="4608" y="960"/>
              <a:ext cx="240" cy="288"/>
            </a:xfrm>
            <a:prstGeom prst="ellipse">
              <a:avLst/>
            </a:prstGeom>
            <a:solidFill>
              <a:srgbClr val="FFFF00"/>
            </a:solidFill>
            <a:ln w="9525" cap="flat" cmpd="sng">
              <a:solidFill>
                <a:srgbClr val="FF0000"/>
              </a:solidFill>
              <a:prstDash val="solid"/>
              <a:round/>
              <a:headEnd type="none" w="med" len="med"/>
              <a:tailEnd type="none" w="med" len="med"/>
            </a:ln>
          </p:spPr>
          <p:txBody>
            <a:bodyPr wrap="none" anchor="ctr"/>
            <a:lstStyle/>
            <a:p>
              <a:pPr algn="ctr">
                <a:lnSpc>
                  <a:spcPct val="130000"/>
                </a:lnSpc>
              </a:pPr>
              <a:r>
                <a:rPr lang="en-US" altLang="zh-CN" b="1">
                  <a:latin typeface="Times New Roman" panose="02020603050405020304"/>
                  <a:ea typeface="微软雅黑" panose="020B0503020204020204" charset="-122"/>
                </a:rPr>
                <a:t>+</a:t>
              </a:r>
              <a:endParaRPr lang="en-US" altLang="zh-CN" b="1">
                <a:latin typeface="Times New Roman" panose="02020603050405020304"/>
                <a:ea typeface="微软雅黑" panose="020B0503020204020204" charset="-122"/>
              </a:endParaRPr>
            </a:p>
          </p:txBody>
        </p:sp>
        <p:sp>
          <p:nvSpPr>
            <p:cNvPr id="20530" name="Oval 51"/>
            <p:cNvSpPr/>
            <p:nvPr>
              <p:custDataLst>
                <p:tags r:id="rId50"/>
              </p:custDataLst>
            </p:nvPr>
          </p:nvSpPr>
          <p:spPr>
            <a:xfrm>
              <a:off x="4608" y="2016"/>
              <a:ext cx="240" cy="288"/>
            </a:xfrm>
            <a:prstGeom prst="ellipse">
              <a:avLst/>
            </a:prstGeom>
            <a:solidFill>
              <a:srgbClr val="FFFF00"/>
            </a:solidFill>
            <a:ln w="9525" cap="flat" cmpd="sng">
              <a:solidFill>
                <a:srgbClr val="FF0000"/>
              </a:solidFill>
              <a:prstDash val="solid"/>
              <a:round/>
              <a:headEnd type="none" w="med" len="med"/>
              <a:tailEnd type="none" w="med" len="med"/>
            </a:ln>
          </p:spPr>
          <p:txBody>
            <a:bodyPr wrap="none" anchor="ctr"/>
            <a:lstStyle/>
            <a:p>
              <a:pPr algn="ctr">
                <a:lnSpc>
                  <a:spcPct val="130000"/>
                </a:lnSpc>
              </a:pPr>
              <a:r>
                <a:rPr lang="en-US" altLang="zh-CN" b="1">
                  <a:latin typeface="Times New Roman" panose="02020603050405020304"/>
                  <a:ea typeface="微软雅黑" panose="020B0503020204020204" charset="-122"/>
                </a:rPr>
                <a:t>+</a:t>
              </a:r>
              <a:endParaRPr lang="en-US" altLang="zh-CN" b="1">
                <a:latin typeface="Times New Roman" panose="02020603050405020304"/>
                <a:ea typeface="微软雅黑" panose="020B0503020204020204" charset="-122"/>
              </a:endParaRPr>
            </a:p>
          </p:txBody>
        </p:sp>
      </p:grpSp>
      <p:sp>
        <p:nvSpPr>
          <p:cNvPr id="75828" name="Line 52"/>
          <p:cNvSpPr/>
          <p:nvPr>
            <p:custDataLst>
              <p:tags r:id="rId51"/>
            </p:custDataLst>
          </p:nvPr>
        </p:nvSpPr>
        <p:spPr>
          <a:xfrm flipV="1">
            <a:off x="9067037" y="3982556"/>
            <a:ext cx="15879" cy="685991"/>
          </a:xfrm>
          <a:prstGeom prst="line">
            <a:avLst/>
          </a:prstGeom>
          <a:ln w="60325" cap="flat" cmpd="sng">
            <a:solidFill>
              <a:srgbClr val="FF0000"/>
            </a:solidFill>
            <a:prstDash val="solid"/>
            <a:round/>
            <a:headEnd type="stealth" w="med" len="med"/>
            <a:tailEnd type="none" w="med" len="med"/>
          </a:ln>
        </p:spPr>
        <p:txBody>
          <a:bodyPr anchor="t"/>
          <a:lstStyle/>
          <a:p>
            <a:endParaRPr lang="zh-CN" altLang="en-US">
              <a:latin typeface="Arial" panose="020B0604020202020204" pitchFamily="34" charset="0"/>
              <a:ea typeface="微软雅黑" panose="020B0503020204020204" charset="-122"/>
            </a:endParaRPr>
          </a:p>
        </p:txBody>
      </p:sp>
      <p:sp>
        <p:nvSpPr>
          <p:cNvPr id="75829" name="AutoShape 53"/>
          <p:cNvSpPr/>
          <p:nvPr>
            <p:custDataLst>
              <p:tags r:id="rId52"/>
            </p:custDataLst>
          </p:nvPr>
        </p:nvSpPr>
        <p:spPr>
          <a:xfrm>
            <a:off x="9829249" y="1467257"/>
            <a:ext cx="533548" cy="1611761"/>
          </a:xfrm>
          <a:prstGeom prst="wedgeRectCallout">
            <a:avLst>
              <a:gd name="adj1" fmla="val -210356"/>
              <a:gd name="adj2" fmla="val 65449"/>
            </a:avLst>
          </a:prstGeom>
          <a:solidFill>
            <a:srgbClr val="FFFF00"/>
          </a:solidFill>
          <a:ln w="19050" cap="flat" cmpd="sng">
            <a:solidFill>
              <a:schemeClr val="accent2"/>
            </a:solidFill>
            <a:prstDash val="solid"/>
            <a:miter/>
            <a:headEnd type="none" w="med" len="med"/>
            <a:tailEnd type="none" w="med" len="med"/>
          </a:ln>
        </p:spPr>
        <p:txBody>
          <a:bodyPr anchor="t"/>
          <a:lstStyle/>
          <a:p>
            <a:pPr algn="ctr">
              <a:lnSpc>
                <a:spcPct val="130000"/>
              </a:lnSpc>
            </a:pPr>
            <a:r>
              <a:rPr lang="zh-CN" altLang="en-US">
                <a:solidFill>
                  <a:srgbClr val="FF0000"/>
                </a:solidFill>
                <a:latin typeface="Times New Roman" panose="02020603050405020304"/>
                <a:ea typeface="微软雅黑" panose="020B0503020204020204" charset="-122"/>
              </a:rPr>
              <a:t>外电路</a:t>
            </a:r>
            <a:endParaRPr lang="zh-CN" altLang="en-US">
              <a:solidFill>
                <a:srgbClr val="FF0000"/>
              </a:solidFill>
              <a:latin typeface="Times New Roman" panose="02020603050405020304"/>
              <a:ea typeface="微软雅黑" panose="020B0503020204020204" charset="-122"/>
            </a:endParaRPr>
          </a:p>
        </p:txBody>
      </p:sp>
      <p:sp>
        <p:nvSpPr>
          <p:cNvPr id="75830" name="AutoShape 54"/>
          <p:cNvSpPr/>
          <p:nvPr>
            <p:custDataLst>
              <p:tags r:id="rId53"/>
            </p:custDataLst>
          </p:nvPr>
        </p:nvSpPr>
        <p:spPr>
          <a:xfrm>
            <a:off x="8752625" y="5735643"/>
            <a:ext cx="1321167" cy="609769"/>
          </a:xfrm>
          <a:prstGeom prst="wedgeRectCallout">
            <a:avLst>
              <a:gd name="adj1" fmla="val -198750"/>
              <a:gd name="adj2" fmla="val -71458"/>
            </a:avLst>
          </a:prstGeom>
          <a:solidFill>
            <a:srgbClr val="FFFF00"/>
          </a:solidFill>
          <a:ln w="19050" cap="flat" cmpd="sng">
            <a:solidFill>
              <a:schemeClr val="accent2"/>
            </a:solidFill>
            <a:prstDash val="solid"/>
            <a:miter/>
            <a:headEnd type="none" w="med" len="med"/>
            <a:tailEnd type="none" w="med" len="med"/>
          </a:ln>
        </p:spPr>
        <p:txBody>
          <a:bodyPr anchor="t"/>
          <a:lstStyle/>
          <a:p>
            <a:pPr algn="ctr">
              <a:lnSpc>
                <a:spcPct val="130000"/>
              </a:lnSpc>
            </a:pPr>
            <a:r>
              <a:rPr lang="zh-CN" altLang="en-US">
                <a:solidFill>
                  <a:srgbClr val="FF0000"/>
                </a:solidFill>
                <a:latin typeface="Times New Roman" panose="02020603050405020304"/>
                <a:ea typeface="微软雅黑" panose="020B0503020204020204" charset="-122"/>
              </a:rPr>
              <a:t>内电路</a:t>
            </a:r>
            <a:endParaRPr lang="zh-CN" altLang="en-US">
              <a:solidFill>
                <a:srgbClr val="FF0000"/>
              </a:solidFill>
              <a:latin typeface="Times New Roman" panose="02020603050405020304"/>
              <a:ea typeface="微软雅黑" panose="020B0503020204020204" charset="-122"/>
            </a:endParaRPr>
          </a:p>
        </p:txBody>
      </p:sp>
      <p:grpSp>
        <p:nvGrpSpPr>
          <p:cNvPr id="11" name="Group 55"/>
          <p:cNvGrpSpPr/>
          <p:nvPr>
            <p:custDataLst>
              <p:tags r:id="rId54"/>
            </p:custDataLst>
          </p:nvPr>
        </p:nvGrpSpPr>
        <p:grpSpPr>
          <a:xfrm>
            <a:off x="2969344" y="1543479"/>
            <a:ext cx="5640366" cy="3048847"/>
            <a:chOff x="864" y="768"/>
            <a:chExt cx="3552" cy="1920"/>
          </a:xfrm>
        </p:grpSpPr>
        <p:sp>
          <p:nvSpPr>
            <p:cNvPr id="20535" name="AutoShape 56"/>
            <p:cNvSpPr/>
            <p:nvPr>
              <p:custDataLst>
                <p:tags r:id="rId55"/>
              </p:custDataLst>
            </p:nvPr>
          </p:nvSpPr>
          <p:spPr>
            <a:xfrm>
              <a:off x="864" y="1440"/>
              <a:ext cx="96" cy="528"/>
            </a:xfrm>
            <a:prstGeom prst="upArrow">
              <a:avLst>
                <a:gd name="adj1" fmla="val 50000"/>
                <a:gd name="adj2" fmla="val 137500"/>
              </a:avLst>
            </a:prstGeom>
            <a:solidFill>
              <a:schemeClr val="tx1"/>
            </a:solidFill>
            <a:ln w="19050" cap="flat" cmpd="sng">
              <a:solidFill>
                <a:schemeClr val="accent2"/>
              </a:solidFill>
              <a:prstDash val="solid"/>
              <a:miter/>
              <a:headEnd type="none" w="med" len="med"/>
              <a:tailEnd type="none" w="med" len="med"/>
            </a:ln>
          </p:spPr>
          <p:txBody>
            <a:bodyPr wrap="none" anchor="ctr"/>
            <a:lstStyle/>
            <a:p>
              <a:pPr>
                <a:lnSpc>
                  <a:spcPct val="130000"/>
                </a:lnSpc>
              </a:pPr>
              <a:endParaRPr lang="zh-CN" altLang="en-US">
                <a:latin typeface="Times New Roman" panose="02020603050405020304"/>
                <a:ea typeface="微软雅黑" panose="020B0503020204020204" charset="-122"/>
              </a:endParaRPr>
            </a:p>
          </p:txBody>
        </p:sp>
        <p:sp>
          <p:nvSpPr>
            <p:cNvPr id="20536" name="AutoShape 57"/>
            <p:cNvSpPr/>
            <p:nvPr>
              <p:custDataLst>
                <p:tags r:id="rId56"/>
              </p:custDataLst>
            </p:nvPr>
          </p:nvSpPr>
          <p:spPr>
            <a:xfrm>
              <a:off x="4320" y="1344"/>
              <a:ext cx="96" cy="528"/>
            </a:xfrm>
            <a:prstGeom prst="downArrow">
              <a:avLst>
                <a:gd name="adj1" fmla="val 50000"/>
                <a:gd name="adj2" fmla="val 137500"/>
              </a:avLst>
            </a:prstGeom>
            <a:solidFill>
              <a:schemeClr val="tx1"/>
            </a:solidFill>
            <a:ln w="19050" cap="flat" cmpd="sng">
              <a:solidFill>
                <a:schemeClr val="accent2"/>
              </a:solidFill>
              <a:prstDash val="solid"/>
              <a:miter/>
              <a:headEnd type="none" w="med" len="med"/>
              <a:tailEnd type="none" w="med" len="med"/>
            </a:ln>
          </p:spPr>
          <p:txBody>
            <a:bodyPr wrap="none" anchor="ctr"/>
            <a:lstStyle/>
            <a:p>
              <a:pPr>
                <a:lnSpc>
                  <a:spcPct val="130000"/>
                </a:lnSpc>
              </a:pPr>
              <a:endParaRPr lang="zh-CN" altLang="en-US">
                <a:latin typeface="Times New Roman" panose="02020603050405020304"/>
                <a:ea typeface="微软雅黑" panose="020B0503020204020204" charset="-122"/>
              </a:endParaRPr>
            </a:p>
          </p:txBody>
        </p:sp>
        <p:sp>
          <p:nvSpPr>
            <p:cNvPr id="20537" name="AutoShape 58"/>
            <p:cNvSpPr/>
            <p:nvPr>
              <p:custDataLst>
                <p:tags r:id="rId57"/>
              </p:custDataLst>
            </p:nvPr>
          </p:nvSpPr>
          <p:spPr>
            <a:xfrm>
              <a:off x="1152" y="2592"/>
              <a:ext cx="432" cy="96"/>
            </a:xfrm>
            <a:prstGeom prst="leftArrow">
              <a:avLst>
                <a:gd name="adj1" fmla="val 50000"/>
                <a:gd name="adj2" fmla="val 112500"/>
              </a:avLst>
            </a:prstGeom>
            <a:solidFill>
              <a:schemeClr val="tx1"/>
            </a:solidFill>
            <a:ln w="19050" cap="flat" cmpd="sng">
              <a:solidFill>
                <a:schemeClr val="accent2"/>
              </a:solidFill>
              <a:prstDash val="solid"/>
              <a:miter/>
              <a:headEnd type="none" w="med" len="med"/>
              <a:tailEnd type="none" w="med" len="med"/>
            </a:ln>
          </p:spPr>
          <p:txBody>
            <a:bodyPr wrap="none" anchor="ctr"/>
            <a:lstStyle/>
            <a:p>
              <a:pPr>
                <a:lnSpc>
                  <a:spcPct val="130000"/>
                </a:lnSpc>
              </a:pPr>
              <a:endParaRPr lang="zh-CN" altLang="en-US">
                <a:latin typeface="Times New Roman" panose="02020603050405020304"/>
                <a:ea typeface="微软雅黑" panose="020B0503020204020204" charset="-122"/>
              </a:endParaRPr>
            </a:p>
          </p:txBody>
        </p:sp>
        <p:sp>
          <p:nvSpPr>
            <p:cNvPr id="20538" name="AutoShape 59"/>
            <p:cNvSpPr/>
            <p:nvPr>
              <p:custDataLst>
                <p:tags r:id="rId58"/>
              </p:custDataLst>
            </p:nvPr>
          </p:nvSpPr>
          <p:spPr>
            <a:xfrm>
              <a:off x="3792" y="2592"/>
              <a:ext cx="480" cy="96"/>
            </a:xfrm>
            <a:prstGeom prst="leftArrow">
              <a:avLst>
                <a:gd name="adj1" fmla="val 50000"/>
                <a:gd name="adj2" fmla="val 125000"/>
              </a:avLst>
            </a:prstGeom>
            <a:solidFill>
              <a:schemeClr val="tx1"/>
            </a:solidFill>
            <a:ln w="19050" cap="flat" cmpd="sng">
              <a:solidFill>
                <a:schemeClr val="accent2"/>
              </a:solidFill>
              <a:prstDash val="solid"/>
              <a:miter/>
              <a:headEnd type="none" w="med" len="med"/>
              <a:tailEnd type="none" w="med" len="med"/>
            </a:ln>
          </p:spPr>
          <p:txBody>
            <a:bodyPr wrap="none" anchor="ctr"/>
            <a:lstStyle/>
            <a:p>
              <a:pPr>
                <a:lnSpc>
                  <a:spcPct val="130000"/>
                </a:lnSpc>
              </a:pPr>
              <a:endParaRPr lang="zh-CN" altLang="en-US">
                <a:latin typeface="Times New Roman" panose="02020603050405020304"/>
                <a:ea typeface="微软雅黑" panose="020B0503020204020204" charset="-122"/>
              </a:endParaRPr>
            </a:p>
          </p:txBody>
        </p:sp>
        <p:sp>
          <p:nvSpPr>
            <p:cNvPr id="20539" name="AutoShape 60"/>
            <p:cNvSpPr/>
            <p:nvPr>
              <p:custDataLst>
                <p:tags r:id="rId59"/>
              </p:custDataLst>
            </p:nvPr>
          </p:nvSpPr>
          <p:spPr>
            <a:xfrm>
              <a:off x="1392" y="768"/>
              <a:ext cx="528" cy="96"/>
            </a:xfrm>
            <a:prstGeom prst="rightArrow">
              <a:avLst>
                <a:gd name="adj1" fmla="val 50000"/>
                <a:gd name="adj2" fmla="val 137500"/>
              </a:avLst>
            </a:prstGeom>
            <a:solidFill>
              <a:schemeClr val="tx1"/>
            </a:solidFill>
            <a:ln w="19050" cap="flat" cmpd="sng">
              <a:solidFill>
                <a:schemeClr val="accent2"/>
              </a:solidFill>
              <a:prstDash val="solid"/>
              <a:miter/>
              <a:headEnd type="none" w="med" len="med"/>
              <a:tailEnd type="none" w="med" len="med"/>
            </a:ln>
          </p:spPr>
          <p:txBody>
            <a:bodyPr wrap="none" anchor="ctr"/>
            <a:lstStyle/>
            <a:p>
              <a:pPr>
                <a:lnSpc>
                  <a:spcPct val="130000"/>
                </a:lnSpc>
              </a:pPr>
              <a:endParaRPr lang="zh-CN" altLang="en-US">
                <a:latin typeface="Times New Roman" panose="02020603050405020304"/>
                <a:ea typeface="微软雅黑" panose="020B0503020204020204" charset="-122"/>
              </a:endParaRPr>
            </a:p>
          </p:txBody>
        </p:sp>
        <p:sp>
          <p:nvSpPr>
            <p:cNvPr id="20540" name="AutoShape 61"/>
            <p:cNvSpPr/>
            <p:nvPr>
              <p:custDataLst>
                <p:tags r:id="rId60"/>
              </p:custDataLst>
            </p:nvPr>
          </p:nvSpPr>
          <p:spPr>
            <a:xfrm>
              <a:off x="3312" y="768"/>
              <a:ext cx="480" cy="96"/>
            </a:xfrm>
            <a:prstGeom prst="rightArrow">
              <a:avLst>
                <a:gd name="adj1" fmla="val 50000"/>
                <a:gd name="adj2" fmla="val 125000"/>
              </a:avLst>
            </a:prstGeom>
            <a:solidFill>
              <a:schemeClr val="tx1"/>
            </a:solidFill>
            <a:ln w="19050" cap="flat" cmpd="sng">
              <a:solidFill>
                <a:schemeClr val="accent2"/>
              </a:solidFill>
              <a:prstDash val="solid"/>
              <a:miter/>
              <a:headEnd type="none" w="med" len="med"/>
              <a:tailEnd type="none" w="med" len="med"/>
            </a:ln>
          </p:spPr>
          <p:txBody>
            <a:bodyPr wrap="none" anchor="ctr"/>
            <a:lstStyle/>
            <a:p>
              <a:pPr>
                <a:lnSpc>
                  <a:spcPct val="130000"/>
                </a:lnSpc>
              </a:pPr>
              <a:endParaRPr lang="zh-CN" altLang="en-US">
                <a:latin typeface="Times New Roman" panose="02020603050405020304"/>
                <a:ea typeface="微软雅黑" panose="020B0503020204020204" charset="-122"/>
              </a:endParaRPr>
            </a:p>
          </p:txBody>
        </p:sp>
      </p:grpSp>
      <p:grpSp>
        <p:nvGrpSpPr>
          <p:cNvPr id="12" name="Group 62"/>
          <p:cNvGrpSpPr/>
          <p:nvPr>
            <p:custDataLst>
              <p:tags r:id="rId61"/>
            </p:custDataLst>
          </p:nvPr>
        </p:nvGrpSpPr>
        <p:grpSpPr>
          <a:xfrm>
            <a:off x="6026130" y="4474818"/>
            <a:ext cx="724101" cy="727277"/>
            <a:chOff x="2789" y="2614"/>
            <a:chExt cx="456" cy="458"/>
          </a:xfrm>
        </p:grpSpPr>
        <p:sp>
          <p:nvSpPr>
            <p:cNvPr id="20542" name="Text Box 63"/>
            <p:cNvSpPr txBox="1"/>
            <p:nvPr>
              <p:custDataLst>
                <p:tags r:id="rId62"/>
              </p:custDataLst>
            </p:nvPr>
          </p:nvSpPr>
          <p:spPr>
            <a:xfrm>
              <a:off x="2789" y="2614"/>
              <a:ext cx="456" cy="385"/>
            </a:xfrm>
            <a:prstGeom prst="rect">
              <a:avLst/>
            </a:prstGeom>
            <a:noFill/>
            <a:ln w="9525">
              <a:noFill/>
            </a:ln>
          </p:spPr>
          <p:txBody>
            <a:bodyPr wrap="square" anchor="t">
              <a:spAutoFit/>
            </a:bodyPr>
            <a:lstStyle/>
            <a:p>
              <a:pPr algn="ctr">
                <a:lnSpc>
                  <a:spcPct val="130000"/>
                </a:lnSpc>
                <a:spcBef>
                  <a:spcPct val="50000"/>
                </a:spcBef>
              </a:pPr>
              <a:r>
                <a:rPr lang="en-US" altLang="zh-CN" b="1" i="1">
                  <a:solidFill>
                    <a:srgbClr val="000000"/>
                  </a:solidFill>
                  <a:latin typeface="Times New Roman" panose="02020603050405020304"/>
                  <a:ea typeface="微软雅黑" panose="020B0503020204020204" charset="-122"/>
                </a:rPr>
                <a:t>F</a:t>
              </a:r>
              <a:r>
                <a:rPr lang="zh-CN" altLang="en-US" b="1" baseline="-25000">
                  <a:solidFill>
                    <a:srgbClr val="000000"/>
                  </a:solidFill>
                  <a:latin typeface="Times New Roman" panose="02020603050405020304"/>
                  <a:ea typeface="微软雅黑" panose="020B0503020204020204" charset="-122"/>
                </a:rPr>
                <a:t>电</a:t>
              </a:r>
              <a:endParaRPr lang="zh-CN" altLang="en-US" b="1" baseline="-25000">
                <a:solidFill>
                  <a:srgbClr val="000000"/>
                </a:solidFill>
                <a:latin typeface="Times New Roman" panose="02020603050405020304"/>
                <a:ea typeface="微软雅黑" panose="020B0503020204020204" charset="-122"/>
              </a:endParaRPr>
            </a:p>
          </p:txBody>
        </p:sp>
        <p:sp>
          <p:nvSpPr>
            <p:cNvPr id="20543" name="AutoShape 64"/>
            <p:cNvSpPr/>
            <p:nvPr>
              <p:custDataLst>
                <p:tags r:id="rId63"/>
              </p:custDataLst>
            </p:nvPr>
          </p:nvSpPr>
          <p:spPr>
            <a:xfrm rot="10800000">
              <a:off x="2832" y="3024"/>
              <a:ext cx="336" cy="48"/>
            </a:xfrm>
            <a:prstGeom prst="leftArrow">
              <a:avLst>
                <a:gd name="adj1" fmla="val 50000"/>
                <a:gd name="adj2" fmla="val 175000"/>
              </a:avLst>
            </a:prstGeom>
            <a:solidFill>
              <a:srgbClr val="FF0000"/>
            </a:solidFill>
            <a:ln w="19050" cap="flat" cmpd="sng">
              <a:solidFill>
                <a:srgbClr val="FF0000"/>
              </a:solidFill>
              <a:prstDash val="solid"/>
              <a:miter/>
              <a:headEnd type="none" w="med" len="med"/>
              <a:tailEnd type="none" w="med" len="med"/>
            </a:ln>
          </p:spPr>
          <p:txBody>
            <a:bodyPr wrap="none" anchor="ctr"/>
            <a:lstStyle/>
            <a:p>
              <a:pPr>
                <a:lnSpc>
                  <a:spcPct val="130000"/>
                </a:lnSpc>
              </a:pPr>
              <a:endParaRPr lang="zh-CN" altLang="en-US">
                <a:latin typeface="Times New Roman" panose="02020603050405020304"/>
                <a:ea typeface="微软雅黑" panose="020B0503020204020204" charset="-122"/>
              </a:endParaRPr>
            </a:p>
          </p:txBody>
        </p:sp>
      </p:grpSp>
      <p:grpSp>
        <p:nvGrpSpPr>
          <p:cNvPr id="13" name="Group 65"/>
          <p:cNvGrpSpPr/>
          <p:nvPr>
            <p:custDataLst>
              <p:tags r:id="rId64"/>
            </p:custDataLst>
          </p:nvPr>
        </p:nvGrpSpPr>
        <p:grpSpPr>
          <a:xfrm>
            <a:off x="5103537" y="4474818"/>
            <a:ext cx="800322" cy="727277"/>
            <a:chOff x="2208" y="2614"/>
            <a:chExt cx="504" cy="458"/>
          </a:xfrm>
        </p:grpSpPr>
        <p:sp>
          <p:nvSpPr>
            <p:cNvPr id="20545" name="AutoShape 66"/>
            <p:cNvSpPr/>
            <p:nvPr>
              <p:custDataLst>
                <p:tags r:id="rId65"/>
              </p:custDataLst>
            </p:nvPr>
          </p:nvSpPr>
          <p:spPr>
            <a:xfrm>
              <a:off x="2208" y="2976"/>
              <a:ext cx="384" cy="96"/>
            </a:xfrm>
            <a:prstGeom prst="leftArrow">
              <a:avLst>
                <a:gd name="adj1" fmla="val 50000"/>
                <a:gd name="adj2" fmla="val 100000"/>
              </a:avLst>
            </a:prstGeom>
            <a:solidFill>
              <a:schemeClr val="tx2"/>
            </a:solidFill>
            <a:ln w="19050" cap="flat" cmpd="sng">
              <a:solidFill>
                <a:schemeClr val="tx2"/>
              </a:solidFill>
              <a:prstDash val="solid"/>
              <a:miter/>
              <a:headEnd type="none" w="med" len="med"/>
              <a:tailEnd type="none" w="med" len="med"/>
            </a:ln>
          </p:spPr>
          <p:txBody>
            <a:bodyPr wrap="none" anchor="ctr"/>
            <a:lstStyle/>
            <a:p>
              <a:pPr>
                <a:lnSpc>
                  <a:spcPct val="130000"/>
                </a:lnSpc>
              </a:pPr>
              <a:endParaRPr lang="zh-CN" altLang="en-US">
                <a:latin typeface="Times New Roman" panose="02020603050405020304"/>
                <a:ea typeface="微软雅黑" panose="020B0503020204020204" charset="-122"/>
              </a:endParaRPr>
            </a:p>
          </p:txBody>
        </p:sp>
        <p:sp>
          <p:nvSpPr>
            <p:cNvPr id="20546" name="Text Box 67"/>
            <p:cNvSpPr txBox="1"/>
            <p:nvPr>
              <p:custDataLst>
                <p:tags r:id="rId66"/>
              </p:custDataLst>
            </p:nvPr>
          </p:nvSpPr>
          <p:spPr>
            <a:xfrm>
              <a:off x="2208" y="2614"/>
              <a:ext cx="504" cy="385"/>
            </a:xfrm>
            <a:prstGeom prst="rect">
              <a:avLst/>
            </a:prstGeom>
            <a:noFill/>
            <a:ln w="9525">
              <a:noFill/>
            </a:ln>
          </p:spPr>
          <p:txBody>
            <a:bodyPr wrap="square" anchor="t">
              <a:spAutoFit/>
            </a:bodyPr>
            <a:lstStyle/>
            <a:p>
              <a:pPr algn="ctr">
                <a:lnSpc>
                  <a:spcPct val="130000"/>
                </a:lnSpc>
                <a:spcBef>
                  <a:spcPct val="50000"/>
                </a:spcBef>
              </a:pPr>
              <a:r>
                <a:rPr lang="en-US" altLang="zh-CN" b="1" i="1">
                  <a:solidFill>
                    <a:srgbClr val="000000"/>
                  </a:solidFill>
                  <a:latin typeface="Times New Roman" panose="02020603050405020304"/>
                  <a:ea typeface="微软雅黑" panose="020B0503020204020204" charset="-122"/>
                </a:rPr>
                <a:t>F</a:t>
              </a:r>
              <a:r>
                <a:rPr lang="zh-CN" altLang="en-US" b="1" baseline="-25000">
                  <a:solidFill>
                    <a:srgbClr val="000000"/>
                  </a:solidFill>
                  <a:latin typeface="Times New Roman" panose="02020603050405020304"/>
                  <a:ea typeface="微软雅黑" panose="020B0503020204020204" charset="-122"/>
                </a:rPr>
                <a:t>非</a:t>
              </a:r>
              <a:endParaRPr lang="zh-CN" altLang="en-US" b="1" baseline="-25000">
                <a:solidFill>
                  <a:srgbClr val="000000"/>
                </a:solidFill>
                <a:latin typeface="Times New Roman" panose="02020603050405020304"/>
                <a:ea typeface="微软雅黑" panose="020B0503020204020204" charset="-122"/>
              </a:endParaRPr>
            </a:p>
          </p:txBody>
        </p:sp>
      </p:grpSp>
      <p:sp>
        <p:nvSpPr>
          <p:cNvPr id="2" name="文本框 1"/>
          <p:cNvSpPr txBox="1"/>
          <p:nvPr>
            <p:custDataLst>
              <p:tags r:id="rId67"/>
            </p:custDataLst>
          </p:nvPr>
        </p:nvSpPr>
        <p:spPr>
          <a:xfrm>
            <a:off x="113665" y="2439670"/>
            <a:ext cx="1589405" cy="1938020"/>
          </a:xfrm>
          <a:prstGeom prst="rect">
            <a:avLst/>
          </a:prstGeom>
          <a:noFill/>
        </p:spPr>
        <p:txBody>
          <a:bodyPr wrap="square" rtlCol="0" anchor="t">
            <a:spAutoFit/>
          </a:bodyPr>
          <a:lstStyle/>
          <a:p>
            <a:r>
              <a:rPr lang="zh-CN" altLang="en-US" sz="2400" b="0">
                <a:solidFill>
                  <a:schemeClr val="tx1"/>
                </a:solidFill>
                <a:latin typeface="华文新魏" panose="02010800040101010101" charset="-122"/>
                <a:ea typeface="华文新魏" panose="02010800040101010101" charset="-122"/>
                <a:sym typeface="+mn-ea"/>
              </a:rPr>
              <a:t>非静电力做功把</a:t>
            </a:r>
            <a:r>
              <a:rPr lang="zh-CN" altLang="en-US" sz="2400" b="0">
                <a:solidFill>
                  <a:srgbClr val="FF0000"/>
                </a:solidFill>
                <a:latin typeface="华文新魏" panose="02010800040101010101" charset="-122"/>
                <a:ea typeface="华文新魏" panose="02010800040101010101" charset="-122"/>
                <a:sym typeface="+mn-ea"/>
              </a:rPr>
              <a:t>其他形式能量</a:t>
            </a:r>
            <a:r>
              <a:rPr lang="zh-CN" altLang="en-US" sz="2400" b="0">
                <a:solidFill>
                  <a:schemeClr val="tx1"/>
                </a:solidFill>
                <a:latin typeface="华文新魏" panose="02010800040101010101" charset="-122"/>
                <a:ea typeface="华文新魏" panose="02010800040101010101" charset="-122"/>
                <a:sym typeface="+mn-ea"/>
              </a:rPr>
              <a:t>转化为</a:t>
            </a:r>
            <a:r>
              <a:rPr lang="zh-CN" altLang="en-US" sz="2400" b="0">
                <a:solidFill>
                  <a:srgbClr val="FF0000"/>
                </a:solidFill>
                <a:latin typeface="华文新魏" panose="02010800040101010101" charset="-122"/>
                <a:ea typeface="华文新魏" panose="02010800040101010101" charset="-122"/>
                <a:sym typeface="+mn-ea"/>
              </a:rPr>
              <a:t>电能</a:t>
            </a:r>
            <a:endParaRPr lang="zh-CN" altLang="en-US" sz="2400" b="0">
              <a:solidFill>
                <a:srgbClr val="FF0000"/>
              </a:solidFill>
              <a:latin typeface="华文新魏" panose="02010800040101010101" charset="-122"/>
              <a:ea typeface="华文新魏" panose="02010800040101010101" charset="-122"/>
              <a:sym typeface="+mn-ea"/>
            </a:endParaRPr>
          </a:p>
        </p:txBody>
      </p:sp>
      <p:sp>
        <p:nvSpPr>
          <p:cNvPr id="23579" name="Rectangle 30"/>
          <p:cNvSpPr/>
          <p:nvPr>
            <p:custDataLst>
              <p:tags r:id="rId68"/>
            </p:custDataLst>
          </p:nvPr>
        </p:nvSpPr>
        <p:spPr>
          <a:xfrm>
            <a:off x="3173730" y="2781300"/>
            <a:ext cx="365760" cy="540385"/>
          </a:xfrm>
          <a:prstGeom prst="rect">
            <a:avLst/>
          </a:prstGeom>
          <a:noFill/>
          <a:ln w="9525">
            <a:noFill/>
          </a:ln>
        </p:spPr>
        <p:txBody>
          <a:bodyPr wrap="none" anchor="t">
            <a:noAutofit/>
          </a:bodyPr>
          <a:lstStyle/>
          <a:p>
            <a:pPr eaLnBrk="0" hangingPunct="0"/>
            <a:r>
              <a:rPr lang="en-US" altLang="zh-CN" sz="2800" b="1" i="1">
                <a:solidFill>
                  <a:schemeClr val="tx1"/>
                </a:solidFill>
                <a:latin typeface="Times New Roman" panose="02020603050405020304" pitchFamily="18" charset="0"/>
                <a:ea typeface="微软雅黑" panose="020B0503020204020204" charset="-122"/>
              </a:rPr>
              <a:t>I</a:t>
            </a:r>
            <a:endParaRPr lang="en-US" altLang="zh-CN" sz="2800" b="1" i="1">
              <a:solidFill>
                <a:schemeClr val="tx1"/>
              </a:solidFill>
              <a:latin typeface="Times New Roman" panose="02020603050405020304" pitchFamily="18" charset="0"/>
              <a:ea typeface="微软雅黑" panose="020B0503020204020204" charset="-122"/>
            </a:endParaRPr>
          </a:p>
        </p:txBody>
      </p:sp>
      <p:sp>
        <p:nvSpPr>
          <p:cNvPr id="4" name="Rectangle 30"/>
          <p:cNvSpPr/>
          <p:nvPr>
            <p:custDataLst>
              <p:tags r:id="rId69"/>
            </p:custDataLst>
          </p:nvPr>
        </p:nvSpPr>
        <p:spPr>
          <a:xfrm>
            <a:off x="5316220" y="5290820"/>
            <a:ext cx="365760" cy="540385"/>
          </a:xfrm>
          <a:prstGeom prst="rect">
            <a:avLst/>
          </a:prstGeom>
          <a:noFill/>
          <a:ln w="9525">
            <a:noFill/>
          </a:ln>
        </p:spPr>
        <p:txBody>
          <a:bodyPr wrap="none" anchor="t">
            <a:noAutofit/>
          </a:bodyPr>
          <a:lstStyle/>
          <a:p>
            <a:pPr eaLnBrk="0" hangingPunct="0"/>
            <a:r>
              <a:rPr lang="en-US" altLang="zh-CN" sz="2800" b="1" i="1">
                <a:solidFill>
                  <a:schemeClr val="accent4">
                    <a:lumMod val="75000"/>
                  </a:schemeClr>
                </a:solidFill>
                <a:latin typeface="Times New Roman" panose="02020603050405020304" pitchFamily="18" charset="0"/>
                <a:ea typeface="微软雅黑" panose="020B0503020204020204" charset="-122"/>
              </a:rPr>
              <a:t>I</a:t>
            </a:r>
            <a:endParaRPr lang="en-US" altLang="zh-CN" sz="2800" b="1" i="1">
              <a:solidFill>
                <a:schemeClr val="accent4">
                  <a:lumMod val="75000"/>
                </a:schemeClr>
              </a:solidFill>
              <a:latin typeface="Times New Roman" panose="02020603050405020304" pitchFamily="18" charset="0"/>
              <a:ea typeface="微软雅黑" panose="020B0503020204020204" charset="-122"/>
            </a:endParaRPr>
          </a:p>
        </p:txBody>
      </p:sp>
      <p:sp>
        <p:nvSpPr>
          <p:cNvPr id="5" name="Rectangle 30"/>
          <p:cNvSpPr/>
          <p:nvPr>
            <p:custDataLst>
              <p:tags r:id="rId70"/>
            </p:custDataLst>
          </p:nvPr>
        </p:nvSpPr>
        <p:spPr>
          <a:xfrm>
            <a:off x="5558790" y="3609975"/>
            <a:ext cx="1377315" cy="540385"/>
          </a:xfrm>
          <a:prstGeom prst="rect">
            <a:avLst/>
          </a:prstGeom>
          <a:noFill/>
          <a:ln w="9525">
            <a:noFill/>
          </a:ln>
        </p:spPr>
        <p:txBody>
          <a:bodyPr wrap="none" anchor="t">
            <a:noAutofit/>
          </a:bodyPr>
          <a:lstStyle/>
          <a:p>
            <a:pPr eaLnBrk="0" hangingPunct="0"/>
            <a:r>
              <a:rPr lang="zh-CN" altLang="en-US" sz="2800" b="1">
                <a:solidFill>
                  <a:schemeClr val="accent3">
                    <a:lumMod val="60000"/>
                    <a:lumOff val="40000"/>
                  </a:schemeClr>
                </a:solidFill>
                <a:latin typeface="宋体" panose="02010600030101010101" pitchFamily="2" charset="-122"/>
              </a:rPr>
              <a:t>电场线</a:t>
            </a:r>
            <a:endParaRPr lang="zh-CN" altLang="en-US" sz="2800" b="1">
              <a:solidFill>
                <a:schemeClr val="accent3">
                  <a:lumMod val="60000"/>
                  <a:lumOff val="40000"/>
                </a:schemeClr>
              </a:solidFill>
              <a:latin typeface="宋体" panose="02010600030101010101" pitchFamily="2" charset="-122"/>
            </a:endParaRPr>
          </a:p>
        </p:txBody>
      </p:sp>
      <p:sp>
        <p:nvSpPr>
          <p:cNvPr id="6" name="文本框 5"/>
          <p:cNvSpPr txBox="1"/>
          <p:nvPr>
            <p:custDataLst>
              <p:tags r:id="rId71"/>
            </p:custDataLst>
          </p:nvPr>
        </p:nvSpPr>
        <p:spPr>
          <a:xfrm>
            <a:off x="24130" y="54610"/>
            <a:ext cx="265874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rPr>
              <a:t>闭合电路</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5829"/>
                                        </p:tgtEl>
                                        <p:attrNameLst>
                                          <p:attrName>style.visibility</p:attrName>
                                        </p:attrNameLst>
                                      </p:cBhvr>
                                      <p:to>
                                        <p:strVal val="visible"/>
                                      </p:to>
                                    </p:set>
                                    <p:animEffect transition="in" filter="slide(fromBottom)">
                                      <p:cBhvr>
                                        <p:cTn id="7" dur="500"/>
                                        <p:tgtEl>
                                          <p:spTgt spid="7582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75830"/>
                                        </p:tgtEl>
                                        <p:attrNameLst>
                                          <p:attrName>style.visibility</p:attrName>
                                        </p:attrNameLst>
                                      </p:cBhvr>
                                      <p:to>
                                        <p:strVal val="visible"/>
                                      </p:to>
                                    </p:set>
                                    <p:animEffect transition="in" filter="slide(fromBottom)">
                                      <p:cBhvr>
                                        <p:cTn id="12" dur="500"/>
                                        <p:tgtEl>
                                          <p:spTgt spid="7583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23579"/>
                                        </p:tgtEl>
                                        <p:attrNameLst>
                                          <p:attrName>style.visibility</p:attrName>
                                        </p:attrNameLst>
                                      </p:cBhvr>
                                      <p:to>
                                        <p:strVal val="visible"/>
                                      </p:to>
                                    </p:set>
                                    <p:anim calcmode="lin" valueType="num">
                                      <p:cBhvr additive="base">
                                        <p:cTn id="22" dur="500" fill="hold"/>
                                        <p:tgtEl>
                                          <p:spTgt spid="23579"/>
                                        </p:tgtEl>
                                        <p:attrNameLst>
                                          <p:attrName>ppt_x</p:attrName>
                                        </p:attrNameLst>
                                      </p:cBhvr>
                                      <p:tavLst>
                                        <p:tav tm="0">
                                          <p:val>
                                            <p:strVal val="#ppt_x"/>
                                          </p:val>
                                        </p:tav>
                                        <p:tav tm="100000">
                                          <p:val>
                                            <p:strVal val="#ppt_x"/>
                                          </p:val>
                                        </p:tav>
                                      </p:tavLst>
                                    </p:anim>
                                    <p:anim calcmode="lin" valueType="num">
                                      <p:cBhvr additive="base">
                                        <p:cTn id="23" dur="500" fill="hold"/>
                                        <p:tgtEl>
                                          <p:spTgt spid="2357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grpId="0" nodeType="clickEffect">
                                  <p:stCondLst>
                                    <p:cond delay="0"/>
                                  </p:stCondLst>
                                  <p:childTnLst>
                                    <p:set>
                                      <p:cBhvr>
                                        <p:cTn id="27" dur="1" fill="hold">
                                          <p:stCondLst>
                                            <p:cond delay="0"/>
                                          </p:stCondLst>
                                        </p:cTn>
                                        <p:tgtEl>
                                          <p:spTgt spid="75812"/>
                                        </p:tgtEl>
                                        <p:attrNameLst>
                                          <p:attrName>style.visibility</p:attrName>
                                        </p:attrNameLst>
                                      </p:cBhvr>
                                      <p:to>
                                        <p:strVal val="visible"/>
                                      </p:to>
                                    </p:set>
                                    <p:animEffect transition="in" filter="wipe(right)">
                                      <p:cBhvr>
                                        <p:cTn id="28" dur="500"/>
                                        <p:tgtEl>
                                          <p:spTgt spid="7581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75814"/>
                                        </p:tgtEl>
                                        <p:attrNameLst>
                                          <p:attrName>style.visibility</p:attrName>
                                        </p:attrNameLst>
                                      </p:cBhvr>
                                      <p:to>
                                        <p:strVal val="visible"/>
                                      </p:to>
                                    </p:set>
                                    <p:animEffect transition="in" filter="wipe(down)">
                                      <p:cBhvr>
                                        <p:cTn id="31" dur="500"/>
                                        <p:tgtEl>
                                          <p:spTgt spid="75814"/>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75815"/>
                                        </p:tgtEl>
                                        <p:attrNameLst>
                                          <p:attrName>style.visibility</p:attrName>
                                        </p:attrNameLst>
                                      </p:cBhvr>
                                      <p:to>
                                        <p:strVal val="visible"/>
                                      </p:to>
                                    </p:set>
                                    <p:animEffect transition="in" filter="wipe(down)">
                                      <p:cBhvr>
                                        <p:cTn id="34" dur="500"/>
                                        <p:tgtEl>
                                          <p:spTgt spid="75815"/>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75816"/>
                                        </p:tgtEl>
                                        <p:attrNameLst>
                                          <p:attrName>style.visibility</p:attrName>
                                        </p:attrNameLst>
                                      </p:cBhvr>
                                      <p:to>
                                        <p:strVal val="visible"/>
                                      </p:to>
                                    </p:set>
                                    <p:animEffect transition="in" filter="wipe(left)">
                                      <p:cBhvr>
                                        <p:cTn id="37" dur="500"/>
                                        <p:tgtEl>
                                          <p:spTgt spid="75816"/>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75817"/>
                                        </p:tgtEl>
                                        <p:attrNameLst>
                                          <p:attrName>style.visibility</p:attrName>
                                        </p:attrNameLst>
                                      </p:cBhvr>
                                      <p:to>
                                        <p:strVal val="visible"/>
                                      </p:to>
                                    </p:set>
                                    <p:animEffect transition="in" filter="wipe(left)">
                                      <p:cBhvr>
                                        <p:cTn id="40" dur="500"/>
                                        <p:tgtEl>
                                          <p:spTgt spid="75817"/>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75818"/>
                                        </p:tgtEl>
                                        <p:attrNameLst>
                                          <p:attrName>style.visibility</p:attrName>
                                        </p:attrNameLst>
                                      </p:cBhvr>
                                      <p:to>
                                        <p:strVal val="visible"/>
                                      </p:to>
                                    </p:set>
                                    <p:animEffect transition="in" filter="wipe(up)">
                                      <p:cBhvr>
                                        <p:cTn id="43" dur="500"/>
                                        <p:tgtEl>
                                          <p:spTgt spid="75818"/>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75828"/>
                                        </p:tgtEl>
                                        <p:attrNameLst>
                                          <p:attrName>style.visibility</p:attrName>
                                        </p:attrNameLst>
                                      </p:cBhvr>
                                      <p:to>
                                        <p:strVal val="visible"/>
                                      </p:to>
                                    </p:set>
                                    <p:animEffect transition="in" filter="wipe(up)">
                                      <p:cBhvr>
                                        <p:cTn id="46" dur="500"/>
                                        <p:tgtEl>
                                          <p:spTgt spid="75828"/>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75813"/>
                                        </p:tgtEl>
                                        <p:attrNameLst>
                                          <p:attrName>style.visibility</p:attrName>
                                        </p:attrNameLst>
                                      </p:cBhvr>
                                      <p:to>
                                        <p:strVal val="visible"/>
                                      </p:to>
                                    </p:set>
                                    <p:animEffect transition="in" filter="wipe(right)">
                                      <p:cBhvr>
                                        <p:cTn id="49" dur="500"/>
                                        <p:tgtEl>
                                          <p:spTgt spid="75813"/>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2" fill="hold" nodeType="click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right)">
                                      <p:cBhvr>
                                        <p:cTn id="54" dur="500"/>
                                        <p:tgtEl>
                                          <p:spTgt spid="9"/>
                                        </p:tgtEl>
                                      </p:cBhvr>
                                    </p:animEffect>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additive="base">
                                        <p:cTn id="59" dur="500" fill="hold"/>
                                        <p:tgtEl>
                                          <p:spTgt spid="4"/>
                                        </p:tgtEl>
                                        <p:attrNameLst>
                                          <p:attrName>ppt_x</p:attrName>
                                        </p:attrNameLst>
                                      </p:cBhvr>
                                      <p:tavLst>
                                        <p:tav tm="0">
                                          <p:val>
                                            <p:strVal val="#ppt_x"/>
                                          </p:val>
                                        </p:tav>
                                        <p:tav tm="100000">
                                          <p:val>
                                            <p:strVal val="#ppt_x"/>
                                          </p:val>
                                        </p:tav>
                                      </p:tavLst>
                                    </p:anim>
                                    <p:anim calcmode="lin" valueType="num">
                                      <p:cBhvr additive="base">
                                        <p:cTn id="6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nodeType="click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left)">
                                      <p:cBhvr>
                                        <p:cTn id="65" dur="500"/>
                                        <p:tgtEl>
                                          <p:spTgt spid="8"/>
                                        </p:tgtEl>
                                      </p:cBhvr>
                                    </p:animEffect>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5"/>
                                        </p:tgtEl>
                                        <p:attrNameLst>
                                          <p:attrName>style.visibility</p:attrName>
                                        </p:attrNameLst>
                                      </p:cBhvr>
                                      <p:to>
                                        <p:strVal val="visible"/>
                                      </p:to>
                                    </p:set>
                                    <p:anim calcmode="lin" valueType="num">
                                      <p:cBhvr additive="base">
                                        <p:cTn id="70" dur="500" fill="hold"/>
                                        <p:tgtEl>
                                          <p:spTgt spid="5"/>
                                        </p:tgtEl>
                                        <p:attrNameLst>
                                          <p:attrName>ppt_x</p:attrName>
                                        </p:attrNameLst>
                                      </p:cBhvr>
                                      <p:tavLst>
                                        <p:tav tm="0">
                                          <p:val>
                                            <p:strVal val="#ppt_x"/>
                                          </p:val>
                                        </p:tav>
                                        <p:tav tm="100000">
                                          <p:val>
                                            <p:strVal val="#ppt_x"/>
                                          </p:val>
                                        </p:tav>
                                      </p:tavLst>
                                    </p:anim>
                                    <p:anim calcmode="lin" valueType="num">
                                      <p:cBhvr additive="base">
                                        <p:cTn id="7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3" presetClass="entr" presetSubtype="10" fill="hold" grpId="0" nodeType="clickEffect">
                                  <p:stCondLst>
                                    <p:cond delay="0"/>
                                  </p:stCondLst>
                                  <p:childTnLst>
                                    <p:set>
                                      <p:cBhvr>
                                        <p:cTn id="75" dur="1" fill="hold">
                                          <p:stCondLst>
                                            <p:cond delay="0"/>
                                          </p:stCondLst>
                                        </p:cTn>
                                        <p:tgtEl>
                                          <p:spTgt spid="75811"/>
                                        </p:tgtEl>
                                        <p:attrNameLst>
                                          <p:attrName>style.visibility</p:attrName>
                                        </p:attrNameLst>
                                      </p:cBhvr>
                                      <p:to>
                                        <p:strVal val="visible"/>
                                      </p:to>
                                    </p:set>
                                    <p:animEffect transition="in" filter="blinds(horizontal)">
                                      <p:cBhvr>
                                        <p:cTn id="76" dur="500"/>
                                        <p:tgtEl>
                                          <p:spTgt spid="75811"/>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8" fill="hold" nodeType="click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wipe(left)">
                                      <p:cBhvr>
                                        <p:cTn id="81" dur="500"/>
                                        <p:tgtEl>
                                          <p:spTgt spid="12"/>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2" fill="hold" nodeType="clickEffect">
                                  <p:stCondLst>
                                    <p:cond delay="0"/>
                                  </p:stCondLst>
                                  <p:childTnLst>
                                    <p:set>
                                      <p:cBhvr>
                                        <p:cTn id="85" dur="1" fill="hold">
                                          <p:stCondLst>
                                            <p:cond delay="0"/>
                                          </p:stCondLst>
                                        </p:cTn>
                                        <p:tgtEl>
                                          <p:spTgt spid="13"/>
                                        </p:tgtEl>
                                        <p:attrNameLst>
                                          <p:attrName>style.visibility</p:attrName>
                                        </p:attrNameLst>
                                      </p:cBhvr>
                                      <p:to>
                                        <p:strVal val="visible"/>
                                      </p:to>
                                    </p:set>
                                    <p:animEffect transition="in" filter="wipe(right)">
                                      <p:cBhvr>
                                        <p:cTn id="86" dur="500"/>
                                        <p:tgtEl>
                                          <p:spTgt spid="13"/>
                                        </p:tgtEl>
                                      </p:cBhvr>
                                    </p:animEffect>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2"/>
                                        </p:tgtEl>
                                        <p:attrNameLst>
                                          <p:attrName>style.visibility</p:attrName>
                                        </p:attrNameLst>
                                      </p:cBhvr>
                                      <p:to>
                                        <p:strVal val="visible"/>
                                      </p:to>
                                    </p:set>
                                    <p:anim calcmode="lin" valueType="num">
                                      <p:cBhvr additive="base">
                                        <p:cTn id="91" dur="500" fill="hold"/>
                                        <p:tgtEl>
                                          <p:spTgt spid="2"/>
                                        </p:tgtEl>
                                        <p:attrNameLst>
                                          <p:attrName>ppt_x</p:attrName>
                                        </p:attrNameLst>
                                      </p:cBhvr>
                                      <p:tavLst>
                                        <p:tav tm="0">
                                          <p:val>
                                            <p:strVal val="#ppt_x"/>
                                          </p:val>
                                        </p:tav>
                                        <p:tav tm="100000">
                                          <p:val>
                                            <p:strVal val="#ppt_x"/>
                                          </p:val>
                                        </p:tav>
                                      </p:tavLst>
                                    </p:anim>
                                    <p:anim calcmode="lin" valueType="num">
                                      <p:cBhvr additive="base">
                                        <p:cTn id="9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811" grpId="0"/>
      <p:bldP spid="75812" grpId="0"/>
      <p:bldP spid="75813" grpId="0"/>
      <p:bldP spid="75814" grpId="0"/>
      <p:bldP spid="75815" grpId="0"/>
      <p:bldP spid="75816" grpId="0"/>
      <p:bldP spid="75817" grpId="0"/>
      <p:bldP spid="75818" grpId="0"/>
      <p:bldP spid="75828" grpId="0"/>
      <p:bldP spid="75829" grpId="0"/>
      <p:bldP spid="75830" grpId="0"/>
      <p:bldP spid="2" grpId="0"/>
      <p:bldP spid="23579" grpId="0"/>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8" name="Picture 10"/>
          <p:cNvPicPr>
            <a:picLocks noChangeAspect="1"/>
          </p:cNvPicPr>
          <p:nvPr>
            <p:custDataLst>
              <p:tags r:id="rId1"/>
            </p:custDataLst>
          </p:nvPr>
        </p:nvPicPr>
        <p:blipFill>
          <a:blip r:embed="rId2"/>
          <a:stretch>
            <a:fillRect/>
          </a:stretch>
        </p:blipFill>
        <p:spPr>
          <a:xfrm>
            <a:off x="10073640" y="854710"/>
            <a:ext cx="901700" cy="2116455"/>
          </a:xfrm>
          <a:prstGeom prst="rect">
            <a:avLst/>
          </a:prstGeom>
          <a:noFill/>
          <a:ln w="9525">
            <a:noFill/>
          </a:ln>
        </p:spPr>
      </p:pic>
      <p:pic>
        <p:nvPicPr>
          <p:cNvPr id="78850" name="Picture 2"/>
          <p:cNvPicPr>
            <a:picLocks noChangeAspect="1"/>
          </p:cNvPicPr>
          <p:nvPr>
            <p:custDataLst>
              <p:tags r:id="rId3"/>
            </p:custDataLst>
          </p:nvPr>
        </p:nvPicPr>
        <p:blipFill>
          <a:blip r:embed="rId4"/>
          <a:stretch>
            <a:fillRect/>
          </a:stretch>
        </p:blipFill>
        <p:spPr>
          <a:xfrm>
            <a:off x="9053195" y="2107565"/>
            <a:ext cx="809625" cy="811530"/>
          </a:xfrm>
          <a:prstGeom prst="rect">
            <a:avLst/>
          </a:prstGeom>
          <a:noFill/>
          <a:ln w="9525">
            <a:noFill/>
          </a:ln>
        </p:spPr>
      </p:pic>
      <p:sp>
        <p:nvSpPr>
          <p:cNvPr id="78851" name="AutoShape 3"/>
          <p:cNvSpPr/>
          <p:nvPr>
            <p:custDataLst>
              <p:tags r:id="rId5"/>
            </p:custDataLst>
          </p:nvPr>
        </p:nvSpPr>
        <p:spPr>
          <a:xfrm>
            <a:off x="9443085" y="2654935"/>
            <a:ext cx="76200" cy="775335"/>
          </a:xfrm>
          <a:prstGeom prst="downArrow">
            <a:avLst>
              <a:gd name="adj1" fmla="val 50000"/>
              <a:gd name="adj2" fmla="val 80975"/>
            </a:avLst>
          </a:prstGeom>
          <a:solidFill>
            <a:srgbClr val="FF00FF"/>
          </a:solidFill>
          <a:ln w="19050" cap="flat" cmpd="sng">
            <a:solidFill>
              <a:schemeClr val="tx1"/>
            </a:solidFill>
            <a:prstDash val="solid"/>
            <a:miter/>
            <a:headEnd type="none" w="med" len="med"/>
            <a:tailEnd type="none" w="med" len="med"/>
          </a:ln>
        </p:spPr>
        <p:txBody>
          <a:bodyPr wrap="none" anchor="ctr"/>
          <a:lstStyle/>
          <a:p>
            <a:pPr>
              <a:lnSpc>
                <a:spcPct val="130000"/>
              </a:lnSpc>
            </a:pPr>
            <a:endParaRPr lang="zh-CN" altLang="en-US">
              <a:solidFill>
                <a:srgbClr val="000000"/>
              </a:solidFill>
              <a:latin typeface="Times New Roman" panose="02020603050405020304"/>
              <a:ea typeface="微软雅黑" panose="020B0503020204020204" charset="-122"/>
            </a:endParaRPr>
          </a:p>
        </p:txBody>
      </p:sp>
      <p:sp>
        <p:nvSpPr>
          <p:cNvPr id="78852" name="AutoShape 4"/>
          <p:cNvSpPr/>
          <p:nvPr>
            <p:custDataLst>
              <p:tags r:id="rId6"/>
            </p:custDataLst>
          </p:nvPr>
        </p:nvSpPr>
        <p:spPr>
          <a:xfrm>
            <a:off x="9434830" y="1394460"/>
            <a:ext cx="76200" cy="970280"/>
          </a:xfrm>
          <a:prstGeom prst="upArrow">
            <a:avLst>
              <a:gd name="adj1" fmla="val 50000"/>
              <a:gd name="adj2" fmla="val 118531"/>
            </a:avLst>
          </a:prstGeom>
          <a:solidFill>
            <a:srgbClr val="FFFF00"/>
          </a:solidFill>
          <a:ln w="19050" cap="flat" cmpd="sng">
            <a:solidFill>
              <a:schemeClr val="tx1"/>
            </a:solidFill>
            <a:prstDash val="solid"/>
            <a:miter/>
            <a:headEnd type="none" w="med" len="med"/>
            <a:tailEnd type="none" w="med" len="med"/>
          </a:ln>
        </p:spPr>
        <p:txBody>
          <a:bodyPr wrap="none" anchor="ctr"/>
          <a:lstStyle/>
          <a:p>
            <a:pPr>
              <a:lnSpc>
                <a:spcPct val="130000"/>
              </a:lnSpc>
            </a:pPr>
            <a:endParaRPr lang="zh-CN" altLang="en-US">
              <a:solidFill>
                <a:srgbClr val="000000"/>
              </a:solidFill>
              <a:latin typeface="Times New Roman" panose="02020603050405020304"/>
              <a:ea typeface="微软雅黑" panose="020B0503020204020204" charset="-122"/>
            </a:endParaRPr>
          </a:p>
        </p:txBody>
      </p:sp>
      <p:sp>
        <p:nvSpPr>
          <p:cNvPr id="78853" name="Text Box 5"/>
          <p:cNvSpPr txBox="1"/>
          <p:nvPr>
            <p:custDataLst>
              <p:tags r:id="rId7"/>
            </p:custDataLst>
          </p:nvPr>
        </p:nvSpPr>
        <p:spPr>
          <a:xfrm>
            <a:off x="9519285" y="2924810"/>
            <a:ext cx="1470660" cy="278130"/>
          </a:xfrm>
          <a:prstGeom prst="rect">
            <a:avLst/>
          </a:prstGeom>
          <a:noFill/>
          <a:ln w="9525">
            <a:noFill/>
          </a:ln>
        </p:spPr>
        <p:txBody>
          <a:bodyPr anchor="t">
            <a:noAutofit/>
          </a:bodyPr>
          <a:lstStyle/>
          <a:p>
            <a:pPr>
              <a:lnSpc>
                <a:spcPct val="130000"/>
              </a:lnSpc>
              <a:spcBef>
                <a:spcPct val="50000"/>
              </a:spcBef>
            </a:pPr>
            <a:r>
              <a:rPr lang="en-US" altLang="zh-CN" b="1" i="1">
                <a:solidFill>
                  <a:srgbClr val="000000"/>
                </a:solidFill>
                <a:latin typeface="Times New Roman" panose="02020603050405020304"/>
                <a:ea typeface="微软雅黑" panose="020B0503020204020204" charset="-122"/>
              </a:rPr>
              <a:t>mg</a:t>
            </a:r>
            <a:endParaRPr lang="en-US" altLang="zh-CN" b="1" i="1">
              <a:solidFill>
                <a:srgbClr val="000000"/>
              </a:solidFill>
              <a:latin typeface="Times New Roman" panose="02020603050405020304"/>
              <a:ea typeface="微软雅黑" panose="020B0503020204020204" charset="-122"/>
            </a:endParaRPr>
          </a:p>
        </p:txBody>
      </p:sp>
      <p:grpSp>
        <p:nvGrpSpPr>
          <p:cNvPr id="22534" name="Group 6"/>
          <p:cNvGrpSpPr/>
          <p:nvPr>
            <p:custDataLst>
              <p:tags r:id="rId8"/>
            </p:custDataLst>
          </p:nvPr>
        </p:nvGrpSpPr>
        <p:grpSpPr>
          <a:xfrm>
            <a:off x="5019040" y="324485"/>
            <a:ext cx="3498215" cy="3195955"/>
            <a:chOff x="144" y="144"/>
            <a:chExt cx="2880" cy="4128"/>
          </a:xfrm>
        </p:grpSpPr>
        <p:pic>
          <p:nvPicPr>
            <p:cNvPr id="22535" name="Picture 7" descr="xiuxianyule2_0141"/>
            <p:cNvPicPr>
              <a:picLocks noChangeAspect="1"/>
            </p:cNvPicPr>
            <p:nvPr>
              <p:custDataLst>
                <p:tags r:id="rId9"/>
              </p:custDataLst>
            </p:nvPr>
          </p:nvPicPr>
          <p:blipFill>
            <a:blip r:embed="rId10"/>
            <a:stretch>
              <a:fillRect/>
            </a:stretch>
          </p:blipFill>
          <p:spPr>
            <a:xfrm>
              <a:off x="144" y="144"/>
              <a:ext cx="2880" cy="4128"/>
            </a:xfrm>
            <a:prstGeom prst="rect">
              <a:avLst/>
            </a:prstGeom>
            <a:noFill/>
            <a:ln w="9525">
              <a:noFill/>
            </a:ln>
          </p:spPr>
        </p:pic>
        <p:sp>
          <p:nvSpPr>
            <p:cNvPr id="22536" name="Text Box 8"/>
            <p:cNvSpPr txBox="1"/>
            <p:nvPr>
              <p:custDataLst>
                <p:tags r:id="rId11"/>
              </p:custDataLst>
            </p:nvPr>
          </p:nvSpPr>
          <p:spPr>
            <a:xfrm>
              <a:off x="1477" y="1152"/>
              <a:ext cx="254" cy="789"/>
            </a:xfrm>
            <a:prstGeom prst="rect">
              <a:avLst/>
            </a:prstGeom>
            <a:noFill/>
            <a:ln w="9525">
              <a:noFill/>
            </a:ln>
          </p:spPr>
          <p:txBody>
            <a:bodyPr wrap="square" anchor="t">
              <a:spAutoFit/>
            </a:bodyPr>
            <a:lstStyle/>
            <a:p>
              <a:pPr>
                <a:lnSpc>
                  <a:spcPct val="130000"/>
                </a:lnSpc>
              </a:pPr>
              <a:r>
                <a:rPr lang="en-US" altLang="zh-CN" b="1" i="1">
                  <a:solidFill>
                    <a:srgbClr val="000000"/>
                  </a:solidFill>
                  <a:latin typeface="Times New Roman" panose="02020603050405020304"/>
                  <a:ea typeface="微软雅黑" panose="020B0503020204020204" charset="-122"/>
                </a:rPr>
                <a:t>A</a:t>
              </a:r>
              <a:endParaRPr lang="en-US" altLang="zh-CN" b="1" i="1">
                <a:solidFill>
                  <a:srgbClr val="000000"/>
                </a:solidFill>
                <a:latin typeface="Times New Roman" panose="02020603050405020304"/>
                <a:ea typeface="微软雅黑" panose="020B0503020204020204" charset="-122"/>
              </a:endParaRPr>
            </a:p>
          </p:txBody>
        </p:sp>
        <p:sp>
          <p:nvSpPr>
            <p:cNvPr id="22537" name="Text Box 9"/>
            <p:cNvSpPr txBox="1"/>
            <p:nvPr>
              <p:custDataLst>
                <p:tags r:id="rId12"/>
              </p:custDataLst>
            </p:nvPr>
          </p:nvSpPr>
          <p:spPr>
            <a:xfrm>
              <a:off x="240" y="3456"/>
              <a:ext cx="254" cy="789"/>
            </a:xfrm>
            <a:prstGeom prst="rect">
              <a:avLst/>
            </a:prstGeom>
            <a:noFill/>
            <a:ln w="9525">
              <a:noFill/>
            </a:ln>
          </p:spPr>
          <p:txBody>
            <a:bodyPr wrap="square" anchor="t">
              <a:spAutoFit/>
            </a:bodyPr>
            <a:lstStyle/>
            <a:p>
              <a:pPr>
                <a:lnSpc>
                  <a:spcPct val="130000"/>
                </a:lnSpc>
              </a:pPr>
              <a:r>
                <a:rPr lang="en-US" altLang="zh-CN" b="1" i="1">
                  <a:solidFill>
                    <a:srgbClr val="000000"/>
                  </a:solidFill>
                  <a:latin typeface="Times New Roman" panose="02020603050405020304"/>
                  <a:ea typeface="微软雅黑" panose="020B0503020204020204" charset="-122"/>
                </a:rPr>
                <a:t>B</a:t>
              </a:r>
              <a:endParaRPr lang="en-US" altLang="zh-CN" b="1" i="1">
                <a:solidFill>
                  <a:srgbClr val="000000"/>
                </a:solidFill>
                <a:latin typeface="Times New Roman" panose="02020603050405020304"/>
                <a:ea typeface="微软雅黑" panose="020B0503020204020204" charset="-122"/>
              </a:endParaRPr>
            </a:p>
          </p:txBody>
        </p:sp>
      </p:grpSp>
      <p:grpSp>
        <p:nvGrpSpPr>
          <p:cNvPr id="3" name="Group 11"/>
          <p:cNvGrpSpPr/>
          <p:nvPr>
            <p:custDataLst>
              <p:tags r:id="rId13"/>
            </p:custDataLst>
          </p:nvPr>
        </p:nvGrpSpPr>
        <p:grpSpPr>
          <a:xfrm>
            <a:off x="9938700" y="854543"/>
            <a:ext cx="878155" cy="721656"/>
            <a:chOff x="3491" y="1192"/>
            <a:chExt cx="2500" cy="997"/>
          </a:xfrm>
        </p:grpSpPr>
        <p:sp>
          <p:nvSpPr>
            <p:cNvPr id="22539" name="Text Box 12"/>
            <p:cNvSpPr txBox="1"/>
            <p:nvPr>
              <p:custDataLst>
                <p:tags r:id="rId14"/>
              </p:custDataLst>
            </p:nvPr>
          </p:nvSpPr>
          <p:spPr>
            <a:xfrm>
              <a:off x="3552" y="1192"/>
              <a:ext cx="240" cy="844"/>
            </a:xfrm>
            <a:prstGeom prst="rect">
              <a:avLst/>
            </a:prstGeom>
            <a:noFill/>
            <a:ln w="9525">
              <a:noFill/>
            </a:ln>
          </p:spPr>
          <p:txBody>
            <a:bodyPr anchor="t">
              <a:spAutoFit/>
            </a:bodyPr>
            <a:lstStyle/>
            <a:p>
              <a:pPr>
                <a:lnSpc>
                  <a:spcPct val="130000"/>
                </a:lnSpc>
                <a:spcBef>
                  <a:spcPct val="50000"/>
                </a:spcBef>
              </a:pPr>
              <a:r>
                <a:rPr lang="en-US" altLang="zh-CN" b="1" i="1">
                  <a:solidFill>
                    <a:srgbClr val="000000"/>
                  </a:solidFill>
                  <a:latin typeface="Times New Roman" panose="02020603050405020304"/>
                  <a:ea typeface="微软雅黑" panose="020B0503020204020204" charset="-122"/>
                </a:rPr>
                <a:t>F</a:t>
              </a:r>
              <a:endParaRPr lang="en-US" altLang="zh-CN" b="1" i="1">
                <a:solidFill>
                  <a:srgbClr val="000000"/>
                </a:solidFill>
                <a:latin typeface="Times New Roman" panose="02020603050405020304"/>
                <a:ea typeface="微软雅黑" panose="020B0503020204020204" charset="-122"/>
              </a:endParaRPr>
            </a:p>
          </p:txBody>
        </p:sp>
        <p:sp>
          <p:nvSpPr>
            <p:cNvPr id="22540" name="Text Box 13"/>
            <p:cNvSpPr txBox="1"/>
            <p:nvPr>
              <p:custDataLst>
                <p:tags r:id="rId15"/>
              </p:custDataLst>
            </p:nvPr>
          </p:nvSpPr>
          <p:spPr>
            <a:xfrm>
              <a:off x="3491" y="1815"/>
              <a:ext cx="2500" cy="374"/>
            </a:xfrm>
            <a:prstGeom prst="rect">
              <a:avLst/>
            </a:prstGeom>
            <a:noFill/>
            <a:ln w="9525">
              <a:noFill/>
            </a:ln>
          </p:spPr>
          <p:txBody>
            <a:bodyPr wrap="square" anchor="t">
              <a:spAutoFit/>
            </a:bodyPr>
            <a:lstStyle/>
            <a:p>
              <a:pPr>
                <a:lnSpc>
                  <a:spcPct val="130000"/>
                </a:lnSpc>
              </a:pPr>
              <a:r>
                <a:rPr lang="zh-CN" altLang="en-US" sz="900" b="1">
                  <a:solidFill>
                    <a:srgbClr val="000000"/>
                  </a:solidFill>
                  <a:latin typeface="Times New Roman" panose="02020603050405020304"/>
                  <a:ea typeface="微软雅黑" panose="020B0503020204020204" charset="-122"/>
                </a:rPr>
                <a:t>非重力</a:t>
              </a:r>
              <a:endParaRPr lang="zh-CN" altLang="en-US" sz="900" b="1">
                <a:solidFill>
                  <a:srgbClr val="000000"/>
                </a:solidFill>
                <a:latin typeface="Times New Roman" panose="02020603050405020304"/>
                <a:ea typeface="微软雅黑" panose="020B0503020204020204" charset="-122"/>
              </a:endParaRPr>
            </a:p>
          </p:txBody>
        </p:sp>
      </p:grpSp>
      <p:sp>
        <p:nvSpPr>
          <p:cNvPr id="6" name="文本框 5"/>
          <p:cNvSpPr txBox="1"/>
          <p:nvPr>
            <p:custDataLst>
              <p:tags r:id="rId16"/>
            </p:custDataLst>
          </p:nvPr>
        </p:nvSpPr>
        <p:spPr>
          <a:xfrm>
            <a:off x="68580" y="144145"/>
            <a:ext cx="265874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rPr>
              <a:t>闭合电路</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pic>
        <p:nvPicPr>
          <p:cNvPr id="21545" name="Picture 2"/>
          <p:cNvPicPr>
            <a:picLocks noChangeAspect="1" noChangeArrowheads="1"/>
          </p:cNvPicPr>
          <p:nvPr>
            <p:custDataLst>
              <p:tags r:id="rId17"/>
            </p:custDataLst>
          </p:nvPr>
        </p:nvPicPr>
        <p:blipFill>
          <a:blip r:embed="rId18"/>
          <a:stretch>
            <a:fillRect/>
          </a:stretch>
        </p:blipFill>
        <p:spPr bwMode="auto">
          <a:xfrm>
            <a:off x="1014036" y="999252"/>
            <a:ext cx="3322118" cy="2742771"/>
          </a:xfrm>
          <a:prstGeom prst="rect">
            <a:avLst/>
          </a:prstGeom>
          <a:noFill/>
          <a:ln w="9525" algn="ctr">
            <a:noFill/>
            <a:miter lim="800000"/>
            <a:headEnd/>
            <a:tailEnd/>
          </a:ln>
        </p:spPr>
      </p:pic>
      <p:graphicFrame>
        <p:nvGraphicFramePr>
          <p:cNvPr id="21508" name="Group 4"/>
          <p:cNvGraphicFramePr>
            <a:graphicFrameLocks noGrp="1"/>
          </p:cNvGraphicFramePr>
          <p:nvPr>
            <p:custDataLst>
              <p:tags r:id="rId19"/>
            </p:custDataLst>
          </p:nvPr>
        </p:nvGraphicFramePr>
        <p:xfrm>
          <a:off x="2177712" y="3697237"/>
          <a:ext cx="7847330" cy="2856865"/>
        </p:xfrm>
        <a:graphic>
          <a:graphicData uri="http://schemas.openxmlformats.org/drawingml/2006/table">
            <a:tbl>
              <a:tblPr/>
              <a:tblGrid>
                <a:gridCol w="936625"/>
                <a:gridCol w="3310890"/>
                <a:gridCol w="791845"/>
                <a:gridCol w="2807970"/>
              </a:tblGrid>
              <a:tr h="457200">
                <a:tc gridSpan="2">
                  <a:txBody>
                    <a:bodyPr wrap="square"/>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zh-CN" sz="2400" b="1" i="0" u="none" strike="noStrike" cap="none" normalizeH="0" baseline="0" smtClean="0">
                          <a:ln>
                            <a:noFill/>
                          </a:ln>
                          <a:solidFill>
                            <a:srgbClr val="FF0000"/>
                          </a:solidFill>
                          <a:effectLst/>
                          <a:latin typeface="Palatino Linotype" panose="02040502050505030304" pitchFamily="18" charset="0"/>
                          <a:ea typeface="宋体" panose="02010600030101010101" pitchFamily="2" charset="-122"/>
                        </a:rPr>
                        <a:t>电路</a:t>
                      </a:r>
                      <a:endParaRPr kumimoji="0" lang="zh-CN" altLang="zh-CN" sz="2400" b="1" i="0" u="none" strike="noStrike" cap="none" normalizeH="0" baseline="0" smtClean="0">
                        <a:ln>
                          <a:noFill/>
                        </a:ln>
                        <a:solidFill>
                          <a:srgbClr val="FF0000"/>
                        </a:solidFill>
                        <a:effectLst/>
                        <a:latin typeface="Palatino Linotype" panose="02040502050505030304" pitchFamily="18" charset="0"/>
                        <a:ea typeface="宋体" panose="02010600030101010101" pitchFamily="2" charset="-122"/>
                      </a:endParaRPr>
                    </a:p>
                  </a:txBody>
                  <a:tcPr marL="91422" marR="91422" marT="45710" marB="45710" vert="horz"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cPr/>
                </a:tc>
                <a:tc gridSpan="2">
                  <a:txBody>
                    <a:bodyPr wrap="square"/>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zh-CN" sz="2400" b="1" i="0" u="none" strike="noStrike" cap="none" normalizeH="0" baseline="0" smtClean="0">
                          <a:ln>
                            <a:noFill/>
                          </a:ln>
                          <a:solidFill>
                            <a:srgbClr val="FF0000"/>
                          </a:solidFill>
                          <a:effectLst/>
                          <a:latin typeface="Palatino Linotype" panose="02040502050505030304" pitchFamily="18" charset="0"/>
                          <a:ea typeface="宋体" panose="02010600030101010101" pitchFamily="2" charset="-122"/>
                        </a:rPr>
                        <a:t>玩滑梯</a:t>
                      </a:r>
                      <a:endParaRPr kumimoji="0" lang="zh-CN" altLang="zh-CN" sz="2400" b="1" i="0" u="none" strike="noStrike" cap="none" normalizeH="0" baseline="0" smtClean="0">
                        <a:ln>
                          <a:noFill/>
                        </a:ln>
                        <a:solidFill>
                          <a:srgbClr val="FF0000"/>
                        </a:solidFill>
                        <a:effectLst/>
                        <a:latin typeface="Palatino Linotype" panose="02040502050505030304" pitchFamily="18" charset="0"/>
                        <a:ea typeface="宋体" panose="02010600030101010101" pitchFamily="2" charset="-122"/>
                      </a:endParaRPr>
                    </a:p>
                  </a:txBody>
                  <a:tcPr marL="91422" marR="91422" marT="45710" marB="45710" vert="horz"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cPr/>
                </a:tc>
              </a:tr>
              <a:tr h="960755">
                <a:tc>
                  <a:txBody>
                    <a:bodyPr wrap="square"/>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zh-CN" sz="2400" b="0" i="0" u="none" strike="noStrike" cap="none" normalizeH="0" baseline="0" smtClean="0">
                          <a:ln>
                            <a:noFill/>
                          </a:ln>
                          <a:solidFill>
                            <a:srgbClr val="061018"/>
                          </a:solidFill>
                          <a:effectLst/>
                          <a:latin typeface="Palatino Linotype" panose="02040502050505030304" pitchFamily="18" charset="0"/>
                          <a:ea typeface="宋体" panose="02010600030101010101" pitchFamily="2" charset="-122"/>
                        </a:rPr>
                        <a:t>外电路</a:t>
                      </a:r>
                      <a:endParaRPr kumimoji="0" lang="zh-CN" altLang="zh-CN" sz="2400" b="1" i="0" u="none" strike="noStrike" cap="none" normalizeH="0" baseline="0" smtClean="0">
                        <a:ln>
                          <a:noFill/>
                        </a:ln>
                        <a:solidFill>
                          <a:srgbClr val="061018"/>
                        </a:solidFill>
                        <a:effectLst/>
                        <a:latin typeface="Century Gothic" panose="020B0502020202020204" pitchFamily="34" charset="0"/>
                        <a:ea typeface="华文楷体" panose="02010600040101010101" pitchFamily="2" charset="-122"/>
                      </a:endParaRPr>
                    </a:p>
                  </a:txBody>
                  <a:tcPr marL="91422" marR="91422" marT="45710" marB="45710" vert="horz"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5">
                        <a:lumMod val="20000"/>
                        <a:lumOff val="80000"/>
                      </a:schemeClr>
                    </a:solidFill>
                  </a:tcPr>
                </a:tc>
                <a:tc>
                  <a:txBody>
                    <a:bodyPr wrap="square"/>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rgbClr val="7F7F7F"/>
                        </a:solidFill>
                        <a:effectLst/>
                        <a:latin typeface="Century Gothic" panose="020B0502020202020204" pitchFamily="34" charset="0"/>
                        <a:ea typeface="宋体" panose="02010600030101010101" pitchFamily="2" charset="-122"/>
                      </a:endParaRPr>
                    </a:p>
                  </a:txBody>
                  <a:tcPr marL="91422" marR="91422" marT="45710" marB="45710" vert="horz"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5">
                        <a:lumMod val="20000"/>
                        <a:lumOff val="80000"/>
                      </a:schemeClr>
                    </a:solidFill>
                  </a:tcPr>
                </a:tc>
                <a:tc>
                  <a:txBody>
                    <a:bodyPr wrap="square"/>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zh-CN" sz="2400" b="0" i="0" u="none" strike="noStrike" cap="none" normalizeH="0" baseline="0" smtClean="0">
                          <a:ln>
                            <a:noFill/>
                          </a:ln>
                          <a:solidFill>
                            <a:srgbClr val="061018"/>
                          </a:solidFill>
                          <a:effectLst/>
                          <a:latin typeface="Palatino Linotype" panose="02040502050505030304" pitchFamily="18" charset="0"/>
                          <a:ea typeface="宋体" panose="02010600030101010101" pitchFamily="2" charset="-122"/>
                        </a:rPr>
                        <a:t>滑梯</a:t>
                      </a:r>
                      <a:endParaRPr kumimoji="0" lang="zh-CN" altLang="zh-CN" sz="2400" b="1" i="0" u="none" strike="noStrike" cap="none" normalizeH="0" baseline="0" smtClean="0">
                        <a:ln>
                          <a:noFill/>
                        </a:ln>
                        <a:solidFill>
                          <a:srgbClr val="061018"/>
                        </a:solidFill>
                        <a:effectLst/>
                        <a:latin typeface="Century Gothic" panose="020B0502020202020204" pitchFamily="34" charset="0"/>
                        <a:ea typeface="华文楷体" panose="02010600040101010101" pitchFamily="2" charset="-122"/>
                      </a:endParaRPr>
                    </a:p>
                  </a:txBody>
                  <a:tcPr marL="91422" marR="91422" marT="45710" marB="45710" vert="horz"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5">
                        <a:lumMod val="20000"/>
                        <a:lumOff val="80000"/>
                      </a:schemeClr>
                    </a:solidFill>
                  </a:tcPr>
                </a:tc>
                <a:tc>
                  <a:txBody>
                    <a:bodyPr wrap="square"/>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rgbClr val="7F7F7F"/>
                        </a:solidFill>
                        <a:effectLst/>
                        <a:latin typeface="Century Gothic" panose="020B0502020202020204" pitchFamily="34" charset="0"/>
                        <a:ea typeface="宋体" panose="02010600030101010101" pitchFamily="2" charset="-122"/>
                      </a:endParaRPr>
                    </a:p>
                  </a:txBody>
                  <a:tcPr marL="91422" marR="91422" marT="45710" marB="45710" vert="horz"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5">
                        <a:lumMod val="20000"/>
                        <a:lumOff val="80000"/>
                      </a:schemeClr>
                    </a:solidFill>
                  </a:tcPr>
                </a:tc>
              </a:tr>
              <a:tr h="1438910">
                <a:tc>
                  <a:txBody>
                    <a:bodyPr wrap="square"/>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zh-CN" sz="2400" b="0" i="0" u="none" strike="noStrike" cap="none" normalizeH="0" baseline="0" smtClean="0">
                          <a:ln>
                            <a:noFill/>
                          </a:ln>
                          <a:solidFill>
                            <a:srgbClr val="061018"/>
                          </a:solidFill>
                          <a:effectLst/>
                          <a:latin typeface="Palatino Linotype" panose="02040502050505030304" pitchFamily="18" charset="0"/>
                          <a:ea typeface="宋体" panose="02010600030101010101" pitchFamily="2" charset="-122"/>
                        </a:rPr>
                        <a:t>电池内部</a:t>
                      </a:r>
                      <a:endParaRPr kumimoji="0" lang="zh-CN" altLang="zh-CN" sz="2400" b="1" i="0" u="none" strike="noStrike" cap="none" normalizeH="0" baseline="0" smtClean="0">
                        <a:ln>
                          <a:noFill/>
                        </a:ln>
                        <a:solidFill>
                          <a:srgbClr val="061018"/>
                        </a:solidFill>
                        <a:effectLst/>
                        <a:latin typeface="Century Gothic" panose="020B0502020202020204" pitchFamily="34" charset="0"/>
                        <a:ea typeface="华文楷体" panose="02010600040101010101" pitchFamily="2" charset="-122"/>
                      </a:endParaRPr>
                    </a:p>
                  </a:txBody>
                  <a:tcPr marL="91422" marR="91422" marT="45710" marB="45710" vert="horz"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3">
                        <a:lumMod val="20000"/>
                        <a:lumOff val="80000"/>
                      </a:schemeClr>
                    </a:solidFill>
                  </a:tcPr>
                </a:tc>
                <a:tc>
                  <a:txBody>
                    <a:bodyPr wrap="square"/>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rgbClr val="7F7F7F"/>
                        </a:solidFill>
                        <a:effectLst/>
                        <a:latin typeface="Century Gothic" panose="020B0502020202020204" pitchFamily="34" charset="0"/>
                        <a:ea typeface="宋体" panose="02010600030101010101" pitchFamily="2" charset="-122"/>
                      </a:endParaRPr>
                    </a:p>
                  </a:txBody>
                  <a:tcPr marL="91422" marR="91422" marT="45710" marB="45710" vert="horz"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3">
                        <a:lumMod val="20000"/>
                        <a:lumOff val="80000"/>
                      </a:schemeClr>
                    </a:solidFill>
                  </a:tcPr>
                </a:tc>
                <a:tc>
                  <a:txBody>
                    <a:bodyPr wrap="square"/>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zh-CN" sz="2400" b="0" i="0" u="none" strike="noStrike" cap="none" normalizeH="0" baseline="0" smtClean="0">
                          <a:ln>
                            <a:noFill/>
                          </a:ln>
                          <a:solidFill>
                            <a:srgbClr val="061018"/>
                          </a:solidFill>
                          <a:effectLst/>
                          <a:latin typeface="Palatino Linotype" panose="02040502050505030304" pitchFamily="18" charset="0"/>
                          <a:ea typeface="宋体" panose="02010600030101010101" pitchFamily="2" charset="-122"/>
                        </a:rPr>
                        <a:t>升降机</a:t>
                      </a:r>
                      <a:endParaRPr kumimoji="0" lang="zh-CN" altLang="zh-CN" sz="2400" b="1" i="0" u="none" strike="noStrike" cap="none" normalizeH="0" baseline="0" smtClean="0">
                        <a:ln>
                          <a:noFill/>
                        </a:ln>
                        <a:solidFill>
                          <a:srgbClr val="061018"/>
                        </a:solidFill>
                        <a:effectLst/>
                        <a:latin typeface="Century Gothic" panose="020B0502020202020204" pitchFamily="34" charset="0"/>
                        <a:ea typeface="华文楷体" panose="02010600040101010101" pitchFamily="2" charset="-122"/>
                      </a:endParaRPr>
                    </a:p>
                  </a:txBody>
                  <a:tcPr marL="91422" marR="91422" marT="45710" marB="45710" vert="horz"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3">
                        <a:lumMod val="20000"/>
                        <a:lumOff val="80000"/>
                      </a:schemeClr>
                    </a:solidFill>
                  </a:tcPr>
                </a:tc>
                <a:tc>
                  <a:txBody>
                    <a:bodyPr wrap="square"/>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rgbClr val="7F7F7F"/>
                        </a:solidFill>
                        <a:effectLst/>
                        <a:latin typeface="Century Gothic" panose="020B0502020202020204" pitchFamily="34" charset="0"/>
                        <a:ea typeface="宋体" panose="02010600030101010101" pitchFamily="2" charset="-122"/>
                      </a:endParaRPr>
                    </a:p>
                  </a:txBody>
                  <a:tcPr marL="91422" marR="91422" marT="45710" marB="45710" vert="horz"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3">
                        <a:lumMod val="20000"/>
                        <a:lumOff val="80000"/>
                      </a:schemeClr>
                    </a:solidFill>
                  </a:tcPr>
                </a:tc>
              </a:tr>
            </a:tbl>
          </a:graphicData>
        </a:graphic>
      </p:graphicFrame>
      <p:sp>
        <p:nvSpPr>
          <p:cNvPr id="13335" name="TextBox 117"/>
          <p:cNvSpPr txBox="1">
            <a:spLocks noChangeArrowheads="1"/>
          </p:cNvSpPr>
          <p:nvPr>
            <p:custDataLst>
              <p:tags r:id="rId20"/>
            </p:custDataLst>
          </p:nvPr>
        </p:nvSpPr>
        <p:spPr bwMode="auto">
          <a:xfrm>
            <a:off x="2950699" y="4216269"/>
            <a:ext cx="2801499" cy="903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20000"/>
              </a:spcBef>
              <a:buSzPct val="50000"/>
              <a:buFont typeface="Arial" panose="020B0604020202020204" pitchFamily="34" charset="0"/>
              <a:buChar char=""/>
            </a:pPr>
            <a:r>
              <a:rPr lang="zh-CN" altLang="en-US" sz="2400">
                <a:solidFill>
                  <a:srgbClr val="061018"/>
                </a:solidFill>
                <a:latin typeface="Palatino Linotype" panose="02040502050505030304" pitchFamily="18" charset="0"/>
                <a:ea typeface="华文楷体" panose="02010600040101010101" pitchFamily="2" charset="-122"/>
              </a:rPr>
              <a:t>电场力对正电荷做</a:t>
            </a:r>
            <a:endParaRPr lang="en-US" altLang="zh-CN" sz="2400">
              <a:solidFill>
                <a:srgbClr val="061018"/>
              </a:solidFill>
              <a:latin typeface="Palatino Linotype" panose="02040502050505030304" pitchFamily="18" charset="0"/>
              <a:ea typeface="华文楷体" panose="02010600040101010101" pitchFamily="2" charset="-122"/>
            </a:endParaRPr>
          </a:p>
          <a:p>
            <a:pPr>
              <a:spcBef>
                <a:spcPct val="20000"/>
              </a:spcBef>
              <a:buSzPct val="50000"/>
              <a:buFont typeface="Arial" panose="020B0604020202020204" pitchFamily="34" charset="0"/>
              <a:buChar char=""/>
            </a:pPr>
            <a:r>
              <a:rPr lang="zh-CN" altLang="en-US" sz="2400">
                <a:solidFill>
                  <a:srgbClr val="061018"/>
                </a:solidFill>
                <a:latin typeface="Palatino Linotype" panose="02040502050505030304" pitchFamily="18" charset="0"/>
                <a:ea typeface="华文楷体" panose="02010600040101010101" pitchFamily="2" charset="-122"/>
              </a:rPr>
              <a:t>电势能</a:t>
            </a:r>
            <a:r>
              <a:rPr lang="zh-CN" altLang="en-US" sz="2400" u="sng">
                <a:solidFill>
                  <a:srgbClr val="7F7F7F"/>
                </a:solidFill>
                <a:latin typeface="Palatino Linotype" panose="02040502050505030304" pitchFamily="18" charset="0"/>
                <a:ea typeface="华文楷体" panose="02010600040101010101" pitchFamily="2" charset="-122"/>
              </a:rPr>
              <a:t>       </a:t>
            </a:r>
            <a:endParaRPr lang="zh-CN" altLang="en-US" sz="2400">
              <a:solidFill>
                <a:srgbClr val="7F7F7F"/>
              </a:solidFill>
              <a:latin typeface="Palatino Linotype" panose="02040502050505030304" pitchFamily="18" charset="0"/>
              <a:ea typeface="华文楷体" panose="02010600040101010101" pitchFamily="2" charset="-122"/>
            </a:endParaRPr>
          </a:p>
        </p:txBody>
      </p:sp>
      <p:sp>
        <p:nvSpPr>
          <p:cNvPr id="13336" name="TextBox 118"/>
          <p:cNvSpPr txBox="1">
            <a:spLocks noChangeArrowheads="1"/>
          </p:cNvSpPr>
          <p:nvPr>
            <p:custDataLst>
              <p:tags r:id="rId21"/>
            </p:custDataLst>
          </p:nvPr>
        </p:nvSpPr>
        <p:spPr bwMode="auto">
          <a:xfrm>
            <a:off x="7139427" y="4374380"/>
            <a:ext cx="2395162"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Bef>
                <a:spcPct val="20000"/>
              </a:spcBef>
              <a:buSzPct val="50000"/>
            </a:pPr>
            <a:r>
              <a:rPr lang="zh-CN" altLang="zh-CN" sz="2400">
                <a:solidFill>
                  <a:srgbClr val="061018"/>
                </a:solidFill>
                <a:latin typeface="Palatino Linotype" panose="02040502050505030304" pitchFamily="18" charset="0"/>
                <a:ea typeface="华文楷体" panose="02010600040101010101" pitchFamily="2" charset="-122"/>
              </a:rPr>
              <a:t>重力对人做</a:t>
            </a:r>
            <a:r>
              <a:rPr lang="zh-CN" altLang="zh-CN" sz="2400" u="sng">
                <a:solidFill>
                  <a:srgbClr val="7F7F7F"/>
                </a:solidFill>
                <a:latin typeface="Palatino Linotype" panose="02040502050505030304" pitchFamily="18" charset="0"/>
                <a:ea typeface="华文楷体" panose="02010600040101010101" pitchFamily="2" charset="-122"/>
              </a:rPr>
              <a:t>            </a:t>
            </a:r>
            <a:r>
              <a:rPr lang="zh-CN" altLang="zh-CN" sz="2400">
                <a:solidFill>
                  <a:srgbClr val="061018"/>
                </a:solidFill>
                <a:latin typeface="Palatino Linotype" panose="02040502050505030304" pitchFamily="18" charset="0"/>
                <a:ea typeface="华文楷体" panose="02010600040101010101" pitchFamily="2" charset="-122"/>
              </a:rPr>
              <a:t>重力势能</a:t>
            </a:r>
            <a:endParaRPr lang="zh-CN" altLang="zh-CN" sz="2400">
              <a:solidFill>
                <a:srgbClr val="061018"/>
              </a:solidFill>
              <a:latin typeface="Palatino Linotype" panose="02040502050505030304" pitchFamily="18" charset="0"/>
              <a:ea typeface="华文楷体" panose="02010600040101010101" pitchFamily="2" charset="-122"/>
            </a:endParaRPr>
          </a:p>
        </p:txBody>
      </p:sp>
      <p:sp>
        <p:nvSpPr>
          <p:cNvPr id="13337" name="TextBox 120"/>
          <p:cNvSpPr txBox="1">
            <a:spLocks noChangeArrowheads="1"/>
          </p:cNvSpPr>
          <p:nvPr>
            <p:custDataLst>
              <p:tags r:id="rId22"/>
            </p:custDataLst>
          </p:nvPr>
        </p:nvSpPr>
        <p:spPr bwMode="auto">
          <a:xfrm>
            <a:off x="3049113" y="5297187"/>
            <a:ext cx="3331642" cy="1285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20000"/>
              </a:spcBef>
              <a:buSzPct val="50000"/>
              <a:buFont typeface="Arial" panose="020B0604020202020204" pitchFamily="34" charset="0"/>
              <a:buChar char=""/>
            </a:pPr>
            <a:r>
              <a:rPr lang="zh-CN" altLang="en-US" sz="2000">
                <a:solidFill>
                  <a:srgbClr val="061018"/>
                </a:solidFill>
                <a:latin typeface="Palatino Linotype" panose="02040502050505030304" pitchFamily="18" charset="0"/>
                <a:ea typeface="华文楷体" panose="02010600040101010101" pitchFamily="2" charset="-122"/>
              </a:rPr>
              <a:t>非静电力对正电荷做</a:t>
            </a:r>
            <a:endParaRPr lang="en-US" altLang="zh-CN" sz="2000">
              <a:solidFill>
                <a:srgbClr val="061018"/>
              </a:solidFill>
              <a:latin typeface="Palatino Linotype" panose="02040502050505030304" pitchFamily="18" charset="0"/>
              <a:ea typeface="华文楷体" panose="02010600040101010101" pitchFamily="2" charset="-122"/>
            </a:endParaRPr>
          </a:p>
          <a:p>
            <a:pPr>
              <a:spcBef>
                <a:spcPct val="20000"/>
              </a:spcBef>
              <a:buSzPct val="50000"/>
              <a:buFont typeface="Arial" panose="020B0604020202020204" pitchFamily="34" charset="0"/>
              <a:buChar char=""/>
            </a:pPr>
            <a:r>
              <a:rPr lang="zh-CN" altLang="en-US" sz="2400">
                <a:solidFill>
                  <a:srgbClr val="061018"/>
                </a:solidFill>
                <a:latin typeface="Palatino Linotype" panose="02040502050505030304" pitchFamily="18" charset="0"/>
                <a:ea typeface="华文楷体" panose="02010600040101010101" pitchFamily="2" charset="-122"/>
              </a:rPr>
              <a:t>克服</a:t>
            </a:r>
            <a:endParaRPr lang="en-US" altLang="zh-CN" sz="2400">
              <a:solidFill>
                <a:srgbClr val="061018"/>
              </a:solidFill>
              <a:latin typeface="Palatino Linotype" panose="02040502050505030304" pitchFamily="18" charset="0"/>
              <a:ea typeface="华文楷体" panose="02010600040101010101" pitchFamily="2" charset="-122"/>
            </a:endParaRPr>
          </a:p>
          <a:p>
            <a:pPr>
              <a:spcBef>
                <a:spcPct val="20000"/>
              </a:spcBef>
              <a:buSzPct val="50000"/>
              <a:buFont typeface="Arial" panose="020B0604020202020204" pitchFamily="34" charset="0"/>
              <a:buChar char=""/>
            </a:pPr>
            <a:r>
              <a:rPr lang="zh-CN" altLang="en-US" sz="2400">
                <a:solidFill>
                  <a:srgbClr val="061018"/>
                </a:solidFill>
                <a:latin typeface="Palatino Linotype" panose="02040502050505030304" pitchFamily="18" charset="0"/>
                <a:ea typeface="华文楷体" panose="02010600040101010101" pitchFamily="2" charset="-122"/>
              </a:rPr>
              <a:t>电势能</a:t>
            </a:r>
            <a:endParaRPr lang="zh-CN" altLang="en-US" sz="2400">
              <a:solidFill>
                <a:srgbClr val="061018"/>
              </a:solidFill>
              <a:latin typeface="Palatino Linotype" panose="02040502050505030304" pitchFamily="18" charset="0"/>
              <a:ea typeface="华文楷体" panose="02010600040101010101" pitchFamily="2" charset="-122"/>
            </a:endParaRPr>
          </a:p>
        </p:txBody>
      </p:sp>
      <p:sp>
        <p:nvSpPr>
          <p:cNvPr id="13338" name="TextBox 121"/>
          <p:cNvSpPr txBox="1">
            <a:spLocks noChangeArrowheads="1"/>
          </p:cNvSpPr>
          <p:nvPr>
            <p:custDataLst>
              <p:tags r:id="rId23"/>
            </p:custDataLst>
          </p:nvPr>
        </p:nvSpPr>
        <p:spPr bwMode="auto">
          <a:xfrm>
            <a:off x="7071214" y="5159087"/>
            <a:ext cx="3142758" cy="1346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Bef>
                <a:spcPct val="20000"/>
              </a:spcBef>
              <a:buSzPct val="50000"/>
              <a:buFont typeface="Arial" panose="020B0604020202020204" pitchFamily="34" charset="0"/>
              <a:buChar char=""/>
            </a:pPr>
            <a:r>
              <a:rPr lang="zh-CN" altLang="en-US" sz="2400">
                <a:solidFill>
                  <a:srgbClr val="061018"/>
                </a:solidFill>
                <a:latin typeface="Palatino Linotype" panose="02040502050505030304" pitchFamily="18" charset="0"/>
                <a:ea typeface="华文楷体" panose="02010600040101010101" pitchFamily="2" charset="-122"/>
              </a:rPr>
              <a:t>拉力对人做</a:t>
            </a:r>
            <a:endParaRPr lang="en-US" altLang="zh-CN" sz="2400">
              <a:solidFill>
                <a:srgbClr val="061018"/>
              </a:solidFill>
              <a:latin typeface="Palatino Linotype" panose="02040502050505030304" pitchFamily="18" charset="0"/>
              <a:ea typeface="华文楷体" panose="02010600040101010101" pitchFamily="2" charset="-122"/>
            </a:endParaRPr>
          </a:p>
          <a:p>
            <a:pPr>
              <a:spcBef>
                <a:spcPct val="20000"/>
              </a:spcBef>
              <a:buSzPct val="50000"/>
              <a:buFont typeface="Arial" panose="020B0604020202020204" pitchFamily="34" charset="0"/>
              <a:buChar char=""/>
            </a:pPr>
            <a:r>
              <a:rPr lang="zh-CN" altLang="en-US" sz="2400">
                <a:solidFill>
                  <a:srgbClr val="061018"/>
                </a:solidFill>
                <a:latin typeface="Palatino Linotype" panose="02040502050505030304" pitchFamily="18" charset="0"/>
                <a:ea typeface="华文楷体" panose="02010600040101010101" pitchFamily="2" charset="-122"/>
              </a:rPr>
              <a:t>克服</a:t>
            </a:r>
            <a:endParaRPr lang="en-US" altLang="zh-CN" sz="2400">
              <a:solidFill>
                <a:srgbClr val="061018"/>
              </a:solidFill>
              <a:latin typeface="Palatino Linotype" panose="02040502050505030304" pitchFamily="18" charset="0"/>
              <a:ea typeface="华文楷体" panose="02010600040101010101" pitchFamily="2" charset="-122"/>
            </a:endParaRPr>
          </a:p>
          <a:p>
            <a:pPr>
              <a:spcBef>
                <a:spcPct val="20000"/>
              </a:spcBef>
              <a:buSzPct val="50000"/>
              <a:buFont typeface="Arial" panose="020B0604020202020204" pitchFamily="34" charset="0"/>
              <a:buChar char=""/>
            </a:pPr>
            <a:r>
              <a:rPr lang="zh-CN" altLang="en-US" sz="2400">
                <a:solidFill>
                  <a:srgbClr val="061018"/>
                </a:solidFill>
                <a:latin typeface="Palatino Linotype" panose="02040502050505030304" pitchFamily="18" charset="0"/>
                <a:ea typeface="华文楷体" panose="02010600040101010101" pitchFamily="2" charset="-122"/>
              </a:rPr>
              <a:t>重力势能</a:t>
            </a:r>
            <a:endParaRPr lang="zh-CN" altLang="en-US" sz="2400">
              <a:solidFill>
                <a:srgbClr val="061018"/>
              </a:solidFill>
              <a:latin typeface="Palatino Linotype" panose="02040502050505030304" pitchFamily="18" charset="0"/>
              <a:ea typeface="华文楷体" panose="02010600040101010101" pitchFamily="2" charset="-122"/>
            </a:endParaRPr>
          </a:p>
        </p:txBody>
      </p:sp>
      <p:sp>
        <p:nvSpPr>
          <p:cNvPr id="13341" name="TextBox 2"/>
          <p:cNvSpPr/>
          <p:nvPr>
            <p:custDataLst>
              <p:tags r:id="rId24"/>
            </p:custDataLst>
          </p:nvPr>
        </p:nvSpPr>
        <p:spPr>
          <a:xfrm>
            <a:off x="8844168" y="4239454"/>
            <a:ext cx="898385" cy="398780"/>
          </a:xfrm>
          <a:prstGeom prst="rect">
            <a:avLst/>
          </a:prstGeom>
          <a:noFill/>
          <a:ln>
            <a:noFill/>
            <a:miter lim="800000"/>
          </a:ln>
        </p:spPr>
        <p:txBody>
          <a:bodyPr>
            <a:spAutoFit/>
          </a:bodyPr>
          <a:lstStyle/>
          <a:p>
            <a:r>
              <a:rPr lang="zh-CN" altLang="zh-CN" sz="2000" b="1">
                <a:solidFill>
                  <a:srgbClr val="FF0000"/>
                </a:solidFill>
                <a:latin typeface="黑体" panose="02010609060101010101" pitchFamily="2" charset="-122"/>
                <a:ea typeface="黑体" panose="02010609060101010101" pitchFamily="2" charset="-122"/>
              </a:rPr>
              <a:t>正功</a:t>
            </a:r>
            <a:endParaRPr lang="zh-CN" altLang="zh-CN" sz="2000" b="1">
              <a:solidFill>
                <a:srgbClr val="FF0000"/>
              </a:solidFill>
              <a:latin typeface="黑体" panose="02010609060101010101" pitchFamily="2" charset="-122"/>
              <a:ea typeface="黑体" panose="02010609060101010101" pitchFamily="2" charset="-122"/>
            </a:endParaRPr>
          </a:p>
        </p:txBody>
      </p:sp>
      <p:sp>
        <p:nvSpPr>
          <p:cNvPr id="13342" name="TextBox 107"/>
          <p:cNvSpPr/>
          <p:nvPr>
            <p:custDataLst>
              <p:tags r:id="rId25"/>
            </p:custDataLst>
          </p:nvPr>
        </p:nvSpPr>
        <p:spPr>
          <a:xfrm>
            <a:off x="8709591" y="4662305"/>
            <a:ext cx="976159" cy="398780"/>
          </a:xfrm>
          <a:prstGeom prst="rect">
            <a:avLst/>
          </a:prstGeom>
          <a:noFill/>
          <a:ln>
            <a:noFill/>
            <a:miter lim="800000"/>
          </a:ln>
        </p:spPr>
        <p:txBody>
          <a:bodyPr>
            <a:spAutoFit/>
          </a:bodyPr>
          <a:lstStyle/>
          <a:p>
            <a:r>
              <a:rPr lang="zh-CN" altLang="zh-CN" sz="2000" b="1">
                <a:solidFill>
                  <a:srgbClr val="FF0000"/>
                </a:solidFill>
                <a:latin typeface="黑体" panose="02010609060101010101" pitchFamily="2" charset="-122"/>
                <a:ea typeface="黑体" panose="02010609060101010101" pitchFamily="2" charset="-122"/>
              </a:rPr>
              <a:t>减小</a:t>
            </a:r>
            <a:endParaRPr lang="zh-CN" altLang="zh-CN" sz="2000" b="1">
              <a:solidFill>
                <a:srgbClr val="FF0000"/>
              </a:solidFill>
              <a:latin typeface="黑体" panose="02010609060101010101" pitchFamily="2" charset="-122"/>
              <a:ea typeface="黑体" panose="02010609060101010101" pitchFamily="2" charset="-122"/>
            </a:endParaRPr>
          </a:p>
        </p:txBody>
      </p:sp>
      <p:sp>
        <p:nvSpPr>
          <p:cNvPr id="13343" name="TextBox 122"/>
          <p:cNvSpPr/>
          <p:nvPr>
            <p:custDataLst>
              <p:tags r:id="rId26"/>
            </p:custDataLst>
          </p:nvPr>
        </p:nvSpPr>
        <p:spPr>
          <a:xfrm>
            <a:off x="8891787" y="5076556"/>
            <a:ext cx="899971" cy="398780"/>
          </a:xfrm>
          <a:prstGeom prst="rect">
            <a:avLst/>
          </a:prstGeom>
          <a:noFill/>
          <a:ln>
            <a:noFill/>
            <a:miter lim="800000"/>
          </a:ln>
        </p:spPr>
        <p:txBody>
          <a:bodyPr>
            <a:spAutoFit/>
          </a:bodyPr>
          <a:lstStyle/>
          <a:p>
            <a:r>
              <a:rPr lang="zh-CN" altLang="zh-CN" sz="2000" b="1">
                <a:solidFill>
                  <a:srgbClr val="FF0000"/>
                </a:solidFill>
                <a:latin typeface="黑体" panose="02010609060101010101" pitchFamily="2" charset="-122"/>
                <a:ea typeface="黑体" panose="02010609060101010101" pitchFamily="2" charset="-122"/>
              </a:rPr>
              <a:t>正功</a:t>
            </a:r>
            <a:endParaRPr lang="zh-CN" altLang="zh-CN" sz="2000" b="1">
              <a:solidFill>
                <a:srgbClr val="FF0000"/>
              </a:solidFill>
              <a:latin typeface="黑体" panose="02010609060101010101" pitchFamily="2" charset="-122"/>
              <a:ea typeface="黑体" panose="02010609060101010101" pitchFamily="2" charset="-122"/>
            </a:endParaRPr>
          </a:p>
        </p:txBody>
      </p:sp>
      <p:sp>
        <p:nvSpPr>
          <p:cNvPr id="13344" name="TextBox 108"/>
          <p:cNvSpPr/>
          <p:nvPr>
            <p:custDataLst>
              <p:tags r:id="rId27"/>
            </p:custDataLst>
          </p:nvPr>
        </p:nvSpPr>
        <p:spPr>
          <a:xfrm>
            <a:off x="7975940" y="5506703"/>
            <a:ext cx="1007905" cy="398780"/>
          </a:xfrm>
          <a:prstGeom prst="rect">
            <a:avLst/>
          </a:prstGeom>
          <a:noFill/>
          <a:ln>
            <a:noFill/>
            <a:miter lim="800000"/>
          </a:ln>
        </p:spPr>
        <p:txBody>
          <a:bodyPr>
            <a:spAutoFit/>
          </a:bodyPr>
          <a:lstStyle/>
          <a:p>
            <a:r>
              <a:rPr lang="zh-CN" altLang="zh-CN" sz="2000" b="1">
                <a:solidFill>
                  <a:srgbClr val="FF0000"/>
                </a:solidFill>
                <a:latin typeface="黑体" panose="02010609060101010101" pitchFamily="2" charset="-122"/>
                <a:ea typeface="黑体" panose="02010609060101010101" pitchFamily="2" charset="-122"/>
              </a:rPr>
              <a:t>重力</a:t>
            </a:r>
            <a:endParaRPr lang="zh-CN" altLang="zh-CN" sz="2000" b="1">
              <a:solidFill>
                <a:srgbClr val="FF0000"/>
              </a:solidFill>
              <a:latin typeface="黑体" panose="02010609060101010101" pitchFamily="2" charset="-122"/>
              <a:ea typeface="黑体" panose="02010609060101010101" pitchFamily="2" charset="-122"/>
            </a:endParaRPr>
          </a:p>
        </p:txBody>
      </p:sp>
      <p:sp>
        <p:nvSpPr>
          <p:cNvPr id="13345" name="TextBox 109"/>
          <p:cNvSpPr/>
          <p:nvPr>
            <p:custDataLst>
              <p:tags r:id="rId28"/>
            </p:custDataLst>
          </p:nvPr>
        </p:nvSpPr>
        <p:spPr>
          <a:xfrm>
            <a:off x="8552118" y="5951140"/>
            <a:ext cx="982509" cy="398780"/>
          </a:xfrm>
          <a:prstGeom prst="rect">
            <a:avLst/>
          </a:prstGeom>
          <a:noFill/>
          <a:ln>
            <a:noFill/>
            <a:miter lim="800000"/>
          </a:ln>
        </p:spPr>
        <p:txBody>
          <a:bodyPr>
            <a:spAutoFit/>
          </a:bodyPr>
          <a:lstStyle/>
          <a:p>
            <a:r>
              <a:rPr lang="zh-CN" altLang="zh-CN" sz="2000" b="1">
                <a:solidFill>
                  <a:srgbClr val="FF0000"/>
                </a:solidFill>
                <a:latin typeface="黑体" panose="02010609060101010101" pitchFamily="2" charset="-122"/>
                <a:ea typeface="黑体" panose="02010609060101010101" pitchFamily="2" charset="-122"/>
              </a:rPr>
              <a:t>增加</a:t>
            </a:r>
            <a:endParaRPr lang="zh-CN" altLang="zh-CN" sz="2000" b="1">
              <a:solidFill>
                <a:srgbClr val="FF0000"/>
              </a:solidFill>
              <a:latin typeface="黑体" panose="02010609060101010101" pitchFamily="2" charset="-122"/>
              <a:ea typeface="黑体" panose="02010609060101010101" pitchFamily="2" charset="-122"/>
            </a:endParaRPr>
          </a:p>
        </p:txBody>
      </p:sp>
      <p:sp>
        <p:nvSpPr>
          <p:cNvPr id="13346" name="TextBox 123"/>
          <p:cNvSpPr/>
          <p:nvPr>
            <p:custDataLst>
              <p:tags r:id="rId29"/>
            </p:custDataLst>
          </p:nvPr>
        </p:nvSpPr>
        <p:spPr>
          <a:xfrm>
            <a:off x="5649050" y="4088011"/>
            <a:ext cx="899972" cy="398780"/>
          </a:xfrm>
          <a:prstGeom prst="rect">
            <a:avLst/>
          </a:prstGeom>
          <a:noFill/>
          <a:ln>
            <a:noFill/>
            <a:miter lim="800000"/>
          </a:ln>
        </p:spPr>
        <p:txBody>
          <a:bodyPr>
            <a:spAutoFit/>
          </a:bodyPr>
          <a:lstStyle/>
          <a:p>
            <a:r>
              <a:rPr lang="zh-CN" altLang="zh-CN" sz="2000" b="1">
                <a:solidFill>
                  <a:srgbClr val="FF0000"/>
                </a:solidFill>
                <a:latin typeface="黑体" panose="02010609060101010101" pitchFamily="2" charset="-122"/>
                <a:ea typeface="黑体" panose="02010609060101010101" pitchFamily="2" charset="-122"/>
              </a:rPr>
              <a:t>正功</a:t>
            </a:r>
            <a:endParaRPr lang="zh-CN" altLang="zh-CN" sz="2000" b="1">
              <a:solidFill>
                <a:srgbClr val="FF0000"/>
              </a:solidFill>
              <a:latin typeface="黑体" panose="02010609060101010101" pitchFamily="2" charset="-122"/>
              <a:ea typeface="黑体" panose="02010609060101010101" pitchFamily="2" charset="-122"/>
            </a:endParaRPr>
          </a:p>
        </p:txBody>
      </p:sp>
      <p:sp>
        <p:nvSpPr>
          <p:cNvPr id="13347" name="TextBox 124"/>
          <p:cNvSpPr/>
          <p:nvPr>
            <p:custDataLst>
              <p:tags r:id="rId30"/>
            </p:custDataLst>
          </p:nvPr>
        </p:nvSpPr>
        <p:spPr>
          <a:xfrm>
            <a:off x="4201452" y="4582924"/>
            <a:ext cx="977747" cy="398780"/>
          </a:xfrm>
          <a:prstGeom prst="rect">
            <a:avLst/>
          </a:prstGeom>
          <a:noFill/>
          <a:ln>
            <a:noFill/>
            <a:miter lim="800000"/>
          </a:ln>
        </p:spPr>
        <p:txBody>
          <a:bodyPr>
            <a:spAutoFit/>
          </a:bodyPr>
          <a:lstStyle/>
          <a:p>
            <a:r>
              <a:rPr lang="zh-CN" altLang="zh-CN" sz="2000" b="1">
                <a:solidFill>
                  <a:srgbClr val="FF0000"/>
                </a:solidFill>
                <a:latin typeface="黑体" panose="02010609060101010101" pitchFamily="2" charset="-122"/>
                <a:ea typeface="黑体" panose="02010609060101010101" pitchFamily="2" charset="-122"/>
              </a:rPr>
              <a:t>减小</a:t>
            </a:r>
            <a:endParaRPr lang="zh-CN" altLang="zh-CN" sz="2000" b="1">
              <a:solidFill>
                <a:srgbClr val="FF0000"/>
              </a:solidFill>
              <a:latin typeface="黑体" panose="02010609060101010101" pitchFamily="2" charset="-122"/>
              <a:ea typeface="黑体" panose="02010609060101010101" pitchFamily="2" charset="-122"/>
            </a:endParaRPr>
          </a:p>
        </p:txBody>
      </p:sp>
      <p:sp>
        <p:nvSpPr>
          <p:cNvPr id="13348" name="TextBox 125"/>
          <p:cNvSpPr/>
          <p:nvPr>
            <p:custDataLst>
              <p:tags r:id="rId31"/>
            </p:custDataLst>
          </p:nvPr>
        </p:nvSpPr>
        <p:spPr>
          <a:xfrm>
            <a:off x="5487132" y="5205126"/>
            <a:ext cx="899972" cy="398780"/>
          </a:xfrm>
          <a:prstGeom prst="rect">
            <a:avLst/>
          </a:prstGeom>
          <a:noFill/>
          <a:ln>
            <a:noFill/>
            <a:miter lim="800000"/>
          </a:ln>
        </p:spPr>
        <p:txBody>
          <a:bodyPr>
            <a:spAutoFit/>
          </a:bodyPr>
          <a:lstStyle/>
          <a:p>
            <a:r>
              <a:rPr lang="zh-CN" altLang="zh-CN" sz="2000" b="1">
                <a:solidFill>
                  <a:srgbClr val="FF0000"/>
                </a:solidFill>
                <a:latin typeface="黑体" panose="02010609060101010101" pitchFamily="2" charset="-122"/>
                <a:ea typeface="黑体" panose="02010609060101010101" pitchFamily="2" charset="-122"/>
              </a:rPr>
              <a:t>正功</a:t>
            </a:r>
            <a:endParaRPr lang="zh-CN" altLang="zh-CN" sz="2000" b="1">
              <a:solidFill>
                <a:srgbClr val="FF0000"/>
              </a:solidFill>
              <a:latin typeface="黑体" panose="02010609060101010101" pitchFamily="2" charset="-122"/>
              <a:ea typeface="黑体" panose="02010609060101010101" pitchFamily="2" charset="-122"/>
            </a:endParaRPr>
          </a:p>
        </p:txBody>
      </p:sp>
      <p:sp>
        <p:nvSpPr>
          <p:cNvPr id="13349" name="TextBox 126"/>
          <p:cNvSpPr/>
          <p:nvPr>
            <p:custDataLst>
              <p:tags r:id="rId32"/>
            </p:custDataLst>
          </p:nvPr>
        </p:nvSpPr>
        <p:spPr>
          <a:xfrm>
            <a:off x="4147497" y="6060661"/>
            <a:ext cx="984096" cy="398780"/>
          </a:xfrm>
          <a:prstGeom prst="rect">
            <a:avLst/>
          </a:prstGeom>
          <a:noFill/>
          <a:ln>
            <a:noFill/>
            <a:miter lim="800000"/>
          </a:ln>
        </p:spPr>
        <p:txBody>
          <a:bodyPr>
            <a:spAutoFit/>
          </a:bodyPr>
          <a:lstStyle/>
          <a:p>
            <a:r>
              <a:rPr lang="zh-CN" altLang="zh-CN" sz="2000" b="1">
                <a:solidFill>
                  <a:srgbClr val="FF0000"/>
                </a:solidFill>
                <a:latin typeface="黑体" panose="02010609060101010101" pitchFamily="2" charset="-122"/>
                <a:ea typeface="黑体" panose="02010609060101010101" pitchFamily="2" charset="-122"/>
              </a:rPr>
              <a:t>增加</a:t>
            </a:r>
            <a:endParaRPr lang="zh-CN" altLang="zh-CN" sz="2000" b="1">
              <a:solidFill>
                <a:srgbClr val="FF0000"/>
              </a:solidFill>
              <a:latin typeface="黑体" panose="02010609060101010101" pitchFamily="2" charset="-122"/>
              <a:ea typeface="黑体" panose="02010609060101010101" pitchFamily="2" charset="-122"/>
            </a:endParaRPr>
          </a:p>
        </p:txBody>
      </p:sp>
      <p:sp>
        <p:nvSpPr>
          <p:cNvPr id="13350" name="TextBox 110"/>
          <p:cNvSpPr/>
          <p:nvPr>
            <p:custDataLst>
              <p:tags r:id="rId33"/>
            </p:custDataLst>
          </p:nvPr>
        </p:nvSpPr>
        <p:spPr>
          <a:xfrm>
            <a:off x="3891951" y="5616228"/>
            <a:ext cx="1296784" cy="398780"/>
          </a:xfrm>
          <a:prstGeom prst="rect">
            <a:avLst/>
          </a:prstGeom>
          <a:noFill/>
          <a:ln>
            <a:noFill/>
            <a:miter lim="800000"/>
          </a:ln>
        </p:spPr>
        <p:txBody>
          <a:bodyPr>
            <a:spAutoFit/>
          </a:bodyPr>
          <a:lstStyle/>
          <a:p>
            <a:r>
              <a:rPr lang="zh-CN" altLang="zh-CN" sz="2000" b="1">
                <a:solidFill>
                  <a:srgbClr val="FF0000"/>
                </a:solidFill>
                <a:latin typeface="黑体" panose="02010609060101010101" pitchFamily="2" charset="-122"/>
                <a:ea typeface="黑体" panose="02010609060101010101" pitchFamily="2" charset="-122"/>
              </a:rPr>
              <a:t>电场力</a:t>
            </a:r>
            <a:endParaRPr lang="zh-CN" altLang="zh-CN" sz="2000" b="1">
              <a:solidFill>
                <a:srgbClr val="FF0000"/>
              </a:solidFill>
              <a:latin typeface="黑体" panose="02010609060101010101" pitchFamily="2" charset="-122"/>
              <a:ea typeface="黑体" panose="02010609060101010101" pitchFamily="2" charset="-122"/>
            </a:endParaRPr>
          </a:p>
        </p:txBody>
      </p:sp>
      <p:sp>
        <p:nvSpPr>
          <p:cNvPr id="2" name="文本框 1"/>
          <p:cNvSpPr txBox="1"/>
          <p:nvPr>
            <p:custDataLst>
              <p:tags r:id="rId34"/>
            </p:custDataLst>
          </p:nvPr>
        </p:nvSpPr>
        <p:spPr>
          <a:xfrm>
            <a:off x="4074160" y="477520"/>
            <a:ext cx="2693670" cy="521970"/>
          </a:xfrm>
          <a:prstGeom prst="rect">
            <a:avLst/>
          </a:prstGeom>
          <a:noFill/>
        </p:spPr>
        <p:txBody>
          <a:bodyPr wrap="square" rtlCol="0" anchor="t">
            <a:spAutoFit/>
          </a:bodyPr>
          <a:lstStyle/>
          <a:p>
            <a:r>
              <a:rPr lang="zh-CN" altLang="en-US" sz="2800" spc="150">
                <a:solidFill>
                  <a:schemeClr val="accent1">
                    <a:lumMod val="75000"/>
                  </a:schemeClr>
                </a:solidFill>
                <a:uFillTx/>
                <a:latin typeface="宋体" panose="02010600030101010101" pitchFamily="2" charset="-122"/>
                <a:ea typeface="微软雅黑" panose="020B0503020204020204" charset="-122"/>
                <a:sym typeface="+mn-ea"/>
              </a:rPr>
              <a:t>【类比】</a:t>
            </a:r>
            <a:endParaRPr lang="zh-CN" altLang="en-US" sz="2800" spc="150">
              <a:solidFill>
                <a:schemeClr val="accent1">
                  <a:lumMod val="75000"/>
                </a:schemeClr>
              </a:solidFill>
              <a:uFillTx/>
              <a:latin typeface="宋体" panose="02010600030101010101" pitchFamily="2" charset="-122"/>
              <a:ea typeface="微软雅黑" panose="020B0503020204020204" charset="-122"/>
              <a:sym typeface="+mn-ea"/>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78850"/>
                                        </p:tgtEl>
                                        <p:attrNameLst>
                                          <p:attrName>style.visibility</p:attrName>
                                        </p:attrNameLst>
                                      </p:cBhvr>
                                      <p:to>
                                        <p:strVal val="visible"/>
                                      </p:to>
                                    </p:set>
                                    <p:animEffect transition="in" filter="blinds(horizontal)">
                                      <p:cBhvr>
                                        <p:cTn id="7" dur="500"/>
                                        <p:tgtEl>
                                          <p:spTgt spid="7885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8851"/>
                                        </p:tgtEl>
                                        <p:attrNameLst>
                                          <p:attrName>style.visibility</p:attrName>
                                        </p:attrNameLst>
                                      </p:cBhvr>
                                      <p:to>
                                        <p:strVal val="visible"/>
                                      </p:to>
                                    </p:set>
                                    <p:animEffect transition="in" filter="wipe(up)">
                                      <p:cBhvr>
                                        <p:cTn id="12" dur="500"/>
                                        <p:tgtEl>
                                          <p:spTgt spid="78851"/>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8853"/>
                                        </p:tgtEl>
                                        <p:attrNameLst>
                                          <p:attrName>style.visibility</p:attrName>
                                        </p:attrNameLst>
                                      </p:cBhvr>
                                      <p:to>
                                        <p:strVal val="visible"/>
                                      </p:to>
                                    </p:set>
                                    <p:animEffect transition="in" filter="slide(fromBottom)">
                                      <p:cBhvr>
                                        <p:cTn id="17" dur="500"/>
                                        <p:tgtEl>
                                          <p:spTgt spid="78853"/>
                                        </p:tgtEl>
                                      </p:cBhvr>
                                    </p:animEffect>
                                  </p:childTnLst>
                                </p:cTn>
                              </p:par>
                            </p:childTnLst>
                          </p:cTn>
                        </p:par>
                      </p:childTnLst>
                    </p:cTn>
                  </p:par>
                  <p:par>
                    <p:cTn id="18" fill="hold">
                      <p:stCondLst>
                        <p:cond delay="indefinite"/>
                      </p:stCondLst>
                      <p:childTnLst>
                        <p:par>
                          <p:cTn id="19" fill="hold">
                            <p:stCondLst>
                              <p:cond delay="0"/>
                            </p:stCondLst>
                            <p:childTnLst>
                              <p:par>
                                <p:cTn id="20" presetID="7" presetClass="entr" presetSubtype="2" fill="hold" nodeType="clickEffect">
                                  <p:stCondLst>
                                    <p:cond delay="0"/>
                                  </p:stCondLst>
                                  <p:childTnLst>
                                    <p:set>
                                      <p:cBhvr>
                                        <p:cTn id="21" dur="1" fill="hold">
                                          <p:stCondLst>
                                            <p:cond delay="0"/>
                                          </p:stCondLst>
                                        </p:cTn>
                                        <p:tgtEl>
                                          <p:spTgt spid="78858"/>
                                        </p:tgtEl>
                                        <p:attrNameLst>
                                          <p:attrName>style.visibility</p:attrName>
                                        </p:attrNameLst>
                                      </p:cBhvr>
                                      <p:to>
                                        <p:strVal val="visible"/>
                                      </p:to>
                                    </p:set>
                                    <p:anim calcmode="lin" valueType="num">
                                      <p:cBhvr>
                                        <p:cTn id="22" dur="2000" fill="hold"/>
                                        <p:tgtEl>
                                          <p:spTgt spid="78858"/>
                                        </p:tgtEl>
                                        <p:attrNameLst>
                                          <p:attrName>ppt_x</p:attrName>
                                        </p:attrNameLst>
                                      </p:cBhvr>
                                      <p:tavLst>
                                        <p:tav tm="0">
                                          <p:val>
                                            <p:strVal val="1+#ppt_w/2"/>
                                          </p:val>
                                        </p:tav>
                                        <p:tav tm="100000">
                                          <p:val>
                                            <p:strVal val="#ppt_x"/>
                                          </p:val>
                                        </p:tav>
                                      </p:tavLst>
                                    </p:anim>
                                    <p:anim calcmode="lin" valueType="num">
                                      <p:cBhvr>
                                        <p:cTn id="23" dur="2000" fill="hold"/>
                                        <p:tgtEl>
                                          <p:spTgt spid="78858"/>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78852"/>
                                        </p:tgtEl>
                                        <p:attrNameLst>
                                          <p:attrName>style.visibility</p:attrName>
                                        </p:attrNameLst>
                                      </p:cBhvr>
                                      <p:to>
                                        <p:strVal val="visible"/>
                                      </p:to>
                                    </p:set>
                                    <p:animEffect transition="in" filter="wipe(down)">
                                      <p:cBhvr>
                                        <p:cTn id="28" dur="500"/>
                                        <p:tgtEl>
                                          <p:spTgt spid="78852"/>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blinds(horizontal)">
                                      <p:cBhvr>
                                        <p:cTn id="33" dur="500"/>
                                        <p:tgtEl>
                                          <p:spTgt spid="3"/>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21508"/>
                                        </p:tgtEl>
                                        <p:attrNameLst>
                                          <p:attrName>style.visibility</p:attrName>
                                        </p:attrNameLst>
                                      </p:cBhvr>
                                      <p:to>
                                        <p:strVal val="visible"/>
                                      </p:to>
                                    </p:set>
                                    <p:animEffect transition="in" filter="fade">
                                      <p:cBhvr>
                                        <p:cTn id="38" dur="1000" fill="hold"/>
                                        <p:tgtEl>
                                          <p:spTgt spid="21508"/>
                                        </p:tgtEl>
                                      </p:cBhvr>
                                    </p:animEffect>
                                    <p:anim calcmode="lin" valueType="num">
                                      <p:cBhvr>
                                        <p:cTn id="39" dur="1000" fill="hold"/>
                                        <p:tgtEl>
                                          <p:spTgt spid="21508"/>
                                        </p:tgtEl>
                                        <p:attrNameLst>
                                          <p:attrName>ppt_x</p:attrName>
                                        </p:attrNameLst>
                                      </p:cBhvr>
                                      <p:tavLst>
                                        <p:tav tm="0">
                                          <p:val>
                                            <p:strVal val="#ppt_x"/>
                                          </p:val>
                                        </p:tav>
                                        <p:tav tm="100000">
                                          <p:val>
                                            <p:strVal val="#ppt_x"/>
                                          </p:val>
                                        </p:tav>
                                      </p:tavLst>
                                    </p:anim>
                                    <p:anim calcmode="lin" valueType="num">
                                      <p:cBhvr>
                                        <p:cTn id="40" dur="1000" fill="hold"/>
                                        <p:tgtEl>
                                          <p:spTgt spid="21508"/>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13336"/>
                                        </p:tgtEl>
                                        <p:attrNameLst>
                                          <p:attrName>style.visibility</p:attrName>
                                        </p:attrNameLst>
                                      </p:cBhvr>
                                      <p:to>
                                        <p:strVal val="visible"/>
                                      </p:to>
                                    </p:set>
                                    <p:animEffect transition="in" filter="fade">
                                      <p:cBhvr>
                                        <p:cTn id="45" dur="1000" fill="hold"/>
                                        <p:tgtEl>
                                          <p:spTgt spid="13336"/>
                                        </p:tgtEl>
                                      </p:cBhvr>
                                    </p:animEffect>
                                    <p:anim calcmode="lin" valueType="num">
                                      <p:cBhvr>
                                        <p:cTn id="46" dur="1000" fill="hold"/>
                                        <p:tgtEl>
                                          <p:spTgt spid="13336"/>
                                        </p:tgtEl>
                                        <p:attrNameLst>
                                          <p:attrName>ppt_x</p:attrName>
                                        </p:attrNameLst>
                                      </p:cBhvr>
                                      <p:tavLst>
                                        <p:tav tm="0">
                                          <p:val>
                                            <p:strVal val="#ppt_x"/>
                                          </p:val>
                                        </p:tav>
                                        <p:tav tm="100000">
                                          <p:val>
                                            <p:strVal val="#ppt_x"/>
                                          </p:val>
                                        </p:tav>
                                      </p:tavLst>
                                    </p:anim>
                                    <p:anim calcmode="lin" valueType="num">
                                      <p:cBhvr>
                                        <p:cTn id="47" dur="1000" fill="hold"/>
                                        <p:tgtEl>
                                          <p:spTgt spid="13336"/>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13341"/>
                                        </p:tgtEl>
                                        <p:attrNameLst>
                                          <p:attrName>style.visibility</p:attrName>
                                        </p:attrNameLst>
                                      </p:cBhvr>
                                      <p:to>
                                        <p:strVal val="visible"/>
                                      </p:to>
                                    </p:set>
                                    <p:animEffect transition="in" filter="fade">
                                      <p:cBhvr>
                                        <p:cTn id="52" dur="1000" fill="hold"/>
                                        <p:tgtEl>
                                          <p:spTgt spid="13341"/>
                                        </p:tgtEl>
                                      </p:cBhvr>
                                    </p:animEffect>
                                    <p:anim calcmode="lin" valueType="num">
                                      <p:cBhvr>
                                        <p:cTn id="53" dur="1000" fill="hold"/>
                                        <p:tgtEl>
                                          <p:spTgt spid="13341"/>
                                        </p:tgtEl>
                                        <p:attrNameLst>
                                          <p:attrName>ppt_x</p:attrName>
                                        </p:attrNameLst>
                                      </p:cBhvr>
                                      <p:tavLst>
                                        <p:tav tm="0">
                                          <p:val>
                                            <p:strVal val="#ppt_x"/>
                                          </p:val>
                                        </p:tav>
                                        <p:tav tm="100000">
                                          <p:val>
                                            <p:strVal val="#ppt_x"/>
                                          </p:val>
                                        </p:tav>
                                      </p:tavLst>
                                    </p:anim>
                                    <p:anim calcmode="lin" valueType="num">
                                      <p:cBhvr>
                                        <p:cTn id="54" dur="1000" fill="hold"/>
                                        <p:tgtEl>
                                          <p:spTgt spid="13341"/>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13342"/>
                                        </p:tgtEl>
                                        <p:attrNameLst>
                                          <p:attrName>style.visibility</p:attrName>
                                        </p:attrNameLst>
                                      </p:cBhvr>
                                      <p:to>
                                        <p:strVal val="visible"/>
                                      </p:to>
                                    </p:set>
                                    <p:animEffect transition="in" filter="fade">
                                      <p:cBhvr>
                                        <p:cTn id="59" dur="1000" fill="hold"/>
                                        <p:tgtEl>
                                          <p:spTgt spid="13342"/>
                                        </p:tgtEl>
                                      </p:cBhvr>
                                    </p:animEffect>
                                    <p:anim calcmode="lin" valueType="num">
                                      <p:cBhvr>
                                        <p:cTn id="60" dur="1000" fill="hold"/>
                                        <p:tgtEl>
                                          <p:spTgt spid="13342"/>
                                        </p:tgtEl>
                                        <p:attrNameLst>
                                          <p:attrName>ppt_x</p:attrName>
                                        </p:attrNameLst>
                                      </p:cBhvr>
                                      <p:tavLst>
                                        <p:tav tm="0">
                                          <p:val>
                                            <p:strVal val="#ppt_x"/>
                                          </p:val>
                                        </p:tav>
                                        <p:tav tm="100000">
                                          <p:val>
                                            <p:strVal val="#ppt_x"/>
                                          </p:val>
                                        </p:tav>
                                      </p:tavLst>
                                    </p:anim>
                                    <p:anim calcmode="lin" valueType="num">
                                      <p:cBhvr>
                                        <p:cTn id="61" dur="1000" fill="hold"/>
                                        <p:tgtEl>
                                          <p:spTgt spid="13342"/>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13338"/>
                                        </p:tgtEl>
                                        <p:attrNameLst>
                                          <p:attrName>style.visibility</p:attrName>
                                        </p:attrNameLst>
                                      </p:cBhvr>
                                      <p:to>
                                        <p:strVal val="visible"/>
                                      </p:to>
                                    </p:set>
                                    <p:animEffect transition="in" filter="fade">
                                      <p:cBhvr>
                                        <p:cTn id="66" dur="1000" fill="hold"/>
                                        <p:tgtEl>
                                          <p:spTgt spid="13338"/>
                                        </p:tgtEl>
                                      </p:cBhvr>
                                    </p:animEffect>
                                    <p:anim calcmode="lin" valueType="num">
                                      <p:cBhvr>
                                        <p:cTn id="67" dur="1000" fill="hold"/>
                                        <p:tgtEl>
                                          <p:spTgt spid="13338"/>
                                        </p:tgtEl>
                                        <p:attrNameLst>
                                          <p:attrName>ppt_x</p:attrName>
                                        </p:attrNameLst>
                                      </p:cBhvr>
                                      <p:tavLst>
                                        <p:tav tm="0">
                                          <p:val>
                                            <p:strVal val="#ppt_x"/>
                                          </p:val>
                                        </p:tav>
                                        <p:tav tm="100000">
                                          <p:val>
                                            <p:strVal val="#ppt_x"/>
                                          </p:val>
                                        </p:tav>
                                      </p:tavLst>
                                    </p:anim>
                                    <p:anim calcmode="lin" valueType="num">
                                      <p:cBhvr>
                                        <p:cTn id="68" dur="1000" fill="hold"/>
                                        <p:tgtEl>
                                          <p:spTgt spid="13338"/>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grpId="0" nodeType="clickEffect">
                                  <p:stCondLst>
                                    <p:cond delay="0"/>
                                  </p:stCondLst>
                                  <p:childTnLst>
                                    <p:set>
                                      <p:cBhvr>
                                        <p:cTn id="72" dur="1" fill="hold">
                                          <p:stCondLst>
                                            <p:cond delay="0"/>
                                          </p:stCondLst>
                                        </p:cTn>
                                        <p:tgtEl>
                                          <p:spTgt spid="13343"/>
                                        </p:tgtEl>
                                        <p:attrNameLst>
                                          <p:attrName>style.visibility</p:attrName>
                                        </p:attrNameLst>
                                      </p:cBhvr>
                                      <p:to>
                                        <p:strVal val="visible"/>
                                      </p:to>
                                    </p:set>
                                    <p:animEffect transition="in" filter="fade">
                                      <p:cBhvr>
                                        <p:cTn id="73" dur="1000" fill="hold"/>
                                        <p:tgtEl>
                                          <p:spTgt spid="13343"/>
                                        </p:tgtEl>
                                      </p:cBhvr>
                                    </p:animEffect>
                                    <p:anim calcmode="lin" valueType="num">
                                      <p:cBhvr>
                                        <p:cTn id="74" dur="1000" fill="hold"/>
                                        <p:tgtEl>
                                          <p:spTgt spid="13343"/>
                                        </p:tgtEl>
                                        <p:attrNameLst>
                                          <p:attrName>ppt_x</p:attrName>
                                        </p:attrNameLst>
                                      </p:cBhvr>
                                      <p:tavLst>
                                        <p:tav tm="0">
                                          <p:val>
                                            <p:strVal val="#ppt_x"/>
                                          </p:val>
                                        </p:tav>
                                        <p:tav tm="100000">
                                          <p:val>
                                            <p:strVal val="#ppt_x"/>
                                          </p:val>
                                        </p:tav>
                                      </p:tavLst>
                                    </p:anim>
                                    <p:anim calcmode="lin" valueType="num">
                                      <p:cBhvr>
                                        <p:cTn id="75" dur="1000" fill="hold"/>
                                        <p:tgtEl>
                                          <p:spTgt spid="13343"/>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13344"/>
                                        </p:tgtEl>
                                        <p:attrNameLst>
                                          <p:attrName>style.visibility</p:attrName>
                                        </p:attrNameLst>
                                      </p:cBhvr>
                                      <p:to>
                                        <p:strVal val="visible"/>
                                      </p:to>
                                    </p:set>
                                    <p:animEffect transition="in" filter="fade">
                                      <p:cBhvr>
                                        <p:cTn id="80" dur="1000" fill="hold"/>
                                        <p:tgtEl>
                                          <p:spTgt spid="13344"/>
                                        </p:tgtEl>
                                      </p:cBhvr>
                                    </p:animEffect>
                                    <p:anim calcmode="lin" valueType="num">
                                      <p:cBhvr>
                                        <p:cTn id="81" dur="1000" fill="hold"/>
                                        <p:tgtEl>
                                          <p:spTgt spid="13344"/>
                                        </p:tgtEl>
                                        <p:attrNameLst>
                                          <p:attrName>ppt_x</p:attrName>
                                        </p:attrNameLst>
                                      </p:cBhvr>
                                      <p:tavLst>
                                        <p:tav tm="0">
                                          <p:val>
                                            <p:strVal val="#ppt_x"/>
                                          </p:val>
                                        </p:tav>
                                        <p:tav tm="100000">
                                          <p:val>
                                            <p:strVal val="#ppt_x"/>
                                          </p:val>
                                        </p:tav>
                                      </p:tavLst>
                                    </p:anim>
                                    <p:anim calcmode="lin" valueType="num">
                                      <p:cBhvr>
                                        <p:cTn id="82" dur="1000" fill="hold"/>
                                        <p:tgtEl>
                                          <p:spTgt spid="13344"/>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42" presetClass="entr" presetSubtype="0" fill="hold" grpId="0" nodeType="clickEffect">
                                  <p:stCondLst>
                                    <p:cond delay="0"/>
                                  </p:stCondLst>
                                  <p:childTnLst>
                                    <p:set>
                                      <p:cBhvr>
                                        <p:cTn id="86" dur="1" fill="hold">
                                          <p:stCondLst>
                                            <p:cond delay="0"/>
                                          </p:stCondLst>
                                        </p:cTn>
                                        <p:tgtEl>
                                          <p:spTgt spid="13345"/>
                                        </p:tgtEl>
                                        <p:attrNameLst>
                                          <p:attrName>style.visibility</p:attrName>
                                        </p:attrNameLst>
                                      </p:cBhvr>
                                      <p:to>
                                        <p:strVal val="visible"/>
                                      </p:to>
                                    </p:set>
                                    <p:animEffect transition="in" filter="fade">
                                      <p:cBhvr>
                                        <p:cTn id="87" dur="1000" fill="hold"/>
                                        <p:tgtEl>
                                          <p:spTgt spid="13345"/>
                                        </p:tgtEl>
                                      </p:cBhvr>
                                    </p:animEffect>
                                    <p:anim calcmode="lin" valueType="num">
                                      <p:cBhvr>
                                        <p:cTn id="88" dur="1000" fill="hold"/>
                                        <p:tgtEl>
                                          <p:spTgt spid="13345"/>
                                        </p:tgtEl>
                                        <p:attrNameLst>
                                          <p:attrName>ppt_x</p:attrName>
                                        </p:attrNameLst>
                                      </p:cBhvr>
                                      <p:tavLst>
                                        <p:tav tm="0">
                                          <p:val>
                                            <p:strVal val="#ppt_x"/>
                                          </p:val>
                                        </p:tav>
                                        <p:tav tm="100000">
                                          <p:val>
                                            <p:strVal val="#ppt_x"/>
                                          </p:val>
                                        </p:tav>
                                      </p:tavLst>
                                    </p:anim>
                                    <p:anim calcmode="lin" valueType="num">
                                      <p:cBhvr>
                                        <p:cTn id="89" dur="1000" fill="hold"/>
                                        <p:tgtEl>
                                          <p:spTgt spid="13345"/>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42" presetClass="entr" presetSubtype="0" fill="hold" grpId="0" nodeType="clickEffect">
                                  <p:stCondLst>
                                    <p:cond delay="0"/>
                                  </p:stCondLst>
                                  <p:childTnLst>
                                    <p:set>
                                      <p:cBhvr>
                                        <p:cTn id="93" dur="1" fill="hold">
                                          <p:stCondLst>
                                            <p:cond delay="0"/>
                                          </p:stCondLst>
                                        </p:cTn>
                                        <p:tgtEl>
                                          <p:spTgt spid="13335"/>
                                        </p:tgtEl>
                                        <p:attrNameLst>
                                          <p:attrName>style.visibility</p:attrName>
                                        </p:attrNameLst>
                                      </p:cBhvr>
                                      <p:to>
                                        <p:strVal val="visible"/>
                                      </p:to>
                                    </p:set>
                                    <p:animEffect transition="in" filter="fade">
                                      <p:cBhvr>
                                        <p:cTn id="94" dur="1000" fill="hold"/>
                                        <p:tgtEl>
                                          <p:spTgt spid="13335"/>
                                        </p:tgtEl>
                                      </p:cBhvr>
                                    </p:animEffect>
                                    <p:anim calcmode="lin" valueType="num">
                                      <p:cBhvr>
                                        <p:cTn id="95" dur="1000" fill="hold"/>
                                        <p:tgtEl>
                                          <p:spTgt spid="13335"/>
                                        </p:tgtEl>
                                        <p:attrNameLst>
                                          <p:attrName>ppt_x</p:attrName>
                                        </p:attrNameLst>
                                      </p:cBhvr>
                                      <p:tavLst>
                                        <p:tav tm="0">
                                          <p:val>
                                            <p:strVal val="#ppt_x"/>
                                          </p:val>
                                        </p:tav>
                                        <p:tav tm="100000">
                                          <p:val>
                                            <p:strVal val="#ppt_x"/>
                                          </p:val>
                                        </p:tav>
                                      </p:tavLst>
                                    </p:anim>
                                    <p:anim calcmode="lin" valueType="num">
                                      <p:cBhvr>
                                        <p:cTn id="96" dur="1000" fill="hold"/>
                                        <p:tgtEl>
                                          <p:spTgt spid="13335"/>
                                        </p:tgtEl>
                                        <p:attrNameLst>
                                          <p:attrName>ppt_y</p:attrName>
                                        </p:attrNameLst>
                                      </p:cBhvr>
                                      <p:tavLst>
                                        <p:tav tm="0">
                                          <p:val>
                                            <p:strVal val="#ppt_y+.1"/>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42" presetClass="entr" presetSubtype="0" fill="hold" grpId="0" nodeType="clickEffect">
                                  <p:stCondLst>
                                    <p:cond delay="0"/>
                                  </p:stCondLst>
                                  <p:childTnLst>
                                    <p:set>
                                      <p:cBhvr>
                                        <p:cTn id="100" dur="1" fill="hold">
                                          <p:stCondLst>
                                            <p:cond delay="0"/>
                                          </p:stCondLst>
                                        </p:cTn>
                                        <p:tgtEl>
                                          <p:spTgt spid="13346"/>
                                        </p:tgtEl>
                                        <p:attrNameLst>
                                          <p:attrName>style.visibility</p:attrName>
                                        </p:attrNameLst>
                                      </p:cBhvr>
                                      <p:to>
                                        <p:strVal val="visible"/>
                                      </p:to>
                                    </p:set>
                                    <p:animEffect transition="in" filter="fade">
                                      <p:cBhvr>
                                        <p:cTn id="101" dur="1000" fill="hold"/>
                                        <p:tgtEl>
                                          <p:spTgt spid="13346"/>
                                        </p:tgtEl>
                                      </p:cBhvr>
                                    </p:animEffect>
                                    <p:anim calcmode="lin" valueType="num">
                                      <p:cBhvr>
                                        <p:cTn id="102" dur="1000" fill="hold"/>
                                        <p:tgtEl>
                                          <p:spTgt spid="13346"/>
                                        </p:tgtEl>
                                        <p:attrNameLst>
                                          <p:attrName>ppt_x</p:attrName>
                                        </p:attrNameLst>
                                      </p:cBhvr>
                                      <p:tavLst>
                                        <p:tav tm="0">
                                          <p:val>
                                            <p:strVal val="#ppt_x"/>
                                          </p:val>
                                        </p:tav>
                                        <p:tav tm="100000">
                                          <p:val>
                                            <p:strVal val="#ppt_x"/>
                                          </p:val>
                                        </p:tav>
                                      </p:tavLst>
                                    </p:anim>
                                    <p:anim calcmode="lin" valueType="num">
                                      <p:cBhvr>
                                        <p:cTn id="103" dur="1000" fill="hold"/>
                                        <p:tgtEl>
                                          <p:spTgt spid="13346"/>
                                        </p:tgtEl>
                                        <p:attrNameLst>
                                          <p:attrName>ppt_y</p:attrName>
                                        </p:attrNameLst>
                                      </p:cBhvr>
                                      <p:tavLst>
                                        <p:tav tm="0">
                                          <p:val>
                                            <p:strVal val="#ppt_y+.1"/>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42" presetClass="entr" presetSubtype="0" fill="hold" grpId="0" nodeType="clickEffect">
                                  <p:stCondLst>
                                    <p:cond delay="0"/>
                                  </p:stCondLst>
                                  <p:childTnLst>
                                    <p:set>
                                      <p:cBhvr>
                                        <p:cTn id="107" dur="1" fill="hold">
                                          <p:stCondLst>
                                            <p:cond delay="0"/>
                                          </p:stCondLst>
                                        </p:cTn>
                                        <p:tgtEl>
                                          <p:spTgt spid="13347"/>
                                        </p:tgtEl>
                                        <p:attrNameLst>
                                          <p:attrName>style.visibility</p:attrName>
                                        </p:attrNameLst>
                                      </p:cBhvr>
                                      <p:to>
                                        <p:strVal val="visible"/>
                                      </p:to>
                                    </p:set>
                                    <p:animEffect transition="in" filter="fade">
                                      <p:cBhvr>
                                        <p:cTn id="108" dur="1000" fill="hold"/>
                                        <p:tgtEl>
                                          <p:spTgt spid="13347"/>
                                        </p:tgtEl>
                                      </p:cBhvr>
                                    </p:animEffect>
                                    <p:anim calcmode="lin" valueType="num">
                                      <p:cBhvr>
                                        <p:cTn id="109" dur="1000" fill="hold"/>
                                        <p:tgtEl>
                                          <p:spTgt spid="13347"/>
                                        </p:tgtEl>
                                        <p:attrNameLst>
                                          <p:attrName>ppt_x</p:attrName>
                                        </p:attrNameLst>
                                      </p:cBhvr>
                                      <p:tavLst>
                                        <p:tav tm="0">
                                          <p:val>
                                            <p:strVal val="#ppt_x"/>
                                          </p:val>
                                        </p:tav>
                                        <p:tav tm="100000">
                                          <p:val>
                                            <p:strVal val="#ppt_x"/>
                                          </p:val>
                                        </p:tav>
                                      </p:tavLst>
                                    </p:anim>
                                    <p:anim calcmode="lin" valueType="num">
                                      <p:cBhvr>
                                        <p:cTn id="110" dur="1000" fill="hold"/>
                                        <p:tgtEl>
                                          <p:spTgt spid="13347"/>
                                        </p:tgtEl>
                                        <p:attrNameLst>
                                          <p:attrName>ppt_y</p:attrName>
                                        </p:attrNameLst>
                                      </p:cBhvr>
                                      <p:tavLst>
                                        <p:tav tm="0">
                                          <p:val>
                                            <p:strVal val="#ppt_y+.1"/>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42" presetClass="entr" presetSubtype="0" fill="hold" grpId="0" nodeType="clickEffect">
                                  <p:stCondLst>
                                    <p:cond delay="0"/>
                                  </p:stCondLst>
                                  <p:childTnLst>
                                    <p:set>
                                      <p:cBhvr>
                                        <p:cTn id="114" dur="1" fill="hold">
                                          <p:stCondLst>
                                            <p:cond delay="0"/>
                                          </p:stCondLst>
                                        </p:cTn>
                                        <p:tgtEl>
                                          <p:spTgt spid="13337"/>
                                        </p:tgtEl>
                                        <p:attrNameLst>
                                          <p:attrName>style.visibility</p:attrName>
                                        </p:attrNameLst>
                                      </p:cBhvr>
                                      <p:to>
                                        <p:strVal val="visible"/>
                                      </p:to>
                                    </p:set>
                                    <p:animEffect transition="in" filter="fade">
                                      <p:cBhvr>
                                        <p:cTn id="115" dur="1000" fill="hold"/>
                                        <p:tgtEl>
                                          <p:spTgt spid="13337"/>
                                        </p:tgtEl>
                                      </p:cBhvr>
                                    </p:animEffect>
                                    <p:anim calcmode="lin" valueType="num">
                                      <p:cBhvr>
                                        <p:cTn id="116" dur="1000" fill="hold"/>
                                        <p:tgtEl>
                                          <p:spTgt spid="13337"/>
                                        </p:tgtEl>
                                        <p:attrNameLst>
                                          <p:attrName>ppt_x</p:attrName>
                                        </p:attrNameLst>
                                      </p:cBhvr>
                                      <p:tavLst>
                                        <p:tav tm="0">
                                          <p:val>
                                            <p:strVal val="#ppt_x"/>
                                          </p:val>
                                        </p:tav>
                                        <p:tav tm="100000">
                                          <p:val>
                                            <p:strVal val="#ppt_x"/>
                                          </p:val>
                                        </p:tav>
                                      </p:tavLst>
                                    </p:anim>
                                    <p:anim calcmode="lin" valueType="num">
                                      <p:cBhvr>
                                        <p:cTn id="117" dur="1000" fill="hold"/>
                                        <p:tgtEl>
                                          <p:spTgt spid="13337"/>
                                        </p:tgtEl>
                                        <p:attrNameLst>
                                          <p:attrName>ppt_y</p:attrName>
                                        </p:attrNameLst>
                                      </p:cBhvr>
                                      <p:tavLst>
                                        <p:tav tm="0">
                                          <p:val>
                                            <p:strVal val="#ppt_y+.1"/>
                                          </p:val>
                                        </p:tav>
                                        <p:tav tm="100000">
                                          <p:val>
                                            <p:strVal val="#ppt_y"/>
                                          </p:val>
                                        </p:tav>
                                      </p:tavLst>
                                    </p:anim>
                                  </p:childTnLst>
                                </p:cTn>
                              </p:par>
                            </p:childTnLst>
                          </p:cTn>
                        </p:par>
                      </p:childTnLst>
                    </p:cTn>
                  </p:par>
                  <p:par>
                    <p:cTn id="118" fill="hold">
                      <p:stCondLst>
                        <p:cond delay="indefinite"/>
                      </p:stCondLst>
                      <p:childTnLst>
                        <p:par>
                          <p:cTn id="119" fill="hold">
                            <p:stCondLst>
                              <p:cond delay="0"/>
                            </p:stCondLst>
                            <p:childTnLst>
                              <p:par>
                                <p:cTn id="120" presetID="42" presetClass="entr" presetSubtype="0" fill="hold" grpId="0" nodeType="clickEffect">
                                  <p:stCondLst>
                                    <p:cond delay="0"/>
                                  </p:stCondLst>
                                  <p:childTnLst>
                                    <p:set>
                                      <p:cBhvr>
                                        <p:cTn id="121" dur="1" fill="hold">
                                          <p:stCondLst>
                                            <p:cond delay="0"/>
                                          </p:stCondLst>
                                        </p:cTn>
                                        <p:tgtEl>
                                          <p:spTgt spid="13348"/>
                                        </p:tgtEl>
                                        <p:attrNameLst>
                                          <p:attrName>style.visibility</p:attrName>
                                        </p:attrNameLst>
                                      </p:cBhvr>
                                      <p:to>
                                        <p:strVal val="visible"/>
                                      </p:to>
                                    </p:set>
                                    <p:animEffect transition="in" filter="fade">
                                      <p:cBhvr>
                                        <p:cTn id="122" dur="1000" fill="hold"/>
                                        <p:tgtEl>
                                          <p:spTgt spid="13348"/>
                                        </p:tgtEl>
                                      </p:cBhvr>
                                    </p:animEffect>
                                    <p:anim calcmode="lin" valueType="num">
                                      <p:cBhvr>
                                        <p:cTn id="123" dur="1000" fill="hold"/>
                                        <p:tgtEl>
                                          <p:spTgt spid="13348"/>
                                        </p:tgtEl>
                                        <p:attrNameLst>
                                          <p:attrName>ppt_x</p:attrName>
                                        </p:attrNameLst>
                                      </p:cBhvr>
                                      <p:tavLst>
                                        <p:tav tm="0">
                                          <p:val>
                                            <p:strVal val="#ppt_x"/>
                                          </p:val>
                                        </p:tav>
                                        <p:tav tm="100000">
                                          <p:val>
                                            <p:strVal val="#ppt_x"/>
                                          </p:val>
                                        </p:tav>
                                      </p:tavLst>
                                    </p:anim>
                                    <p:anim calcmode="lin" valueType="num">
                                      <p:cBhvr>
                                        <p:cTn id="124" dur="1000" fill="hold"/>
                                        <p:tgtEl>
                                          <p:spTgt spid="13348"/>
                                        </p:tgtEl>
                                        <p:attrNameLst>
                                          <p:attrName>ppt_y</p:attrName>
                                        </p:attrNameLst>
                                      </p:cBhvr>
                                      <p:tavLst>
                                        <p:tav tm="0">
                                          <p:val>
                                            <p:strVal val="#ppt_y+.1"/>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42" presetClass="entr" presetSubtype="0" fill="hold" grpId="0" nodeType="clickEffect">
                                  <p:stCondLst>
                                    <p:cond delay="0"/>
                                  </p:stCondLst>
                                  <p:childTnLst>
                                    <p:set>
                                      <p:cBhvr>
                                        <p:cTn id="128" dur="1" fill="hold">
                                          <p:stCondLst>
                                            <p:cond delay="0"/>
                                          </p:stCondLst>
                                        </p:cTn>
                                        <p:tgtEl>
                                          <p:spTgt spid="13350"/>
                                        </p:tgtEl>
                                        <p:attrNameLst>
                                          <p:attrName>style.visibility</p:attrName>
                                        </p:attrNameLst>
                                      </p:cBhvr>
                                      <p:to>
                                        <p:strVal val="visible"/>
                                      </p:to>
                                    </p:set>
                                    <p:animEffect transition="in" filter="fade">
                                      <p:cBhvr>
                                        <p:cTn id="129" dur="1000" fill="hold"/>
                                        <p:tgtEl>
                                          <p:spTgt spid="13350"/>
                                        </p:tgtEl>
                                      </p:cBhvr>
                                    </p:animEffect>
                                    <p:anim calcmode="lin" valueType="num">
                                      <p:cBhvr>
                                        <p:cTn id="130" dur="1000" fill="hold"/>
                                        <p:tgtEl>
                                          <p:spTgt spid="13350"/>
                                        </p:tgtEl>
                                        <p:attrNameLst>
                                          <p:attrName>ppt_x</p:attrName>
                                        </p:attrNameLst>
                                      </p:cBhvr>
                                      <p:tavLst>
                                        <p:tav tm="0">
                                          <p:val>
                                            <p:strVal val="#ppt_x"/>
                                          </p:val>
                                        </p:tav>
                                        <p:tav tm="100000">
                                          <p:val>
                                            <p:strVal val="#ppt_x"/>
                                          </p:val>
                                        </p:tav>
                                      </p:tavLst>
                                    </p:anim>
                                    <p:anim calcmode="lin" valueType="num">
                                      <p:cBhvr>
                                        <p:cTn id="131" dur="1000" fill="hold"/>
                                        <p:tgtEl>
                                          <p:spTgt spid="13350"/>
                                        </p:tgtEl>
                                        <p:attrNameLst>
                                          <p:attrName>ppt_y</p:attrName>
                                        </p:attrNameLst>
                                      </p:cBhvr>
                                      <p:tavLst>
                                        <p:tav tm="0">
                                          <p:val>
                                            <p:strVal val="#ppt_y+.1"/>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42" presetClass="entr" presetSubtype="0" fill="hold" grpId="0" nodeType="clickEffect">
                                  <p:stCondLst>
                                    <p:cond delay="0"/>
                                  </p:stCondLst>
                                  <p:childTnLst>
                                    <p:set>
                                      <p:cBhvr>
                                        <p:cTn id="135" dur="1" fill="hold">
                                          <p:stCondLst>
                                            <p:cond delay="0"/>
                                          </p:stCondLst>
                                        </p:cTn>
                                        <p:tgtEl>
                                          <p:spTgt spid="13349"/>
                                        </p:tgtEl>
                                        <p:attrNameLst>
                                          <p:attrName>style.visibility</p:attrName>
                                        </p:attrNameLst>
                                      </p:cBhvr>
                                      <p:to>
                                        <p:strVal val="visible"/>
                                      </p:to>
                                    </p:set>
                                    <p:animEffect transition="in" filter="fade">
                                      <p:cBhvr>
                                        <p:cTn id="136" dur="1000" fill="hold"/>
                                        <p:tgtEl>
                                          <p:spTgt spid="13349"/>
                                        </p:tgtEl>
                                      </p:cBhvr>
                                    </p:animEffect>
                                    <p:anim calcmode="lin" valueType="num">
                                      <p:cBhvr>
                                        <p:cTn id="137" dur="1000" fill="hold"/>
                                        <p:tgtEl>
                                          <p:spTgt spid="13349"/>
                                        </p:tgtEl>
                                        <p:attrNameLst>
                                          <p:attrName>ppt_x</p:attrName>
                                        </p:attrNameLst>
                                      </p:cBhvr>
                                      <p:tavLst>
                                        <p:tav tm="0">
                                          <p:val>
                                            <p:strVal val="#ppt_x"/>
                                          </p:val>
                                        </p:tav>
                                        <p:tav tm="100000">
                                          <p:val>
                                            <p:strVal val="#ppt_x"/>
                                          </p:val>
                                        </p:tav>
                                      </p:tavLst>
                                    </p:anim>
                                    <p:anim calcmode="lin" valueType="num">
                                      <p:cBhvr>
                                        <p:cTn id="138" dur="1000" fill="hold"/>
                                        <p:tgtEl>
                                          <p:spTgt spid="133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animBg="1"/>
      <p:bldP spid="78852" grpId="0" animBg="1"/>
      <p:bldP spid="78853" grpId="0"/>
      <p:bldP spid="13335" grpId="0"/>
      <p:bldP spid="13336" grpId="0"/>
      <p:bldP spid="13337" grpId="0"/>
      <p:bldP spid="13338" grpId="0"/>
      <p:bldP spid="13341" grpId="0"/>
      <p:bldP spid="13342" grpId="0"/>
      <p:bldP spid="13343" grpId="0"/>
      <p:bldP spid="13344" grpId="0"/>
      <p:bldP spid="13345" grpId="0"/>
      <p:bldP spid="13346" grpId="0"/>
      <p:bldP spid="13347" grpId="0"/>
      <p:bldP spid="13348" grpId="0"/>
      <p:bldP spid="13349" grpId="0"/>
      <p:bldP spid="1335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3"/>
          <p:cNvSpPr txBox="1"/>
          <p:nvPr>
            <p:custDataLst>
              <p:tags r:id="rId1"/>
            </p:custDataLst>
          </p:nvPr>
        </p:nvSpPr>
        <p:spPr>
          <a:xfrm>
            <a:off x="2870892" y="1538641"/>
            <a:ext cx="1848363" cy="460375"/>
          </a:xfrm>
          <a:prstGeom prst="rect">
            <a:avLst/>
          </a:prstGeom>
          <a:noFill/>
          <a:ln w="9525">
            <a:noFill/>
          </a:ln>
        </p:spPr>
        <p:txBody>
          <a:bodyPr anchor="t">
            <a:spAutoFit/>
          </a:bodyPr>
          <a:lstStyle/>
          <a:p>
            <a:pPr>
              <a:buClrTx/>
              <a:buSzTx/>
            </a:pPr>
            <a:r>
              <a:rPr lang="zh-CN" altLang="en-US" sz="2400" b="1">
                <a:solidFill>
                  <a:srgbClr val="E40B06"/>
                </a:solidFill>
                <a:latin typeface="Times New Roman" panose="02020603050405020304" pitchFamily="18" charset="0"/>
                <a:ea typeface="宋体" panose="02010600030101010101" pitchFamily="2" charset="-122"/>
              </a:rPr>
              <a:t>干电池</a:t>
            </a:r>
            <a:endParaRPr lang="zh-CN" altLang="en-US" sz="2400" b="1">
              <a:solidFill>
                <a:srgbClr val="E40B06"/>
              </a:solidFill>
              <a:latin typeface="Times New Roman" panose="02020603050405020304" pitchFamily="18" charset="0"/>
              <a:ea typeface="宋体" panose="02010600030101010101" pitchFamily="2" charset="-122"/>
            </a:endParaRPr>
          </a:p>
        </p:txBody>
      </p:sp>
      <p:sp>
        <p:nvSpPr>
          <p:cNvPr id="24579" name="Text Box 4"/>
          <p:cNvSpPr txBox="1"/>
          <p:nvPr>
            <p:custDataLst>
              <p:tags r:id="rId2"/>
            </p:custDataLst>
          </p:nvPr>
        </p:nvSpPr>
        <p:spPr>
          <a:xfrm>
            <a:off x="7629312" y="1449085"/>
            <a:ext cx="1992866" cy="460375"/>
          </a:xfrm>
          <a:prstGeom prst="rect">
            <a:avLst/>
          </a:prstGeom>
          <a:noFill/>
          <a:ln w="9525">
            <a:noFill/>
          </a:ln>
        </p:spPr>
        <p:txBody>
          <a:bodyPr anchor="t">
            <a:spAutoFit/>
          </a:bodyPr>
          <a:lstStyle/>
          <a:p>
            <a:pPr>
              <a:buClrTx/>
              <a:buSzTx/>
            </a:pPr>
            <a:r>
              <a:rPr lang="zh-CN" altLang="en-US" sz="2400" b="1">
                <a:solidFill>
                  <a:srgbClr val="E40B06"/>
                </a:solidFill>
                <a:latin typeface="Times New Roman" panose="02020603050405020304" pitchFamily="18" charset="0"/>
                <a:ea typeface="宋体" panose="02010600030101010101" pitchFamily="2" charset="-122"/>
              </a:rPr>
              <a:t>发电机</a:t>
            </a:r>
            <a:endParaRPr lang="zh-CN" altLang="en-US" sz="2400" b="1">
              <a:solidFill>
                <a:srgbClr val="E40B06"/>
              </a:solidFill>
              <a:latin typeface="Times New Roman" panose="02020603050405020304" pitchFamily="18" charset="0"/>
              <a:ea typeface="宋体" panose="02010600030101010101" pitchFamily="2" charset="-122"/>
            </a:endParaRPr>
          </a:p>
        </p:txBody>
      </p:sp>
      <p:grpSp>
        <p:nvGrpSpPr>
          <p:cNvPr id="2" name="Group 6"/>
          <p:cNvGrpSpPr/>
          <p:nvPr>
            <p:custDataLst>
              <p:tags r:id="rId3"/>
            </p:custDataLst>
          </p:nvPr>
        </p:nvGrpSpPr>
        <p:grpSpPr>
          <a:xfrm>
            <a:off x="1907011" y="5089277"/>
            <a:ext cx="3931742" cy="1073448"/>
            <a:chOff x="0" y="2409"/>
            <a:chExt cx="2866" cy="613"/>
          </a:xfrm>
        </p:grpSpPr>
        <p:sp>
          <p:nvSpPr>
            <p:cNvPr id="24581" name="Text Box 7"/>
            <p:cNvSpPr txBox="1"/>
            <p:nvPr>
              <p:custDataLst>
                <p:tags r:id="rId4"/>
              </p:custDataLst>
            </p:nvPr>
          </p:nvSpPr>
          <p:spPr>
            <a:xfrm>
              <a:off x="149" y="2717"/>
              <a:ext cx="2717" cy="263"/>
            </a:xfrm>
            <a:prstGeom prst="rect">
              <a:avLst/>
            </a:prstGeom>
            <a:noFill/>
            <a:ln w="9525">
              <a:noFill/>
            </a:ln>
          </p:spPr>
          <p:txBody>
            <a:bodyPr anchor="t">
              <a:spAutoFit/>
            </a:bodyPr>
            <a:lstStyle/>
            <a:p>
              <a:pPr>
                <a:buClrTx/>
                <a:buSzTx/>
              </a:pPr>
              <a:r>
                <a:rPr lang="zh-CN" altLang="en-US" sz="2400" b="1">
                  <a:solidFill>
                    <a:srgbClr val="000000"/>
                  </a:solidFill>
                  <a:latin typeface="Times New Roman" panose="02020603050405020304" pitchFamily="18" charset="0"/>
                  <a:ea typeface="宋体" panose="02010600030101010101" pitchFamily="2" charset="-122"/>
                </a:rPr>
                <a:t>非静电力是</a:t>
              </a:r>
              <a:r>
                <a:rPr lang="zh-CN" altLang="en-US" sz="2400" b="1">
                  <a:solidFill>
                    <a:srgbClr val="FF0000"/>
                  </a:solidFill>
                  <a:latin typeface="Times New Roman" panose="02020603050405020304" pitchFamily="18" charset="0"/>
                  <a:ea typeface="宋体" panose="02010600030101010101" pitchFamily="2" charset="-122"/>
                </a:rPr>
                <a:t>化学作用</a:t>
              </a:r>
              <a:endParaRPr lang="zh-CN" altLang="en-US" sz="2400" b="1">
                <a:solidFill>
                  <a:srgbClr val="FF0000"/>
                </a:solidFill>
                <a:latin typeface="Times New Roman" panose="02020603050405020304" pitchFamily="18" charset="0"/>
                <a:ea typeface="宋体" panose="02010600030101010101" pitchFamily="2" charset="-122"/>
              </a:endParaRPr>
            </a:p>
          </p:txBody>
        </p:sp>
        <p:sp>
          <p:nvSpPr>
            <p:cNvPr id="24582" name="AutoShape 8"/>
            <p:cNvSpPr/>
            <p:nvPr>
              <p:custDataLst>
                <p:tags r:id="rId5"/>
              </p:custDataLst>
            </p:nvPr>
          </p:nvSpPr>
          <p:spPr>
            <a:xfrm>
              <a:off x="0" y="2409"/>
              <a:ext cx="2699" cy="613"/>
            </a:xfrm>
            <a:prstGeom prst="upArrowCallout">
              <a:avLst>
                <a:gd name="adj1" fmla="val 110073"/>
                <a:gd name="adj2" fmla="val 110073"/>
                <a:gd name="adj3" fmla="val 16662"/>
                <a:gd name="adj4" fmla="val 66667"/>
              </a:avLst>
            </a:prstGeom>
            <a:noFill/>
            <a:ln w="9525" cap="flat" cmpd="sng">
              <a:solidFill>
                <a:schemeClr val="tx1"/>
              </a:solidFill>
              <a:prstDash val="solid"/>
              <a:miter/>
              <a:headEnd type="none" w="med" len="med"/>
              <a:tailEnd type="none" w="med" len="med"/>
            </a:ln>
          </p:spPr>
          <p:txBody>
            <a:bodyPr wrap="none" anchor="ctr"/>
            <a:lstStyle/>
            <a:p>
              <a:pPr>
                <a:buClrTx/>
                <a:buSzTx/>
              </a:pPr>
              <a:endParaRPr lang="zh-CN" altLang="en-US" sz="2400">
                <a:latin typeface="Times New Roman" panose="02020603050405020304" pitchFamily="18" charset="0"/>
                <a:ea typeface="宋体" panose="02010600030101010101" pitchFamily="2" charset="-122"/>
              </a:endParaRPr>
            </a:p>
          </p:txBody>
        </p:sp>
      </p:grpSp>
      <p:grpSp>
        <p:nvGrpSpPr>
          <p:cNvPr id="3" name="Group 9"/>
          <p:cNvGrpSpPr/>
          <p:nvPr>
            <p:custDataLst>
              <p:tags r:id="rId6"/>
            </p:custDataLst>
          </p:nvPr>
        </p:nvGrpSpPr>
        <p:grpSpPr>
          <a:xfrm>
            <a:off x="6404060" y="5082975"/>
            <a:ext cx="4106415" cy="973407"/>
            <a:chOff x="2744" y="2409"/>
            <a:chExt cx="2915" cy="613"/>
          </a:xfrm>
        </p:grpSpPr>
        <p:sp>
          <p:nvSpPr>
            <p:cNvPr id="24584" name="Text Box 10"/>
            <p:cNvSpPr txBox="1"/>
            <p:nvPr>
              <p:custDataLst>
                <p:tags r:id="rId7"/>
              </p:custDataLst>
            </p:nvPr>
          </p:nvSpPr>
          <p:spPr>
            <a:xfrm>
              <a:off x="2942" y="2685"/>
              <a:ext cx="2717" cy="290"/>
            </a:xfrm>
            <a:prstGeom prst="rect">
              <a:avLst/>
            </a:prstGeom>
            <a:noFill/>
            <a:ln w="9525">
              <a:noFill/>
            </a:ln>
          </p:spPr>
          <p:txBody>
            <a:bodyPr anchor="t">
              <a:spAutoFit/>
            </a:bodyPr>
            <a:lstStyle/>
            <a:p>
              <a:pPr>
                <a:buClrTx/>
                <a:buSzTx/>
              </a:pPr>
              <a:r>
                <a:rPr lang="zh-CN" altLang="en-US" sz="2400" b="1">
                  <a:solidFill>
                    <a:srgbClr val="000000"/>
                  </a:solidFill>
                  <a:latin typeface="Times New Roman" panose="02020603050405020304" pitchFamily="18" charset="0"/>
                  <a:ea typeface="宋体" panose="02010600030101010101" pitchFamily="2" charset="-122"/>
                </a:rPr>
                <a:t>非静电力是</a:t>
              </a:r>
              <a:r>
                <a:rPr lang="zh-CN" altLang="en-US" sz="2400" b="1">
                  <a:solidFill>
                    <a:srgbClr val="FF0000"/>
                  </a:solidFill>
                  <a:latin typeface="Times New Roman" panose="02020603050405020304" pitchFamily="18" charset="0"/>
                  <a:ea typeface="宋体" panose="02010600030101010101" pitchFamily="2" charset="-122"/>
                </a:rPr>
                <a:t>电磁作用</a:t>
              </a:r>
              <a:endParaRPr lang="zh-CN" altLang="en-US" sz="2400" b="1">
                <a:solidFill>
                  <a:srgbClr val="FF0000"/>
                </a:solidFill>
                <a:latin typeface="Times New Roman" panose="02020603050405020304" pitchFamily="18" charset="0"/>
                <a:ea typeface="宋体" panose="02010600030101010101" pitchFamily="2" charset="-122"/>
              </a:endParaRPr>
            </a:p>
          </p:txBody>
        </p:sp>
        <p:sp>
          <p:nvSpPr>
            <p:cNvPr id="24585" name="AutoShape 11"/>
            <p:cNvSpPr/>
            <p:nvPr>
              <p:custDataLst>
                <p:tags r:id="rId8"/>
              </p:custDataLst>
            </p:nvPr>
          </p:nvSpPr>
          <p:spPr>
            <a:xfrm>
              <a:off x="2744" y="2409"/>
              <a:ext cx="2699" cy="613"/>
            </a:xfrm>
            <a:prstGeom prst="upArrowCallout">
              <a:avLst>
                <a:gd name="adj1" fmla="val 110073"/>
                <a:gd name="adj2" fmla="val 110073"/>
                <a:gd name="adj3" fmla="val 16662"/>
                <a:gd name="adj4" fmla="val 66667"/>
              </a:avLst>
            </a:prstGeom>
            <a:noFill/>
            <a:ln w="9525" cap="flat" cmpd="sng">
              <a:solidFill>
                <a:schemeClr val="tx1"/>
              </a:solidFill>
              <a:prstDash val="solid"/>
              <a:miter/>
              <a:headEnd type="none" w="med" len="med"/>
              <a:tailEnd type="none" w="med" len="med"/>
            </a:ln>
          </p:spPr>
          <p:txBody>
            <a:bodyPr wrap="none" anchor="ctr"/>
            <a:lstStyle/>
            <a:p>
              <a:pPr>
                <a:buClrTx/>
                <a:buSzTx/>
              </a:pPr>
              <a:endParaRPr lang="zh-CN" altLang="en-US" sz="2400">
                <a:latin typeface="Times New Roman" panose="02020603050405020304" pitchFamily="18" charset="0"/>
                <a:ea typeface="宋体" panose="02010600030101010101" pitchFamily="2" charset="-122"/>
              </a:endParaRPr>
            </a:p>
          </p:txBody>
        </p:sp>
      </p:grpSp>
      <p:sp>
        <p:nvSpPr>
          <p:cNvPr id="14" name="Text Box 77"/>
          <p:cNvSpPr txBox="1"/>
          <p:nvPr>
            <p:custDataLst>
              <p:tags r:id="rId9"/>
            </p:custDataLst>
          </p:nvPr>
        </p:nvSpPr>
        <p:spPr>
          <a:xfrm>
            <a:off x="833825" y="954151"/>
            <a:ext cx="8500249" cy="521970"/>
          </a:xfrm>
          <a:prstGeom prst="rect">
            <a:avLst/>
          </a:prstGeom>
          <a:solidFill>
            <a:schemeClr val="accent6">
              <a:lumMod val="60000"/>
              <a:lumOff val="40000"/>
            </a:schemeClr>
          </a:solidFill>
          <a:ln w="9525">
            <a:noFill/>
          </a:ln>
        </p:spPr>
        <p:txBody>
          <a:bodyPr anchor="t">
            <a:spAutoFit/>
          </a:bodyPr>
          <a:lstStyle/>
          <a:p>
            <a:pPr>
              <a:buClrTx/>
              <a:buSzTx/>
            </a:pPr>
            <a:r>
              <a:rPr lang="zh-CN" altLang="en-US" sz="2800" b="1">
                <a:solidFill>
                  <a:srgbClr val="000000"/>
                </a:solidFill>
                <a:latin typeface="Times New Roman" panose="02020603050405020304" pitchFamily="18" charset="0"/>
                <a:ea typeface="宋体" panose="02010600030101010101" pitchFamily="2" charset="-122"/>
              </a:rPr>
              <a:t>电源内部的非静电力是由什么提供的？</a:t>
            </a:r>
            <a:endParaRPr lang="zh-CN" altLang="en-US" sz="2800" b="1">
              <a:solidFill>
                <a:srgbClr val="000000"/>
              </a:solidFill>
              <a:latin typeface="Times New Roman" panose="02020603050405020304" pitchFamily="18" charset="0"/>
              <a:ea typeface="宋体" panose="02010600030101010101" pitchFamily="2" charset="-122"/>
            </a:endParaRPr>
          </a:p>
        </p:txBody>
      </p:sp>
      <p:pic>
        <p:nvPicPr>
          <p:cNvPr id="10245" name="图片 2"/>
          <p:cNvPicPr>
            <a:picLocks noChangeAspect="1"/>
          </p:cNvPicPr>
          <p:nvPr>
            <p:custDataLst>
              <p:tags r:id="rId10"/>
            </p:custDataLst>
          </p:nvPr>
        </p:nvPicPr>
        <p:blipFill>
          <a:blip r:embed="rId11"/>
          <a:stretch>
            <a:fillRect/>
          </a:stretch>
        </p:blipFill>
        <p:spPr>
          <a:xfrm>
            <a:off x="2111375" y="2009140"/>
            <a:ext cx="2907665" cy="2948305"/>
          </a:xfrm>
          <a:prstGeom prst="rect">
            <a:avLst/>
          </a:prstGeom>
          <a:noFill/>
          <a:ln w="9525">
            <a:noFill/>
          </a:ln>
        </p:spPr>
      </p:pic>
      <p:pic>
        <p:nvPicPr>
          <p:cNvPr id="10244" name="图片 1"/>
          <p:cNvPicPr>
            <a:picLocks noChangeAspect="1"/>
          </p:cNvPicPr>
          <p:nvPr>
            <p:custDataLst>
              <p:tags r:id="rId12"/>
            </p:custDataLst>
          </p:nvPr>
        </p:nvPicPr>
        <p:blipFill>
          <a:blip r:embed="rId13"/>
          <a:stretch>
            <a:fillRect/>
          </a:stretch>
        </p:blipFill>
        <p:spPr>
          <a:xfrm>
            <a:off x="6009005" y="2013585"/>
            <a:ext cx="3933190" cy="2832100"/>
          </a:xfrm>
          <a:prstGeom prst="rect">
            <a:avLst/>
          </a:prstGeom>
          <a:noFill/>
          <a:ln w="9525">
            <a:noFill/>
          </a:ln>
        </p:spPr>
      </p:pic>
      <p:sp>
        <p:nvSpPr>
          <p:cNvPr id="6" name="文本框 5"/>
          <p:cNvSpPr txBox="1"/>
          <p:nvPr>
            <p:custDataLst>
              <p:tags r:id="rId14"/>
            </p:custDataLst>
          </p:nvPr>
        </p:nvSpPr>
        <p:spPr>
          <a:xfrm>
            <a:off x="8255" y="99060"/>
            <a:ext cx="265874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rPr>
              <a:t>闭合电路</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Line 2"/>
          <p:cNvSpPr/>
          <p:nvPr>
            <p:custDataLst>
              <p:tags r:id="rId1"/>
            </p:custDataLst>
          </p:nvPr>
        </p:nvSpPr>
        <p:spPr>
          <a:xfrm flipH="1">
            <a:off x="4592121" y="4214395"/>
            <a:ext cx="0" cy="1081388"/>
          </a:xfrm>
          <a:prstGeom prst="line">
            <a:avLst/>
          </a:prstGeom>
          <a:ln w="9525"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微软雅黑" panose="020B0503020204020204" charset="-122"/>
            </a:endParaRPr>
          </a:p>
        </p:txBody>
      </p:sp>
      <p:sp>
        <p:nvSpPr>
          <p:cNvPr id="25602" name="Line 3"/>
          <p:cNvSpPr/>
          <p:nvPr>
            <p:custDataLst>
              <p:tags r:id="rId2"/>
            </p:custDataLst>
          </p:nvPr>
        </p:nvSpPr>
        <p:spPr>
          <a:xfrm flipV="1">
            <a:off x="4592121" y="5300547"/>
            <a:ext cx="2953570" cy="1588"/>
          </a:xfrm>
          <a:prstGeom prst="line">
            <a:avLst/>
          </a:prstGeom>
          <a:ln w="9525"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微软雅黑" panose="020B0503020204020204" charset="-122"/>
            </a:endParaRPr>
          </a:p>
        </p:txBody>
      </p:sp>
      <p:sp>
        <p:nvSpPr>
          <p:cNvPr id="25603" name="Line 4"/>
          <p:cNvSpPr/>
          <p:nvPr>
            <p:custDataLst>
              <p:tags r:id="rId3"/>
            </p:custDataLst>
          </p:nvPr>
        </p:nvSpPr>
        <p:spPr>
          <a:xfrm flipH="1">
            <a:off x="7545691" y="4214395"/>
            <a:ext cx="0" cy="1081388"/>
          </a:xfrm>
          <a:prstGeom prst="line">
            <a:avLst/>
          </a:prstGeom>
          <a:ln w="9525"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微软雅黑" panose="020B0503020204020204" charset="-122"/>
            </a:endParaRPr>
          </a:p>
        </p:txBody>
      </p:sp>
      <p:sp>
        <p:nvSpPr>
          <p:cNvPr id="25604" name="Line 5"/>
          <p:cNvSpPr/>
          <p:nvPr>
            <p:custDataLst>
              <p:tags r:id="rId4"/>
            </p:custDataLst>
          </p:nvPr>
        </p:nvSpPr>
        <p:spPr>
          <a:xfrm>
            <a:off x="4592121" y="4214395"/>
            <a:ext cx="576422" cy="0"/>
          </a:xfrm>
          <a:prstGeom prst="line">
            <a:avLst/>
          </a:prstGeom>
          <a:ln w="9525"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微软雅黑" panose="020B0503020204020204" charset="-122"/>
            </a:endParaRPr>
          </a:p>
        </p:txBody>
      </p:sp>
      <p:sp>
        <p:nvSpPr>
          <p:cNvPr id="25605" name="Line 6"/>
          <p:cNvSpPr/>
          <p:nvPr>
            <p:custDataLst>
              <p:tags r:id="rId5"/>
            </p:custDataLst>
          </p:nvPr>
        </p:nvSpPr>
        <p:spPr>
          <a:xfrm>
            <a:off x="6969268" y="4214395"/>
            <a:ext cx="576423" cy="0"/>
          </a:xfrm>
          <a:prstGeom prst="line">
            <a:avLst/>
          </a:prstGeom>
          <a:ln w="9525"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微软雅黑" panose="020B0503020204020204" charset="-122"/>
            </a:endParaRPr>
          </a:p>
        </p:txBody>
      </p:sp>
      <p:sp>
        <p:nvSpPr>
          <p:cNvPr id="25606" name="Line 7"/>
          <p:cNvSpPr/>
          <p:nvPr>
            <p:custDataLst>
              <p:tags r:id="rId6"/>
            </p:custDataLst>
          </p:nvPr>
        </p:nvSpPr>
        <p:spPr>
          <a:xfrm flipH="1">
            <a:off x="5168543" y="4214395"/>
            <a:ext cx="0" cy="431920"/>
          </a:xfrm>
          <a:prstGeom prst="line">
            <a:avLst/>
          </a:prstGeom>
          <a:ln w="9525"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微软雅黑" panose="020B0503020204020204" charset="-122"/>
            </a:endParaRPr>
          </a:p>
        </p:txBody>
      </p:sp>
      <p:sp>
        <p:nvSpPr>
          <p:cNvPr id="25607" name="Line 8"/>
          <p:cNvSpPr/>
          <p:nvPr>
            <p:custDataLst>
              <p:tags r:id="rId7"/>
            </p:custDataLst>
          </p:nvPr>
        </p:nvSpPr>
        <p:spPr>
          <a:xfrm flipH="1">
            <a:off x="6969268" y="4214395"/>
            <a:ext cx="0" cy="431920"/>
          </a:xfrm>
          <a:prstGeom prst="line">
            <a:avLst/>
          </a:prstGeom>
          <a:ln w="9525"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微软雅黑" panose="020B0503020204020204" charset="-122"/>
            </a:endParaRPr>
          </a:p>
        </p:txBody>
      </p:sp>
      <p:sp>
        <p:nvSpPr>
          <p:cNvPr id="25608" name="Line 9"/>
          <p:cNvSpPr/>
          <p:nvPr>
            <p:custDataLst>
              <p:tags r:id="rId8"/>
            </p:custDataLst>
          </p:nvPr>
        </p:nvSpPr>
        <p:spPr>
          <a:xfrm>
            <a:off x="5168543" y="4646315"/>
            <a:ext cx="1800725" cy="0"/>
          </a:xfrm>
          <a:prstGeom prst="line">
            <a:avLst/>
          </a:prstGeom>
          <a:ln w="9525"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微软雅黑" panose="020B0503020204020204" charset="-122"/>
            </a:endParaRPr>
          </a:p>
        </p:txBody>
      </p:sp>
      <p:sp>
        <p:nvSpPr>
          <p:cNvPr id="25609" name="Line 10"/>
          <p:cNvSpPr/>
          <p:nvPr>
            <p:custDataLst>
              <p:tags r:id="rId9"/>
            </p:custDataLst>
          </p:nvPr>
        </p:nvSpPr>
        <p:spPr>
          <a:xfrm flipH="1">
            <a:off x="4881126" y="3926979"/>
            <a:ext cx="0" cy="1368805"/>
          </a:xfrm>
          <a:prstGeom prst="line">
            <a:avLst/>
          </a:prstGeom>
          <a:ln w="76200"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微软雅黑" panose="020B0503020204020204" charset="-122"/>
            </a:endParaRPr>
          </a:p>
        </p:txBody>
      </p:sp>
      <p:sp>
        <p:nvSpPr>
          <p:cNvPr id="25610" name="Line 11"/>
          <p:cNvSpPr/>
          <p:nvPr>
            <p:custDataLst>
              <p:tags r:id="rId10"/>
            </p:custDataLst>
          </p:nvPr>
        </p:nvSpPr>
        <p:spPr>
          <a:xfrm flipH="1">
            <a:off x="7258273" y="3926979"/>
            <a:ext cx="0" cy="1368805"/>
          </a:xfrm>
          <a:prstGeom prst="line">
            <a:avLst/>
          </a:prstGeom>
          <a:ln w="76200"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微软雅黑" panose="020B0503020204020204" charset="-122"/>
            </a:endParaRPr>
          </a:p>
        </p:txBody>
      </p:sp>
      <p:sp>
        <p:nvSpPr>
          <p:cNvPr id="25611" name="Line 12"/>
          <p:cNvSpPr/>
          <p:nvPr>
            <p:custDataLst>
              <p:tags r:id="rId11"/>
            </p:custDataLst>
          </p:nvPr>
        </p:nvSpPr>
        <p:spPr>
          <a:xfrm flipH="1" flipV="1">
            <a:off x="4881126" y="3566515"/>
            <a:ext cx="0" cy="360463"/>
          </a:xfrm>
          <a:prstGeom prst="line">
            <a:avLst/>
          </a:prstGeom>
          <a:ln w="9525"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微软雅黑" panose="020B0503020204020204" charset="-122"/>
            </a:endParaRPr>
          </a:p>
        </p:txBody>
      </p:sp>
      <p:sp>
        <p:nvSpPr>
          <p:cNvPr id="25612" name="Line 13"/>
          <p:cNvSpPr/>
          <p:nvPr>
            <p:custDataLst>
              <p:tags r:id="rId12"/>
            </p:custDataLst>
          </p:nvPr>
        </p:nvSpPr>
        <p:spPr>
          <a:xfrm flipH="1">
            <a:off x="3799738" y="3566515"/>
            <a:ext cx="1081388" cy="0"/>
          </a:xfrm>
          <a:prstGeom prst="line">
            <a:avLst/>
          </a:prstGeom>
          <a:ln w="9525"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微软雅黑" panose="020B0503020204020204" charset="-122"/>
            </a:endParaRPr>
          </a:p>
        </p:txBody>
      </p:sp>
      <p:sp>
        <p:nvSpPr>
          <p:cNvPr id="25613" name="Line 14"/>
          <p:cNvSpPr/>
          <p:nvPr>
            <p:custDataLst>
              <p:tags r:id="rId13"/>
            </p:custDataLst>
          </p:nvPr>
        </p:nvSpPr>
        <p:spPr>
          <a:xfrm flipH="1" flipV="1">
            <a:off x="3787034" y="2040505"/>
            <a:ext cx="0" cy="1513307"/>
          </a:xfrm>
          <a:prstGeom prst="line">
            <a:avLst/>
          </a:prstGeom>
          <a:ln w="9525"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微软雅黑" panose="020B0503020204020204" charset="-122"/>
            </a:endParaRPr>
          </a:p>
        </p:txBody>
      </p:sp>
      <p:sp>
        <p:nvSpPr>
          <p:cNvPr id="25614" name="Line 15"/>
          <p:cNvSpPr/>
          <p:nvPr>
            <p:custDataLst>
              <p:tags r:id="rId14"/>
            </p:custDataLst>
          </p:nvPr>
        </p:nvSpPr>
        <p:spPr>
          <a:xfrm>
            <a:off x="3799738" y="2053208"/>
            <a:ext cx="1800725" cy="0"/>
          </a:xfrm>
          <a:prstGeom prst="line">
            <a:avLst/>
          </a:prstGeom>
          <a:ln w="9525"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微软雅黑" panose="020B0503020204020204" charset="-122"/>
            </a:endParaRPr>
          </a:p>
        </p:txBody>
      </p:sp>
      <p:sp>
        <p:nvSpPr>
          <p:cNvPr id="25615" name="Line 16"/>
          <p:cNvSpPr/>
          <p:nvPr>
            <p:custDataLst>
              <p:tags r:id="rId15"/>
            </p:custDataLst>
          </p:nvPr>
        </p:nvSpPr>
        <p:spPr>
          <a:xfrm flipH="1" flipV="1">
            <a:off x="7256686" y="3566515"/>
            <a:ext cx="0" cy="360463"/>
          </a:xfrm>
          <a:prstGeom prst="line">
            <a:avLst/>
          </a:prstGeom>
          <a:ln w="9525"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微软雅黑" panose="020B0503020204020204" charset="-122"/>
            </a:endParaRPr>
          </a:p>
        </p:txBody>
      </p:sp>
      <p:sp>
        <p:nvSpPr>
          <p:cNvPr id="25616" name="Line 17"/>
          <p:cNvSpPr/>
          <p:nvPr>
            <p:custDataLst>
              <p:tags r:id="rId16"/>
            </p:custDataLst>
          </p:nvPr>
        </p:nvSpPr>
        <p:spPr>
          <a:xfrm flipH="1">
            <a:off x="7256686" y="3566515"/>
            <a:ext cx="1081387" cy="0"/>
          </a:xfrm>
          <a:prstGeom prst="line">
            <a:avLst/>
          </a:prstGeom>
          <a:ln w="9525"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微软雅黑" panose="020B0503020204020204" charset="-122"/>
            </a:endParaRPr>
          </a:p>
        </p:txBody>
      </p:sp>
      <p:sp>
        <p:nvSpPr>
          <p:cNvPr id="25617" name="Line 18"/>
          <p:cNvSpPr/>
          <p:nvPr>
            <p:custDataLst>
              <p:tags r:id="rId17"/>
            </p:custDataLst>
          </p:nvPr>
        </p:nvSpPr>
        <p:spPr>
          <a:xfrm flipH="1" flipV="1">
            <a:off x="8338073" y="2053208"/>
            <a:ext cx="0" cy="1513307"/>
          </a:xfrm>
          <a:prstGeom prst="line">
            <a:avLst/>
          </a:prstGeom>
          <a:ln w="9525"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微软雅黑" panose="020B0503020204020204" charset="-122"/>
            </a:endParaRPr>
          </a:p>
        </p:txBody>
      </p:sp>
      <p:sp>
        <p:nvSpPr>
          <p:cNvPr id="25618" name="Rectangle 19"/>
          <p:cNvSpPr/>
          <p:nvPr>
            <p:custDataLst>
              <p:tags r:id="rId18"/>
            </p:custDataLst>
          </p:nvPr>
        </p:nvSpPr>
        <p:spPr>
          <a:xfrm>
            <a:off x="5600463" y="1981750"/>
            <a:ext cx="1081388" cy="215960"/>
          </a:xfrm>
          <a:prstGeom prst="rect">
            <a:avLst/>
          </a:prstGeom>
          <a:noFill/>
          <a:ln w="9525" cap="flat" cmpd="sng">
            <a:solidFill>
              <a:schemeClr val="tx1"/>
            </a:solidFill>
            <a:prstDash val="solid"/>
            <a:miter/>
            <a:headEnd type="none" w="med" len="med"/>
            <a:tailEnd type="none" w="med" len="med"/>
          </a:ln>
        </p:spPr>
        <p:txBody>
          <a:bodyPr wrap="none" anchor="ctr"/>
          <a:lstStyle/>
          <a:p>
            <a:endParaRPr lang="zh-CN" altLang="en-US">
              <a:latin typeface="Times New Roman" panose="02020603050405020304" pitchFamily="18" charset="0"/>
              <a:ea typeface="微软雅黑" panose="020B0503020204020204" charset="-122"/>
            </a:endParaRPr>
          </a:p>
        </p:txBody>
      </p:sp>
      <p:sp>
        <p:nvSpPr>
          <p:cNvPr id="25619" name="Line 20"/>
          <p:cNvSpPr/>
          <p:nvPr>
            <p:custDataLst>
              <p:tags r:id="rId19"/>
            </p:custDataLst>
          </p:nvPr>
        </p:nvSpPr>
        <p:spPr>
          <a:xfrm>
            <a:off x="6681851" y="2053208"/>
            <a:ext cx="1656222" cy="0"/>
          </a:xfrm>
          <a:prstGeom prst="line">
            <a:avLst/>
          </a:prstGeom>
          <a:ln w="9525" cap="flat" cmpd="sng">
            <a:solidFill>
              <a:schemeClr val="tx1"/>
            </a:solidFill>
            <a:prstDash val="solid"/>
            <a:round/>
            <a:headEnd type="none" w="med" len="med"/>
            <a:tailEnd type="none" w="med" len="med"/>
          </a:ln>
        </p:spPr>
        <p:txBody>
          <a:bodyPr anchor="t"/>
          <a:lstStyle/>
          <a:p>
            <a:endParaRPr lang="zh-CN" altLang="en-US">
              <a:latin typeface="Times New Roman" panose="02020603050405020304" pitchFamily="18" charset="0"/>
              <a:ea typeface="微软雅黑" panose="020B0503020204020204" charset="-122"/>
            </a:endParaRPr>
          </a:p>
        </p:txBody>
      </p:sp>
      <p:sp>
        <p:nvSpPr>
          <p:cNvPr id="25620" name="Text Box 21"/>
          <p:cNvSpPr txBox="1"/>
          <p:nvPr>
            <p:custDataLst>
              <p:tags r:id="rId20"/>
            </p:custDataLst>
          </p:nvPr>
        </p:nvSpPr>
        <p:spPr>
          <a:xfrm>
            <a:off x="5972041" y="2348565"/>
            <a:ext cx="352425" cy="398780"/>
          </a:xfrm>
          <a:prstGeom prst="rect">
            <a:avLst/>
          </a:prstGeom>
          <a:noFill/>
          <a:ln w="9525">
            <a:noFill/>
          </a:ln>
        </p:spPr>
        <p:txBody>
          <a:bodyPr wrap="none" anchor="t">
            <a:spAutoFit/>
          </a:bodyPr>
          <a:lstStyle/>
          <a:p>
            <a:r>
              <a:rPr lang="en-US" altLang="zh-CN" sz="2000" b="1" i="1">
                <a:latin typeface="Times New Roman" panose="02020603050405020304" pitchFamily="18" charset="0"/>
                <a:ea typeface="微软雅黑" panose="020B0503020204020204" charset="-122"/>
              </a:rPr>
              <a:t>R</a:t>
            </a:r>
            <a:endParaRPr lang="en-US" altLang="zh-CN" sz="2000" b="1" i="1">
              <a:latin typeface="Times New Roman" panose="02020603050405020304" pitchFamily="18" charset="0"/>
              <a:ea typeface="微软雅黑" panose="020B0503020204020204" charset="-122"/>
            </a:endParaRPr>
          </a:p>
        </p:txBody>
      </p:sp>
      <p:grpSp>
        <p:nvGrpSpPr>
          <p:cNvPr id="60438" name="Group 22"/>
          <p:cNvGrpSpPr/>
          <p:nvPr>
            <p:custDataLst>
              <p:tags r:id="rId21"/>
            </p:custDataLst>
          </p:nvPr>
        </p:nvGrpSpPr>
        <p:grpSpPr>
          <a:xfrm>
            <a:off x="6025673" y="4765411"/>
            <a:ext cx="360463" cy="460503"/>
            <a:chOff x="4694" y="2251"/>
            <a:chExt cx="227" cy="290"/>
          </a:xfrm>
        </p:grpSpPr>
        <p:sp>
          <p:nvSpPr>
            <p:cNvPr id="25622" name="Oval 23"/>
            <p:cNvSpPr/>
            <p:nvPr>
              <p:custDataLst>
                <p:tags r:id="rId22"/>
              </p:custDataLst>
            </p:nvPr>
          </p:nvSpPr>
          <p:spPr>
            <a:xfrm>
              <a:off x="4694" y="2296"/>
              <a:ext cx="227" cy="227"/>
            </a:xfrm>
            <a:prstGeom prst="ellipse">
              <a:avLst/>
            </a:prstGeom>
            <a:solidFill>
              <a:schemeClr val="bg1"/>
            </a:solidFill>
            <a:ln w="9525" cap="flat" cmpd="sng">
              <a:solidFill>
                <a:schemeClr val="tx1"/>
              </a:solidFill>
              <a:prstDash val="solid"/>
              <a:round/>
              <a:headEnd type="none" w="med" len="med"/>
              <a:tailEnd type="none" w="med" len="med"/>
            </a:ln>
          </p:spPr>
          <p:txBody>
            <a:bodyPr wrap="none" anchor="ctr"/>
            <a:lstStyle/>
            <a:p>
              <a:endParaRPr lang="zh-CN" altLang="en-US">
                <a:latin typeface="Times New Roman" panose="02020603050405020304" pitchFamily="18" charset="0"/>
                <a:ea typeface="微软雅黑" panose="020B0503020204020204" charset="-122"/>
              </a:endParaRPr>
            </a:p>
          </p:txBody>
        </p:sp>
        <p:sp>
          <p:nvSpPr>
            <p:cNvPr id="25623" name="Text Box 24"/>
            <p:cNvSpPr txBox="1"/>
            <p:nvPr>
              <p:custDataLst>
                <p:tags r:id="rId23"/>
              </p:custDataLst>
            </p:nvPr>
          </p:nvSpPr>
          <p:spPr>
            <a:xfrm>
              <a:off x="4694" y="2251"/>
              <a:ext cx="227" cy="290"/>
            </a:xfrm>
            <a:prstGeom prst="rect">
              <a:avLst/>
            </a:prstGeom>
            <a:noFill/>
            <a:ln w="9525">
              <a:noFill/>
            </a:ln>
          </p:spPr>
          <p:txBody>
            <a:bodyPr anchor="t">
              <a:spAutoFit/>
            </a:bodyPr>
            <a:lstStyle/>
            <a:p>
              <a:r>
                <a:rPr lang="en-US" altLang="zh-CN" sz="2400">
                  <a:latin typeface="Times New Roman" panose="02020603050405020304" pitchFamily="18" charset="0"/>
                  <a:ea typeface="微软雅黑" panose="020B0503020204020204" charset="-122"/>
                </a:rPr>
                <a:t>+</a:t>
              </a:r>
              <a:endParaRPr lang="en-US" altLang="zh-CN" sz="2400">
                <a:latin typeface="Times New Roman" panose="02020603050405020304" pitchFamily="18" charset="0"/>
                <a:ea typeface="微软雅黑" panose="020B0503020204020204" charset="-122"/>
              </a:endParaRPr>
            </a:p>
          </p:txBody>
        </p:sp>
      </p:grpSp>
      <p:sp>
        <p:nvSpPr>
          <p:cNvPr id="25624" name="Text Box 25"/>
          <p:cNvSpPr txBox="1"/>
          <p:nvPr>
            <p:custDataLst>
              <p:tags r:id="rId24"/>
            </p:custDataLst>
          </p:nvPr>
        </p:nvSpPr>
        <p:spPr>
          <a:xfrm>
            <a:off x="4952583" y="3766596"/>
            <a:ext cx="385445" cy="521970"/>
          </a:xfrm>
          <a:prstGeom prst="rect">
            <a:avLst/>
          </a:prstGeom>
          <a:noFill/>
          <a:ln w="9525">
            <a:noFill/>
          </a:ln>
        </p:spPr>
        <p:txBody>
          <a:bodyPr wrap="none" anchor="t">
            <a:spAutoFit/>
          </a:bodyPr>
          <a:lstStyle/>
          <a:p>
            <a:r>
              <a:rPr lang="en-US" altLang="zh-CN" sz="2800">
                <a:latin typeface="Times New Roman" panose="02020603050405020304" pitchFamily="18" charset="0"/>
                <a:ea typeface="微软雅黑" panose="020B0503020204020204" charset="-122"/>
              </a:rPr>
              <a:t>+</a:t>
            </a:r>
            <a:endParaRPr lang="en-US" altLang="zh-CN" sz="2800">
              <a:latin typeface="Times New Roman" panose="02020603050405020304" pitchFamily="18" charset="0"/>
              <a:ea typeface="微软雅黑" panose="020B0503020204020204" charset="-122"/>
            </a:endParaRPr>
          </a:p>
        </p:txBody>
      </p:sp>
      <p:sp>
        <p:nvSpPr>
          <p:cNvPr id="25625" name="Text Box 26"/>
          <p:cNvSpPr txBox="1"/>
          <p:nvPr>
            <p:custDataLst>
              <p:tags r:id="rId25"/>
            </p:custDataLst>
          </p:nvPr>
        </p:nvSpPr>
        <p:spPr>
          <a:xfrm>
            <a:off x="6864464" y="3711019"/>
            <a:ext cx="300990" cy="521970"/>
          </a:xfrm>
          <a:prstGeom prst="rect">
            <a:avLst/>
          </a:prstGeom>
          <a:noFill/>
          <a:ln w="9525">
            <a:noFill/>
          </a:ln>
        </p:spPr>
        <p:txBody>
          <a:bodyPr wrap="none" anchor="t">
            <a:spAutoFit/>
          </a:bodyPr>
          <a:lstStyle/>
          <a:p>
            <a:r>
              <a:rPr lang="en-US" altLang="zh-CN" sz="2800">
                <a:latin typeface="Times New Roman" panose="02020603050405020304" pitchFamily="18" charset="0"/>
                <a:ea typeface="微软雅黑" panose="020B0503020204020204" charset="-122"/>
              </a:rPr>
              <a:t>-</a:t>
            </a:r>
            <a:endParaRPr lang="en-US" altLang="zh-CN" sz="2800">
              <a:latin typeface="Times New Roman" panose="02020603050405020304" pitchFamily="18" charset="0"/>
              <a:ea typeface="微软雅黑" panose="020B0503020204020204" charset="-122"/>
            </a:endParaRPr>
          </a:p>
        </p:txBody>
      </p:sp>
      <p:sp>
        <p:nvSpPr>
          <p:cNvPr id="60443" name="AutoShape 27"/>
          <p:cNvSpPr/>
          <p:nvPr>
            <p:custDataLst>
              <p:tags r:id="rId26"/>
            </p:custDataLst>
          </p:nvPr>
        </p:nvSpPr>
        <p:spPr>
          <a:xfrm>
            <a:off x="6280398" y="4948024"/>
            <a:ext cx="449388" cy="130211"/>
          </a:xfrm>
          <a:prstGeom prst="rightArrow">
            <a:avLst>
              <a:gd name="adj1" fmla="val 50000"/>
              <a:gd name="adj2" fmla="val 86280"/>
            </a:avLst>
          </a:prstGeom>
          <a:solidFill>
            <a:srgbClr val="FF3300"/>
          </a:solidFill>
          <a:ln w="9525" cap="flat" cmpd="sng">
            <a:solidFill>
              <a:schemeClr val="tx1"/>
            </a:solidFill>
            <a:prstDash val="solid"/>
            <a:miter/>
            <a:headEnd type="none" w="med" len="med"/>
            <a:tailEnd type="none" w="med" len="med"/>
          </a:ln>
        </p:spPr>
        <p:txBody>
          <a:bodyPr wrap="none" anchor="ctr"/>
          <a:lstStyle/>
          <a:p>
            <a:endParaRPr lang="zh-CN" altLang="en-US">
              <a:latin typeface="Times New Roman" panose="02020603050405020304" pitchFamily="18" charset="0"/>
              <a:ea typeface="微软雅黑" panose="020B0503020204020204" charset="-122"/>
            </a:endParaRPr>
          </a:p>
        </p:txBody>
      </p:sp>
      <p:sp>
        <p:nvSpPr>
          <p:cNvPr id="60444" name="Text Box 28"/>
          <p:cNvSpPr txBox="1"/>
          <p:nvPr>
            <p:custDataLst>
              <p:tags r:id="rId27"/>
            </p:custDataLst>
          </p:nvPr>
        </p:nvSpPr>
        <p:spPr>
          <a:xfrm>
            <a:off x="6725021" y="4671722"/>
            <a:ext cx="1297348" cy="521970"/>
          </a:xfrm>
          <a:prstGeom prst="rect">
            <a:avLst/>
          </a:prstGeom>
          <a:noFill/>
          <a:ln w="9525">
            <a:noFill/>
          </a:ln>
        </p:spPr>
        <p:txBody>
          <a:bodyPr anchor="t">
            <a:spAutoFit/>
          </a:bodyPr>
          <a:lstStyle/>
          <a:p>
            <a:r>
              <a:rPr lang="zh-CN" altLang="en-US" sz="2800" b="1">
                <a:solidFill>
                  <a:srgbClr val="0000FF"/>
                </a:solidFill>
                <a:latin typeface="Times New Roman" panose="02020603050405020304" pitchFamily="18" charset="0"/>
                <a:ea typeface="微软雅黑" panose="020B0503020204020204" charset="-122"/>
              </a:rPr>
              <a:t>电场力</a:t>
            </a:r>
            <a:endParaRPr lang="zh-CN" altLang="en-US" sz="2800" b="1">
              <a:solidFill>
                <a:srgbClr val="0000FF"/>
              </a:solidFill>
              <a:latin typeface="Times New Roman" panose="02020603050405020304" pitchFamily="18" charset="0"/>
              <a:ea typeface="微软雅黑" panose="020B0503020204020204" charset="-122"/>
            </a:endParaRPr>
          </a:p>
        </p:txBody>
      </p:sp>
      <p:sp>
        <p:nvSpPr>
          <p:cNvPr id="60445" name="AutoShape 29"/>
          <p:cNvSpPr/>
          <p:nvPr>
            <p:custDataLst>
              <p:tags r:id="rId28"/>
            </p:custDataLst>
          </p:nvPr>
        </p:nvSpPr>
        <p:spPr>
          <a:xfrm flipH="1">
            <a:off x="5545182" y="4935321"/>
            <a:ext cx="576422" cy="142915"/>
          </a:xfrm>
          <a:prstGeom prst="rightArrow">
            <a:avLst>
              <a:gd name="adj1" fmla="val 50000"/>
              <a:gd name="adj2" fmla="val 100814"/>
            </a:avLst>
          </a:prstGeom>
          <a:solidFill>
            <a:srgbClr val="FF3300"/>
          </a:solidFill>
          <a:ln w="9525" cap="flat" cmpd="sng">
            <a:solidFill>
              <a:schemeClr val="tx1"/>
            </a:solidFill>
            <a:prstDash val="solid"/>
            <a:miter/>
            <a:headEnd type="none" w="med" len="med"/>
            <a:tailEnd type="none" w="med" len="med"/>
          </a:ln>
        </p:spPr>
        <p:txBody>
          <a:bodyPr wrap="none" anchor="ctr"/>
          <a:lstStyle/>
          <a:p>
            <a:endParaRPr lang="zh-CN" altLang="en-US">
              <a:latin typeface="Times New Roman" panose="02020603050405020304" pitchFamily="18" charset="0"/>
              <a:ea typeface="微软雅黑" panose="020B0503020204020204" charset="-122"/>
            </a:endParaRPr>
          </a:p>
        </p:txBody>
      </p:sp>
      <p:sp>
        <p:nvSpPr>
          <p:cNvPr id="60446" name="Text Box 30"/>
          <p:cNvSpPr txBox="1"/>
          <p:nvPr>
            <p:custDataLst>
              <p:tags r:id="rId29"/>
            </p:custDataLst>
          </p:nvPr>
        </p:nvSpPr>
        <p:spPr>
          <a:xfrm>
            <a:off x="4065221" y="4701894"/>
            <a:ext cx="1657810" cy="521970"/>
          </a:xfrm>
          <a:prstGeom prst="rect">
            <a:avLst/>
          </a:prstGeom>
          <a:noFill/>
          <a:ln w="9525">
            <a:noFill/>
          </a:ln>
        </p:spPr>
        <p:txBody>
          <a:bodyPr anchor="t">
            <a:spAutoFit/>
          </a:bodyPr>
          <a:lstStyle/>
          <a:p>
            <a:r>
              <a:rPr lang="zh-CN" altLang="en-US" sz="2800" b="1">
                <a:solidFill>
                  <a:srgbClr val="0000FF"/>
                </a:solidFill>
                <a:latin typeface="Times New Roman" panose="02020603050405020304" pitchFamily="18" charset="0"/>
                <a:ea typeface="微软雅黑" panose="020B0503020204020204" charset="-122"/>
              </a:rPr>
              <a:t>非静电力</a:t>
            </a:r>
            <a:endParaRPr lang="zh-CN" altLang="en-US" sz="2800" b="1">
              <a:solidFill>
                <a:srgbClr val="0000FF"/>
              </a:solidFill>
              <a:latin typeface="Times New Roman" panose="02020603050405020304" pitchFamily="18" charset="0"/>
              <a:ea typeface="微软雅黑" panose="020B0503020204020204" charset="-122"/>
            </a:endParaRPr>
          </a:p>
        </p:txBody>
      </p:sp>
      <p:sp>
        <p:nvSpPr>
          <p:cNvPr id="60447" name="Text Box 31"/>
          <p:cNvSpPr txBox="1"/>
          <p:nvPr>
            <p:custDataLst>
              <p:tags r:id="rId30"/>
            </p:custDataLst>
          </p:nvPr>
        </p:nvSpPr>
        <p:spPr>
          <a:xfrm>
            <a:off x="464820" y="1028700"/>
            <a:ext cx="4263390" cy="953135"/>
          </a:xfrm>
          <a:prstGeom prst="rect">
            <a:avLst/>
          </a:prstGeom>
          <a:noFill/>
          <a:ln w="9525">
            <a:noFill/>
          </a:ln>
        </p:spPr>
        <p:txBody>
          <a:bodyPr wrap="square" anchor="t">
            <a:spAutoFit/>
          </a:bodyPr>
          <a:lstStyle/>
          <a:p>
            <a:r>
              <a:rPr lang="zh-CN" altLang="en-US" sz="2800" b="1">
                <a:solidFill>
                  <a:srgbClr val="0000FF"/>
                </a:solidFill>
                <a:latin typeface="Times New Roman" panose="02020603050405020304" pitchFamily="18" charset="0"/>
                <a:ea typeface="微软雅黑" panose="020B0503020204020204" charset="-122"/>
              </a:rPr>
              <a:t>电源外部：电场力做正功</a:t>
            </a:r>
            <a:endParaRPr lang="zh-CN" altLang="en-US" sz="2800" b="1">
              <a:solidFill>
                <a:srgbClr val="0000FF"/>
              </a:solidFill>
              <a:latin typeface="Times New Roman" panose="02020603050405020304" pitchFamily="18" charset="0"/>
              <a:ea typeface="微软雅黑" panose="020B0503020204020204" charset="-122"/>
            </a:endParaRPr>
          </a:p>
          <a:p>
            <a:r>
              <a:rPr lang="zh-CN" altLang="en-US" sz="2800" b="1">
                <a:solidFill>
                  <a:srgbClr val="0000FF"/>
                </a:solidFill>
                <a:latin typeface="Times New Roman" panose="02020603050405020304" pitchFamily="18" charset="0"/>
                <a:ea typeface="微软雅黑" panose="020B0503020204020204" charset="-122"/>
              </a:rPr>
              <a:t>电势能减少</a:t>
            </a:r>
            <a:endParaRPr lang="zh-CN" altLang="en-US" sz="2800" b="1">
              <a:solidFill>
                <a:srgbClr val="0000FF"/>
              </a:solidFill>
              <a:latin typeface="Times New Roman" panose="02020603050405020304" pitchFamily="18" charset="0"/>
              <a:ea typeface="微软雅黑" panose="020B0503020204020204" charset="-122"/>
            </a:endParaRPr>
          </a:p>
        </p:txBody>
      </p:sp>
      <p:sp>
        <p:nvSpPr>
          <p:cNvPr id="60448" name="Text Box 32"/>
          <p:cNvSpPr txBox="1"/>
          <p:nvPr>
            <p:custDataLst>
              <p:tags r:id="rId31"/>
            </p:custDataLst>
          </p:nvPr>
        </p:nvSpPr>
        <p:spPr>
          <a:xfrm>
            <a:off x="8778363" y="903556"/>
            <a:ext cx="2694736" cy="953135"/>
          </a:xfrm>
          <a:prstGeom prst="rect">
            <a:avLst/>
          </a:prstGeom>
          <a:noFill/>
          <a:ln w="9525">
            <a:noFill/>
          </a:ln>
        </p:spPr>
        <p:txBody>
          <a:bodyPr anchor="t">
            <a:spAutoFit/>
          </a:bodyPr>
          <a:lstStyle/>
          <a:p>
            <a:r>
              <a:rPr lang="zh-CN" altLang="en-US" sz="2800" b="1">
                <a:solidFill>
                  <a:srgbClr val="0000FF"/>
                </a:solidFill>
                <a:latin typeface="Times New Roman" panose="02020603050405020304" pitchFamily="18" charset="0"/>
                <a:ea typeface="微软雅黑" panose="020B0503020204020204" charset="-122"/>
              </a:rPr>
              <a:t>电势能转化为</a:t>
            </a:r>
            <a:endParaRPr lang="zh-CN" altLang="en-US" sz="2800" b="1">
              <a:solidFill>
                <a:srgbClr val="0000FF"/>
              </a:solidFill>
              <a:latin typeface="Times New Roman" panose="02020603050405020304" pitchFamily="18" charset="0"/>
              <a:ea typeface="微软雅黑" panose="020B0503020204020204" charset="-122"/>
            </a:endParaRPr>
          </a:p>
          <a:p>
            <a:r>
              <a:rPr lang="zh-CN" altLang="en-US" sz="2800" b="1">
                <a:solidFill>
                  <a:srgbClr val="0000FF"/>
                </a:solidFill>
                <a:latin typeface="Times New Roman" panose="02020603050405020304" pitchFamily="18" charset="0"/>
                <a:ea typeface="微软雅黑" panose="020B0503020204020204" charset="-122"/>
              </a:rPr>
              <a:t>其他形式能量</a:t>
            </a:r>
            <a:endParaRPr lang="zh-CN" altLang="en-US" sz="2800">
              <a:solidFill>
                <a:srgbClr val="0000FF"/>
              </a:solidFill>
              <a:latin typeface="Times New Roman" panose="02020603050405020304" pitchFamily="18" charset="0"/>
              <a:ea typeface="微软雅黑" panose="020B0503020204020204" charset="-122"/>
            </a:endParaRPr>
          </a:p>
        </p:txBody>
      </p:sp>
      <p:sp>
        <p:nvSpPr>
          <p:cNvPr id="60449" name="Text Box 33"/>
          <p:cNvSpPr txBox="1"/>
          <p:nvPr>
            <p:custDataLst>
              <p:tags r:id="rId32"/>
            </p:custDataLst>
          </p:nvPr>
        </p:nvSpPr>
        <p:spPr>
          <a:xfrm>
            <a:off x="1064075" y="5443149"/>
            <a:ext cx="4450080" cy="1210945"/>
          </a:xfrm>
          <a:prstGeom prst="rect">
            <a:avLst/>
          </a:prstGeom>
          <a:noFill/>
          <a:ln w="9525">
            <a:noFill/>
          </a:ln>
        </p:spPr>
        <p:txBody>
          <a:bodyPr wrap="none" anchor="t">
            <a:spAutoFit/>
          </a:bodyPr>
          <a:lstStyle/>
          <a:p>
            <a:pPr>
              <a:lnSpc>
                <a:spcPct val="130000"/>
              </a:lnSpc>
            </a:pPr>
            <a:r>
              <a:rPr lang="zh-CN" altLang="en-US" sz="2800" b="1">
                <a:solidFill>
                  <a:srgbClr val="FF0000"/>
                </a:solidFill>
                <a:latin typeface="Times New Roman" panose="02020603050405020304" pitchFamily="18" charset="0"/>
                <a:ea typeface="微软雅黑" panose="020B0503020204020204" charset="-122"/>
              </a:rPr>
              <a:t>电源内部：非静电力做正功</a:t>
            </a:r>
            <a:endParaRPr lang="zh-CN" altLang="en-US" sz="2800" b="1">
              <a:solidFill>
                <a:srgbClr val="FF0000"/>
              </a:solidFill>
              <a:latin typeface="Times New Roman" panose="02020603050405020304" pitchFamily="18" charset="0"/>
              <a:ea typeface="微软雅黑" panose="020B0503020204020204" charset="-122"/>
            </a:endParaRPr>
          </a:p>
          <a:p>
            <a:pPr>
              <a:lnSpc>
                <a:spcPct val="130000"/>
              </a:lnSpc>
            </a:pPr>
            <a:r>
              <a:rPr lang="zh-CN" altLang="en-US" sz="2800" b="1">
                <a:solidFill>
                  <a:srgbClr val="FF0000"/>
                </a:solidFill>
                <a:latin typeface="Times New Roman" panose="02020603050405020304" pitchFamily="18" charset="0"/>
                <a:ea typeface="微软雅黑" panose="020B0503020204020204" charset="-122"/>
              </a:rPr>
              <a:t>电势能增加</a:t>
            </a:r>
            <a:endParaRPr lang="zh-CN" altLang="en-US" sz="2800">
              <a:solidFill>
                <a:srgbClr val="FF0000"/>
              </a:solidFill>
              <a:latin typeface="Times New Roman" panose="02020603050405020304" pitchFamily="18" charset="0"/>
              <a:ea typeface="微软雅黑" panose="020B0503020204020204" charset="-122"/>
            </a:endParaRPr>
          </a:p>
        </p:txBody>
      </p:sp>
      <p:sp>
        <p:nvSpPr>
          <p:cNvPr id="60450" name="Text Box 34"/>
          <p:cNvSpPr txBox="1"/>
          <p:nvPr>
            <p:custDataLst>
              <p:tags r:id="rId33"/>
            </p:custDataLst>
          </p:nvPr>
        </p:nvSpPr>
        <p:spPr>
          <a:xfrm>
            <a:off x="9068827" y="5499695"/>
            <a:ext cx="2316480" cy="953135"/>
          </a:xfrm>
          <a:prstGeom prst="rect">
            <a:avLst/>
          </a:prstGeom>
          <a:noFill/>
          <a:ln w="9525">
            <a:noFill/>
          </a:ln>
        </p:spPr>
        <p:txBody>
          <a:bodyPr wrap="none" anchor="t">
            <a:spAutoFit/>
          </a:bodyPr>
          <a:lstStyle/>
          <a:p>
            <a:r>
              <a:rPr lang="zh-CN" altLang="en-US" sz="2800" b="1">
                <a:solidFill>
                  <a:srgbClr val="FF0000"/>
                </a:solidFill>
                <a:latin typeface="Times New Roman" panose="02020603050405020304" pitchFamily="18" charset="0"/>
                <a:ea typeface="微软雅黑" panose="020B0503020204020204" charset="-122"/>
              </a:rPr>
              <a:t>其他形式能量</a:t>
            </a:r>
            <a:endParaRPr lang="zh-CN" altLang="en-US" sz="2800" b="1">
              <a:solidFill>
                <a:srgbClr val="FF0000"/>
              </a:solidFill>
              <a:latin typeface="Times New Roman" panose="02020603050405020304" pitchFamily="18" charset="0"/>
              <a:ea typeface="微软雅黑" panose="020B0503020204020204" charset="-122"/>
            </a:endParaRPr>
          </a:p>
          <a:p>
            <a:r>
              <a:rPr lang="zh-CN" altLang="en-US" sz="2800" b="1">
                <a:solidFill>
                  <a:srgbClr val="FF0000"/>
                </a:solidFill>
                <a:latin typeface="Times New Roman" panose="02020603050405020304" pitchFamily="18" charset="0"/>
                <a:ea typeface="微软雅黑" panose="020B0503020204020204" charset="-122"/>
              </a:rPr>
              <a:t>转化为电势能</a:t>
            </a:r>
            <a:endParaRPr lang="zh-CN" altLang="en-US" sz="2800">
              <a:solidFill>
                <a:srgbClr val="FF0000"/>
              </a:solidFill>
              <a:latin typeface="Times New Roman" panose="02020603050405020304" pitchFamily="18" charset="0"/>
              <a:ea typeface="微软雅黑" panose="020B0503020204020204" charset="-122"/>
            </a:endParaRPr>
          </a:p>
        </p:txBody>
      </p:sp>
      <p:sp>
        <p:nvSpPr>
          <p:cNvPr id="74757" name="Text Box 5"/>
          <p:cNvSpPr txBox="1"/>
          <p:nvPr>
            <p:custDataLst>
              <p:tags r:id="rId34"/>
            </p:custDataLst>
          </p:nvPr>
        </p:nvSpPr>
        <p:spPr>
          <a:xfrm>
            <a:off x="3759327" y="382978"/>
            <a:ext cx="5208446" cy="521970"/>
          </a:xfrm>
          <a:prstGeom prst="rect">
            <a:avLst/>
          </a:prstGeom>
          <a:solidFill>
            <a:schemeClr val="accent3">
              <a:lumMod val="20000"/>
              <a:lumOff val="80000"/>
            </a:schemeClr>
          </a:solidFill>
          <a:ln w="9525">
            <a:noFill/>
          </a:ln>
        </p:spPr>
        <p:txBody>
          <a:bodyPr wrap="square" anchor="t">
            <a:spAutoFit/>
          </a:bodyPr>
          <a:lstStyle/>
          <a:p>
            <a:pPr>
              <a:buClrTx/>
              <a:buSzTx/>
            </a:pPr>
            <a:r>
              <a:rPr lang="zh-CN" altLang="en-US" sz="2800" b="1">
                <a:solidFill>
                  <a:srgbClr val="000000"/>
                </a:solidFill>
                <a:latin typeface="Times New Roman" panose="02020603050405020304" pitchFamily="18" charset="0"/>
                <a:ea typeface="宋体" panose="02010600030101010101" pitchFamily="2" charset="-122"/>
              </a:rPr>
              <a:t>电源内部的能量是如何转化的？</a:t>
            </a:r>
            <a:endParaRPr lang="zh-CN" altLang="en-US" sz="2800" b="1">
              <a:solidFill>
                <a:srgbClr val="000000"/>
              </a:solidFill>
              <a:latin typeface="Times New Roman" panose="02020603050405020304" pitchFamily="18" charset="0"/>
              <a:ea typeface="宋体" panose="02010600030101010101" pitchFamily="2" charset="-122"/>
            </a:endParaRPr>
          </a:p>
        </p:txBody>
      </p:sp>
      <p:sp>
        <p:nvSpPr>
          <p:cNvPr id="2" name="文本框 1"/>
          <p:cNvSpPr txBox="1"/>
          <p:nvPr>
            <p:custDataLst>
              <p:tags r:id="rId35"/>
            </p:custDataLst>
          </p:nvPr>
        </p:nvSpPr>
        <p:spPr>
          <a:xfrm>
            <a:off x="7179310" y="5524500"/>
            <a:ext cx="1807210" cy="521970"/>
          </a:xfrm>
          <a:prstGeom prst="rect">
            <a:avLst/>
          </a:prstGeom>
          <a:noFill/>
        </p:spPr>
        <p:txBody>
          <a:bodyPr wrap="square" rtlCol="0" anchor="t">
            <a:spAutoFit/>
          </a:bodyPr>
          <a:lstStyle/>
          <a:p>
            <a:r>
              <a:rPr lang="zh-CN" altLang="en-US" sz="2800">
                <a:solidFill>
                  <a:srgbClr val="7030A0"/>
                </a:solidFill>
                <a:ea typeface="微软雅黑" panose="020B0503020204020204" charset="-122"/>
                <a:sym typeface="+mn-ea"/>
              </a:rPr>
              <a:t>电源作用：</a:t>
            </a:r>
            <a:endParaRPr lang="zh-CN" altLang="en-US" sz="2800">
              <a:solidFill>
                <a:srgbClr val="7030A0"/>
              </a:solidFill>
              <a:ea typeface="微软雅黑" panose="020B0503020204020204" charset="-122"/>
              <a:sym typeface="+mn-ea"/>
            </a:endParaRPr>
          </a:p>
        </p:txBody>
      </p:sp>
      <p:sp>
        <p:nvSpPr>
          <p:cNvPr id="6" name="文本框 5"/>
          <p:cNvSpPr txBox="1"/>
          <p:nvPr>
            <p:custDataLst>
              <p:tags r:id="rId36"/>
            </p:custDataLst>
          </p:nvPr>
        </p:nvSpPr>
        <p:spPr>
          <a:xfrm>
            <a:off x="8255" y="99060"/>
            <a:ext cx="2658745" cy="552450"/>
          </a:xfrm>
          <a:prstGeom prst="rect">
            <a:avLst/>
          </a:prstGeom>
          <a:solidFill>
            <a:schemeClr val="accent4"/>
          </a:solidFill>
          <a:ln w="28575">
            <a:solidFill>
              <a:schemeClr val="accent1"/>
            </a:solidFill>
          </a:ln>
        </p:spPr>
        <p:txBody>
          <a:bodyPr wrap="square" lIns="91382" tIns="45688" rIns="91382" bIns="45688" rtlCol="0">
            <a:noAutofit/>
          </a:bodyPr>
          <a:lstStyle/>
          <a:p>
            <a:pPr algn="l" fontAlgn="auto">
              <a:spcBef>
                <a:spcPct val="0"/>
              </a:spcBef>
              <a:spcAft>
                <a:spcPct val="0"/>
              </a:spcAft>
            </a:pPr>
            <a:r>
              <a:rPr lang="en-US" altLang="zh-CN" sz="2800" b="1" smtClean="0">
                <a:solidFill>
                  <a:schemeClr val="accent1">
                    <a:lumMod val="75000"/>
                  </a:schemeClr>
                </a:solidFill>
                <a:latin typeface="宋体" panose="02010600030101010101" pitchFamily="2" charset="-122"/>
                <a:ea typeface="宋体" panose="02010600030101010101" pitchFamily="2" charset="-122"/>
                <a:sym typeface="+mn-ea"/>
              </a:rPr>
              <a:t>   </a:t>
            </a:r>
            <a:r>
              <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rPr>
              <a:t>闭合电路</a:t>
            </a:r>
            <a:endParaRPr lang="zh-CN" altLang="en-US" sz="2800" b="1" smtClean="0">
              <a:solidFill>
                <a:schemeClr val="accent1">
                  <a:lumMod val="75000"/>
                </a:schemeClr>
              </a:solidFill>
              <a:latin typeface="宋体" panose="02010600030101010101" pitchFamily="2" charset="-122"/>
              <a:ea typeface="宋体" panose="02010600030101010101" pitchFamily="2" charset="-122"/>
              <a:sym typeface="+mn-ea"/>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0438"/>
                                        </p:tgtEl>
                                        <p:attrNameLst>
                                          <p:attrName>style.visibility</p:attrName>
                                        </p:attrNameLst>
                                      </p:cBhvr>
                                      <p:to>
                                        <p:strVal val="visible"/>
                                      </p:to>
                                    </p:set>
                                    <p:animEffect transition="in" filter="blinds(horizontal)">
                                      <p:cBhvr>
                                        <p:cTn id="7" dur="500"/>
                                        <p:tgtEl>
                                          <p:spTgt spid="60438"/>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60447"/>
                                        </p:tgtEl>
                                        <p:attrNameLst>
                                          <p:attrName>style.visibility</p:attrName>
                                        </p:attrNameLst>
                                      </p:cBhvr>
                                      <p:to>
                                        <p:strVal val="visible"/>
                                      </p:to>
                                    </p:set>
                                    <p:animEffect transition="in" filter="blinds(horizontal)">
                                      <p:cBhvr>
                                        <p:cTn id="11" dur="500"/>
                                        <p:tgtEl>
                                          <p:spTgt spid="60447"/>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60448"/>
                                        </p:tgtEl>
                                        <p:attrNameLst>
                                          <p:attrName>style.visibility</p:attrName>
                                        </p:attrNameLst>
                                      </p:cBhvr>
                                      <p:to>
                                        <p:strVal val="visible"/>
                                      </p:to>
                                    </p:set>
                                    <p:animEffect transition="in" filter="blinds(horizontal)">
                                      <p:cBhvr>
                                        <p:cTn id="15" dur="500"/>
                                        <p:tgtEl>
                                          <p:spTgt spid="60448"/>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60443"/>
                                        </p:tgtEl>
                                        <p:attrNameLst>
                                          <p:attrName>style.visibility</p:attrName>
                                        </p:attrNameLst>
                                      </p:cBhvr>
                                      <p:to>
                                        <p:strVal val="visible"/>
                                      </p:to>
                                    </p:set>
                                    <p:animEffect transition="in" filter="blinds(horizontal)">
                                      <p:cBhvr>
                                        <p:cTn id="20" dur="500"/>
                                        <p:tgtEl>
                                          <p:spTgt spid="60443"/>
                                        </p:tgtEl>
                                      </p:cBhvr>
                                    </p:animEffect>
                                  </p:childTnLst>
                                </p:cTn>
                              </p:par>
                            </p:childTnLst>
                          </p:cTn>
                        </p:par>
                        <p:par>
                          <p:cTn id="21" fill="hold">
                            <p:stCondLst>
                              <p:cond delay="500"/>
                            </p:stCondLst>
                            <p:childTnLst>
                              <p:par>
                                <p:cTn id="22" presetID="3" presetClass="entr" presetSubtype="10" fill="hold" grpId="0" nodeType="afterEffect">
                                  <p:stCondLst>
                                    <p:cond delay="0"/>
                                  </p:stCondLst>
                                  <p:childTnLst>
                                    <p:set>
                                      <p:cBhvr>
                                        <p:cTn id="23" dur="1" fill="hold">
                                          <p:stCondLst>
                                            <p:cond delay="0"/>
                                          </p:stCondLst>
                                        </p:cTn>
                                        <p:tgtEl>
                                          <p:spTgt spid="60444"/>
                                        </p:tgtEl>
                                        <p:attrNameLst>
                                          <p:attrName>style.visibility</p:attrName>
                                        </p:attrNameLst>
                                      </p:cBhvr>
                                      <p:to>
                                        <p:strVal val="visible"/>
                                      </p:to>
                                    </p:set>
                                    <p:animEffect transition="in" filter="blinds(horizontal)">
                                      <p:cBhvr>
                                        <p:cTn id="24" dur="500"/>
                                        <p:tgtEl>
                                          <p:spTgt spid="60444"/>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60445"/>
                                        </p:tgtEl>
                                        <p:attrNameLst>
                                          <p:attrName>style.visibility</p:attrName>
                                        </p:attrNameLst>
                                      </p:cBhvr>
                                      <p:to>
                                        <p:strVal val="visible"/>
                                      </p:to>
                                    </p:set>
                                    <p:animEffect transition="in" filter="blinds(horizontal)">
                                      <p:cBhvr>
                                        <p:cTn id="29" dur="500"/>
                                        <p:tgtEl>
                                          <p:spTgt spid="60445"/>
                                        </p:tgtEl>
                                      </p:cBhvr>
                                    </p:animEffect>
                                  </p:childTnLst>
                                </p:cTn>
                              </p:par>
                            </p:childTnLst>
                          </p:cTn>
                        </p:par>
                        <p:par>
                          <p:cTn id="30" fill="hold">
                            <p:stCondLst>
                              <p:cond delay="500"/>
                            </p:stCondLst>
                            <p:childTnLst>
                              <p:par>
                                <p:cTn id="31" presetID="3" presetClass="entr" presetSubtype="10" fill="hold" grpId="0" nodeType="afterEffect">
                                  <p:stCondLst>
                                    <p:cond delay="0"/>
                                  </p:stCondLst>
                                  <p:childTnLst>
                                    <p:set>
                                      <p:cBhvr>
                                        <p:cTn id="32" dur="1" fill="hold">
                                          <p:stCondLst>
                                            <p:cond delay="0"/>
                                          </p:stCondLst>
                                        </p:cTn>
                                        <p:tgtEl>
                                          <p:spTgt spid="60446"/>
                                        </p:tgtEl>
                                        <p:attrNameLst>
                                          <p:attrName>style.visibility</p:attrName>
                                        </p:attrNameLst>
                                      </p:cBhvr>
                                      <p:to>
                                        <p:strVal val="visible"/>
                                      </p:to>
                                    </p:set>
                                    <p:animEffect transition="in" filter="blinds(horizontal)">
                                      <p:cBhvr>
                                        <p:cTn id="33" dur="500"/>
                                        <p:tgtEl>
                                          <p:spTgt spid="60446"/>
                                        </p:tgtEl>
                                      </p:cBhvr>
                                    </p:animEffect>
                                  </p:childTnLst>
                                </p:cTn>
                              </p:par>
                            </p:childTnLst>
                          </p:cTn>
                        </p:par>
                        <p:par>
                          <p:cTn id="34" fill="hold">
                            <p:stCondLst>
                              <p:cond delay="1000"/>
                            </p:stCondLst>
                            <p:childTnLst>
                              <p:par>
                                <p:cTn id="35" presetID="3" presetClass="entr" presetSubtype="10" fill="hold" grpId="0" nodeType="afterEffect">
                                  <p:stCondLst>
                                    <p:cond delay="0"/>
                                  </p:stCondLst>
                                  <p:childTnLst>
                                    <p:set>
                                      <p:cBhvr>
                                        <p:cTn id="36" dur="1" fill="hold">
                                          <p:stCondLst>
                                            <p:cond delay="0"/>
                                          </p:stCondLst>
                                        </p:cTn>
                                        <p:tgtEl>
                                          <p:spTgt spid="60449"/>
                                        </p:tgtEl>
                                        <p:attrNameLst>
                                          <p:attrName>style.visibility</p:attrName>
                                        </p:attrNameLst>
                                      </p:cBhvr>
                                      <p:to>
                                        <p:strVal val="visible"/>
                                      </p:to>
                                    </p:set>
                                    <p:animEffect transition="in" filter="blinds(horizontal)">
                                      <p:cBhvr>
                                        <p:cTn id="37" dur="500"/>
                                        <p:tgtEl>
                                          <p:spTgt spid="60449"/>
                                        </p:tgtEl>
                                      </p:cBhvr>
                                    </p:animEffect>
                                  </p:childTnLst>
                                </p:cTn>
                              </p:par>
                            </p:childTnLst>
                          </p:cTn>
                        </p:par>
                        <p:par>
                          <p:cTn id="38" fill="hold">
                            <p:stCondLst>
                              <p:cond delay="1500"/>
                            </p:stCondLst>
                            <p:childTnLst>
                              <p:par>
                                <p:cTn id="39" presetID="3" presetClass="entr" presetSubtype="10" fill="hold" grpId="0" nodeType="afterEffect">
                                  <p:stCondLst>
                                    <p:cond delay="0"/>
                                  </p:stCondLst>
                                  <p:childTnLst>
                                    <p:set>
                                      <p:cBhvr>
                                        <p:cTn id="40" dur="1" fill="hold">
                                          <p:stCondLst>
                                            <p:cond delay="0"/>
                                          </p:stCondLst>
                                        </p:cTn>
                                        <p:tgtEl>
                                          <p:spTgt spid="60450"/>
                                        </p:tgtEl>
                                        <p:attrNameLst>
                                          <p:attrName>style.visibility</p:attrName>
                                        </p:attrNameLst>
                                      </p:cBhvr>
                                      <p:to>
                                        <p:strVal val="visible"/>
                                      </p:to>
                                    </p:set>
                                    <p:animEffect transition="in" filter="blinds(horizontal)">
                                      <p:cBhvr>
                                        <p:cTn id="41" dur="500"/>
                                        <p:tgtEl>
                                          <p:spTgt spid="60450"/>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2"/>
                                        </p:tgtEl>
                                        <p:attrNameLst>
                                          <p:attrName>style.visibility</p:attrName>
                                        </p:attrNameLst>
                                      </p:cBhvr>
                                      <p:to>
                                        <p:strVal val="visible"/>
                                      </p:to>
                                    </p:set>
                                    <p:anim calcmode="lin" valueType="num">
                                      <p:cBhvr additive="base">
                                        <p:cTn id="46" dur="500" fill="hold"/>
                                        <p:tgtEl>
                                          <p:spTgt spid="2"/>
                                        </p:tgtEl>
                                        <p:attrNameLst>
                                          <p:attrName>ppt_x</p:attrName>
                                        </p:attrNameLst>
                                      </p:cBhvr>
                                      <p:tavLst>
                                        <p:tav tm="0">
                                          <p:val>
                                            <p:strVal val="#ppt_x"/>
                                          </p:val>
                                        </p:tav>
                                        <p:tav tm="100000">
                                          <p:val>
                                            <p:strVal val="#ppt_x"/>
                                          </p:val>
                                        </p:tav>
                                      </p:tavLst>
                                    </p:anim>
                                    <p:anim calcmode="lin" valueType="num">
                                      <p:cBhvr additive="base">
                                        <p:cTn id="47"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43" grpId="0"/>
      <p:bldP spid="60444" grpId="0"/>
      <p:bldP spid="60445" grpId="0"/>
      <p:bldP spid="60446" grpId="0"/>
      <p:bldP spid="60447" grpId="0"/>
      <p:bldP spid="60448" grpId="0"/>
      <p:bldP spid="60449" grpId="0"/>
      <p:bldP spid="60450" grpId="0"/>
      <p:bldP spid="2" grpId="0"/>
    </p:bldLst>
  </p:timing>
</p:sld>
</file>

<file path=ppt/tags/tag1.xml><?xml version="1.0" encoding="utf-8"?>
<p:tagLst xmlns:p="http://schemas.openxmlformats.org/presentationml/2006/main">
  <p:tag name="AS_UNIQUEID" val="1599"/>
</p:tagLst>
</file>

<file path=ppt/tags/tag10.xml><?xml version="1.0" encoding="utf-8"?>
<p:tagLst xmlns:p="http://schemas.openxmlformats.org/presentationml/2006/main">
  <p:tag name="AS_UNIQUEID" val="1610"/>
</p:tagLst>
</file>

<file path=ppt/tags/tag100.xml><?xml version="1.0" encoding="utf-8"?>
<p:tagLst xmlns:p="http://schemas.openxmlformats.org/presentationml/2006/main">
  <p:tag name="AS_UNIQUEID" val="1728"/>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1000.xml><?xml version="1.0" encoding="utf-8"?>
<p:tagLst xmlns:p="http://schemas.openxmlformats.org/presentationml/2006/main">
  <p:tag name="AS_UNIQUEID" val="1433"/>
</p:tagLst>
</file>

<file path=ppt/tags/tag1001.xml><?xml version="1.0" encoding="utf-8"?>
<p:tagLst xmlns:p="http://schemas.openxmlformats.org/presentationml/2006/main">
  <p:tag name="AS_UNIQUEID" val="1434"/>
</p:tagLst>
</file>

<file path=ppt/tags/tag1002.xml><?xml version="1.0" encoding="utf-8"?>
<p:tagLst xmlns:p="http://schemas.openxmlformats.org/presentationml/2006/main">
  <p:tag name="AS_UNIQUEID" val="1435"/>
</p:tagLst>
</file>

<file path=ppt/tags/tag1003.xml><?xml version="1.0" encoding="utf-8"?>
<p:tagLst xmlns:p="http://schemas.openxmlformats.org/presentationml/2006/main">
  <p:tag name="AS_UNIQUEID" val="1437"/>
</p:tagLst>
</file>

<file path=ppt/tags/tag1004.xml><?xml version="1.0" encoding="utf-8"?>
<p:tagLst xmlns:p="http://schemas.openxmlformats.org/presentationml/2006/main">
  <p:tag name="AS_UNIQUEID" val="1438"/>
</p:tagLst>
</file>

<file path=ppt/tags/tag1005.xml><?xml version="1.0" encoding="utf-8"?>
<p:tagLst xmlns:p="http://schemas.openxmlformats.org/presentationml/2006/main">
  <p:tag name="AS_UNIQUEID" val="1439"/>
</p:tagLst>
</file>

<file path=ppt/tags/tag1006.xml><?xml version="1.0" encoding="utf-8"?>
<p:tagLst xmlns:p="http://schemas.openxmlformats.org/presentationml/2006/main">
  <p:tag name="AS_UNIQUEID" val="1440"/>
</p:tagLst>
</file>

<file path=ppt/tags/tag1007.xml><?xml version="1.0" encoding="utf-8"?>
<p:tagLst xmlns:p="http://schemas.openxmlformats.org/presentationml/2006/main">
  <p:tag name="AS_UNIQUEID" val="1553"/>
  <p:tag name="KSO_WM_BEAUTIFY_FLAG" val=""/>
</p:tagLst>
</file>

<file path=ppt/tags/tag1008.xml><?xml version="1.0" encoding="utf-8"?>
<p:tagLst xmlns:p="http://schemas.openxmlformats.org/presentationml/2006/main">
  <p:tag name="AS_UNIQUEID" val="1442"/>
</p:tagLst>
</file>

<file path=ppt/tags/tag1009.xml><?xml version="1.0" encoding="utf-8"?>
<p:tagLst xmlns:p="http://schemas.openxmlformats.org/presentationml/2006/main">
  <p:tag name="AS_UNIQUEID" val="1443"/>
</p:tagLst>
</file>

<file path=ppt/tags/tag101.xml><?xml version="1.0" encoding="utf-8"?>
<p:tagLst xmlns:p="http://schemas.openxmlformats.org/presentationml/2006/main">
  <p:tag name="AS_UNIQUEID" val="1729"/>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1010.xml><?xml version="1.0" encoding="utf-8"?>
<p:tagLst xmlns:p="http://schemas.openxmlformats.org/presentationml/2006/main">
  <p:tag name="AS_UNIQUEID" val="1444"/>
</p:tagLst>
</file>

<file path=ppt/tags/tag1011.xml><?xml version="1.0" encoding="utf-8"?>
<p:tagLst xmlns:p="http://schemas.openxmlformats.org/presentationml/2006/main">
  <p:tag name="AS_UNIQUEID" val="1445"/>
</p:tagLst>
</file>

<file path=ppt/tags/tag1012.xml><?xml version="1.0" encoding="utf-8"?>
<p:tagLst xmlns:p="http://schemas.openxmlformats.org/presentationml/2006/main">
  <p:tag name="AS_UNIQUEID" val="1447"/>
</p:tagLst>
</file>

<file path=ppt/tags/tag1013.xml><?xml version="1.0" encoding="utf-8"?>
<p:tagLst xmlns:p="http://schemas.openxmlformats.org/presentationml/2006/main">
  <p:tag name="AS_UNIQUEID" val="1448"/>
</p:tagLst>
</file>

<file path=ppt/tags/tag1014.xml><?xml version="1.0" encoding="utf-8"?>
<p:tagLst xmlns:p="http://schemas.openxmlformats.org/presentationml/2006/main">
  <p:tag name="AS_UNIQUEID" val="1449"/>
</p:tagLst>
</file>

<file path=ppt/tags/tag1015.xml><?xml version="1.0" encoding="utf-8"?>
<p:tagLst xmlns:p="http://schemas.openxmlformats.org/presentationml/2006/main">
  <p:tag name="AS_UNIQUEID" val="1450"/>
</p:tagLst>
</file>

<file path=ppt/tags/tag1016.xml><?xml version="1.0" encoding="utf-8"?>
<p:tagLst xmlns:p="http://schemas.openxmlformats.org/presentationml/2006/main">
  <p:tag name="AS_UNIQUEID" val="1157"/>
</p:tagLst>
</file>

<file path=ppt/tags/tag1017.xml><?xml version="1.0" encoding="utf-8"?>
<p:tagLst xmlns:p="http://schemas.openxmlformats.org/presentationml/2006/main">
  <p:tag name="AS_UNIQUEID" val="1553"/>
  <p:tag name="KSO_WM_BEAUTIFY_FLAG" val=""/>
</p:tagLst>
</file>

<file path=ppt/tags/tag1018.xml><?xml version="1.0" encoding="utf-8"?>
<p:tagLst xmlns:p="http://schemas.openxmlformats.org/presentationml/2006/main">
  <p:tag name="AS_UNIQUEID" val="1452"/>
</p:tagLst>
</file>

<file path=ppt/tags/tag1019.xml><?xml version="1.0" encoding="utf-8"?>
<p:tagLst xmlns:p="http://schemas.openxmlformats.org/presentationml/2006/main">
  <p:tag name="AS_UNIQUEID" val="1453"/>
</p:tagLst>
</file>

<file path=ppt/tags/tag102.xml><?xml version="1.0" encoding="utf-8"?>
<p:tagLst xmlns:p="http://schemas.openxmlformats.org/presentationml/2006/main">
  <p:tag name="AS_UNIQUEID" val="1731"/>
</p:tagLst>
</file>

<file path=ppt/tags/tag1020.xml><?xml version="1.0" encoding="utf-8"?>
<p:tagLst xmlns:p="http://schemas.openxmlformats.org/presentationml/2006/main">
  <p:tag name="AS_UNIQUEID" val="1454"/>
</p:tagLst>
</file>

<file path=ppt/tags/tag1021.xml><?xml version="1.0" encoding="utf-8"?>
<p:tagLst xmlns:p="http://schemas.openxmlformats.org/presentationml/2006/main">
  <p:tag name="AS_UNIQUEID" val="1455"/>
</p:tagLst>
</file>

<file path=ppt/tags/tag1022.xml><?xml version="1.0" encoding="utf-8"?>
<p:tagLst xmlns:p="http://schemas.openxmlformats.org/presentationml/2006/main">
  <p:tag name="AS_UNIQUEID" val="1457"/>
</p:tagLst>
</file>

<file path=ppt/tags/tag1023.xml><?xml version="1.0" encoding="utf-8"?>
<p:tagLst xmlns:p="http://schemas.openxmlformats.org/presentationml/2006/main">
  <p:tag name="AS_UNIQUEID" val="1458"/>
</p:tagLst>
</file>

<file path=ppt/tags/tag1024.xml><?xml version="1.0" encoding="utf-8"?>
<p:tagLst xmlns:p="http://schemas.openxmlformats.org/presentationml/2006/main">
  <p:tag name="AS_UNIQUEID" val="1553"/>
  <p:tag name="KSO_WM_BEAUTIFY_FLAG" val=""/>
</p:tagLst>
</file>

<file path=ppt/tags/tag1025.xml><?xml version="1.0" encoding="utf-8"?>
<p:tagLst xmlns:p="http://schemas.openxmlformats.org/presentationml/2006/main">
  <p:tag name="AS_UNIQUEID" val="3995"/>
</p:tagLst>
</file>

<file path=ppt/tags/tag1026.xml><?xml version="1.0" encoding="utf-8"?>
<p:tagLst xmlns:p="http://schemas.openxmlformats.org/presentationml/2006/main">
  <p:tag name="AS_UNIQUEID" val="3017"/>
</p:tagLst>
</file>

<file path=ppt/tags/tag1027.xml><?xml version="1.0" encoding="utf-8"?>
<p:tagLst xmlns:p="http://schemas.openxmlformats.org/presentationml/2006/main">
  <p:tag name="AS_UNIQUEID" val="3020"/>
</p:tagLst>
</file>

<file path=ppt/tags/tag1028.xml><?xml version="1.0" encoding="utf-8"?>
<p:tagLst xmlns:p="http://schemas.openxmlformats.org/presentationml/2006/main">
  <p:tag name="AS_UNIQUEID" val="3021"/>
</p:tagLst>
</file>

<file path=ppt/tags/tag1029.xml><?xml version="1.0" encoding="utf-8"?>
<p:tagLst xmlns:p="http://schemas.openxmlformats.org/presentationml/2006/main">
  <p:tag name="AS_UNIQUEID" val="3022"/>
</p:tagLst>
</file>

<file path=ppt/tags/tag103.xml><?xml version="1.0" encoding="utf-8"?>
<p:tagLst xmlns:p="http://schemas.openxmlformats.org/presentationml/2006/main">
  <p:tag name="AS_UNIQUEID" val="1732"/>
</p:tagLst>
</file>

<file path=ppt/tags/tag1030.xml><?xml version="1.0" encoding="utf-8"?>
<p:tagLst xmlns:p="http://schemas.openxmlformats.org/presentationml/2006/main">
  <p:tag name="AS_UNIQUEID" val="3023"/>
</p:tagLst>
</file>

<file path=ppt/tags/tag1031.xml><?xml version="1.0" encoding="utf-8"?>
<p:tagLst xmlns:p="http://schemas.openxmlformats.org/presentationml/2006/main">
  <p:tag name="AS_UNIQUEID" val="3024"/>
</p:tagLst>
</file>

<file path=ppt/tags/tag1032.xml><?xml version="1.0" encoding="utf-8"?>
<p:tagLst xmlns:p="http://schemas.openxmlformats.org/presentationml/2006/main">
  <p:tag name="AS_UNIQUEID" val="3025"/>
</p:tagLst>
</file>

<file path=ppt/tags/tag1033.xml><?xml version="1.0" encoding="utf-8"?>
<p:tagLst xmlns:p="http://schemas.openxmlformats.org/presentationml/2006/main">
  <p:tag name="AS_UNIQUEID" val="3026"/>
</p:tagLst>
</file>

<file path=ppt/tags/tag1034.xml><?xml version="1.0" encoding="utf-8"?>
<p:tagLst xmlns:p="http://schemas.openxmlformats.org/presentationml/2006/main">
  <p:tag name="AS_UNIQUEID" val="3027"/>
</p:tagLst>
</file>

<file path=ppt/tags/tag1035.xml><?xml version="1.0" encoding="utf-8"?>
<p:tagLst xmlns:p="http://schemas.openxmlformats.org/presentationml/2006/main">
  <p:tag name="AS_UNIQUEID" val="3028"/>
</p:tagLst>
</file>

<file path=ppt/tags/tag1036.xml><?xml version="1.0" encoding="utf-8"?>
<p:tagLst xmlns:p="http://schemas.openxmlformats.org/presentationml/2006/main">
  <p:tag name="AS_UNIQUEID" val="3029"/>
</p:tagLst>
</file>

<file path=ppt/tags/tag1037.xml><?xml version="1.0" encoding="utf-8"?>
<p:tagLst xmlns:p="http://schemas.openxmlformats.org/presentationml/2006/main">
  <p:tag name="AS_UNIQUEID" val="3030"/>
</p:tagLst>
</file>

<file path=ppt/tags/tag1038.xml><?xml version="1.0" encoding="utf-8"?>
<p:tagLst xmlns:p="http://schemas.openxmlformats.org/presentationml/2006/main">
  <p:tag name="AS_UNIQUEID" val="3031"/>
</p:tagLst>
</file>

<file path=ppt/tags/tag1039.xml><?xml version="1.0" encoding="utf-8"?>
<p:tagLst xmlns:p="http://schemas.openxmlformats.org/presentationml/2006/main">
  <p:tag name="AS_UNIQUEID" val="3032"/>
</p:tagLst>
</file>

<file path=ppt/tags/tag104.xml><?xml version="1.0" encoding="utf-8"?>
<p:tagLst xmlns:p="http://schemas.openxmlformats.org/presentationml/2006/main">
  <p:tag name="AS_UNIQUEID" val="1733"/>
</p:tagLst>
</file>

<file path=ppt/tags/tag1040.xml><?xml version="1.0" encoding="utf-8"?>
<p:tagLst xmlns:p="http://schemas.openxmlformats.org/presentationml/2006/main">
  <p:tag name="AS_UNIQUEID" val="3033"/>
</p:tagLst>
</file>

<file path=ppt/tags/tag1041.xml><?xml version="1.0" encoding="utf-8"?>
<p:tagLst xmlns:p="http://schemas.openxmlformats.org/presentationml/2006/main">
  <p:tag name="AS_UNIQUEID" val="3034"/>
</p:tagLst>
</file>

<file path=ppt/tags/tag1042.xml><?xml version="1.0" encoding="utf-8"?>
<p:tagLst xmlns:p="http://schemas.openxmlformats.org/presentationml/2006/main">
  <p:tag name="AS_UNIQUEID" val="3035"/>
</p:tagLst>
</file>

<file path=ppt/tags/tag1043.xml><?xml version="1.0" encoding="utf-8"?>
<p:tagLst xmlns:p="http://schemas.openxmlformats.org/presentationml/2006/main">
  <p:tag name="AS_UNIQUEID" val="3036"/>
</p:tagLst>
</file>

<file path=ppt/tags/tag1044.xml><?xml version="1.0" encoding="utf-8"?>
<p:tagLst xmlns:p="http://schemas.openxmlformats.org/presentationml/2006/main">
  <p:tag name="AS_UNIQUEID" val="3037"/>
</p:tagLst>
</file>

<file path=ppt/tags/tag1045.xml><?xml version="1.0" encoding="utf-8"?>
<p:tagLst xmlns:p="http://schemas.openxmlformats.org/presentationml/2006/main">
  <p:tag name="AS_UNIQUEID" val="3038"/>
</p:tagLst>
</file>

<file path=ppt/tags/tag1046.xml><?xml version="1.0" encoding="utf-8"?>
<p:tagLst xmlns:p="http://schemas.openxmlformats.org/presentationml/2006/main">
  <p:tag name="AS_UNIQUEID" val="3039"/>
</p:tagLst>
</file>

<file path=ppt/tags/tag1047.xml><?xml version="1.0" encoding="utf-8"?>
<p:tagLst xmlns:p="http://schemas.openxmlformats.org/presentationml/2006/main">
  <p:tag name="AS_UNIQUEID" val="3040"/>
</p:tagLst>
</file>

<file path=ppt/tags/tag1048.xml><?xml version="1.0" encoding="utf-8"?>
<p:tagLst xmlns:p="http://schemas.openxmlformats.org/presentationml/2006/main">
  <p:tag name="AS_UNIQUEID" val="3041"/>
</p:tagLst>
</file>

<file path=ppt/tags/tag1049.xml><?xml version="1.0" encoding="utf-8"?>
<p:tagLst xmlns:p="http://schemas.openxmlformats.org/presentationml/2006/main">
  <p:tag name="AS_UNIQUEID" val="3042"/>
</p:tagLst>
</file>

<file path=ppt/tags/tag105.xml><?xml version="1.0" encoding="utf-8"?>
<p:tagLst xmlns:p="http://schemas.openxmlformats.org/presentationml/2006/main">
  <p:tag name="AS_UNIQUEID" val="1734"/>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050.xml><?xml version="1.0" encoding="utf-8"?>
<p:tagLst xmlns:p="http://schemas.openxmlformats.org/presentationml/2006/main">
  <p:tag name="AS_UNIQUEID" val="3043"/>
</p:tagLst>
</file>

<file path=ppt/tags/tag1051.xml><?xml version="1.0" encoding="utf-8"?>
<p:tagLst xmlns:p="http://schemas.openxmlformats.org/presentationml/2006/main">
  <p:tag name="AS_UNIQUEID" val="3053"/>
</p:tagLst>
</file>

<file path=ppt/tags/tag1052.xml><?xml version="1.0" encoding="utf-8"?>
<p:tagLst xmlns:p="http://schemas.openxmlformats.org/presentationml/2006/main">
  <p:tag name="AS_UNIQUEID" val="1553"/>
  <p:tag name="KSO_WM_BEAUTIFY_FLAG" val=""/>
</p:tagLst>
</file>

<file path=ppt/tags/tag1053.xml><?xml version="1.0" encoding="utf-8"?>
<p:tagLst xmlns:p="http://schemas.openxmlformats.org/presentationml/2006/main">
  <p:tag name="AS_UNIQUEID" val="3989"/>
</p:tagLst>
</file>

<file path=ppt/tags/tag1054.xml><?xml version="1.0" encoding="utf-8"?>
<p:tagLst xmlns:p="http://schemas.openxmlformats.org/presentationml/2006/main">
  <p:tag name="AS_UNIQUEID" val="1553"/>
  <p:tag name="KSO_WM_BEAUTIFY_FLAG" val=""/>
</p:tagLst>
</file>

<file path=ppt/tags/tag1055.xml><?xml version="1.0" encoding="utf-8"?>
<p:tagLst xmlns:p="http://schemas.openxmlformats.org/presentationml/2006/main">
  <p:tag name="AS_UNIQUEID" val="3045"/>
</p:tagLst>
</file>

<file path=ppt/tags/tag1056.xml><?xml version="1.0" encoding="utf-8"?>
<p:tagLst xmlns:p="http://schemas.openxmlformats.org/presentationml/2006/main">
  <p:tag name="AS_UNIQUEID" val="3046"/>
</p:tagLst>
</file>

<file path=ppt/tags/tag1057.xml><?xml version="1.0" encoding="utf-8"?>
<p:tagLst xmlns:p="http://schemas.openxmlformats.org/presentationml/2006/main">
  <p:tag name="AS_UNIQUEID" val="3048"/>
</p:tagLst>
</file>

<file path=ppt/tags/tag1058.xml><?xml version="1.0" encoding="utf-8"?>
<p:tagLst xmlns:p="http://schemas.openxmlformats.org/presentationml/2006/main">
  <p:tag name="AS_UNIQUEID" val="1392"/>
</p:tagLst>
</file>

<file path=ppt/tags/tag1059.xml><?xml version="1.0" encoding="utf-8"?>
<p:tagLst xmlns:p="http://schemas.openxmlformats.org/presentationml/2006/main">
  <p:tag name="AS_UNIQUEID" val="1393"/>
</p:tagLst>
</file>

<file path=ppt/tags/tag106.xml><?xml version="1.0" encoding="utf-8"?>
<p:tagLst xmlns:p="http://schemas.openxmlformats.org/presentationml/2006/main">
  <p:tag name="AS_UNIQUEID" val="1735"/>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060.xml><?xml version="1.0" encoding="utf-8"?>
<p:tagLst xmlns:p="http://schemas.openxmlformats.org/presentationml/2006/main">
  <p:tag name="AS_UNIQUEID" val="1394"/>
</p:tagLst>
</file>

<file path=ppt/tags/tag1061.xml><?xml version="1.0" encoding="utf-8"?>
<p:tagLst xmlns:p="http://schemas.openxmlformats.org/presentationml/2006/main">
  <p:tag name="AS_UNIQUEID" val="1395"/>
</p:tagLst>
</file>

<file path=ppt/tags/tag1062.xml><?xml version="1.0" encoding="utf-8"?>
<p:tagLst xmlns:p="http://schemas.openxmlformats.org/presentationml/2006/main">
  <p:tag name="AS_UNIQUEID" val="1396"/>
</p:tagLst>
</file>

<file path=ppt/tags/tag1063.xml><?xml version="1.0" encoding="utf-8"?>
<p:tagLst xmlns:p="http://schemas.openxmlformats.org/presentationml/2006/main">
  <p:tag name="AS_UNIQUEID" val="1397"/>
</p:tagLst>
</file>

<file path=ppt/tags/tag1064.xml><?xml version="1.0" encoding="utf-8"?>
<p:tagLst xmlns:p="http://schemas.openxmlformats.org/presentationml/2006/main">
  <p:tag name="AS_UNIQUEID" val="1398"/>
</p:tagLst>
</file>

<file path=ppt/tags/tag1065.xml><?xml version="1.0" encoding="utf-8"?>
<p:tagLst xmlns:p="http://schemas.openxmlformats.org/presentationml/2006/main">
  <p:tag name="AS_UNIQUEID" val="1553"/>
  <p:tag name="KSO_WM_BEAUTIFY_FLAG" val=""/>
</p:tagLst>
</file>

<file path=ppt/tags/tag1066.xml><?xml version="1.0" encoding="utf-8"?>
<p:tagLst xmlns:p="http://schemas.openxmlformats.org/presentationml/2006/main">
  <p:tag name="AS_UNIQUEID" val="1406"/>
</p:tagLst>
</file>

<file path=ppt/tags/tag1067.xml><?xml version="1.0" encoding="utf-8"?>
<p:tagLst xmlns:p="http://schemas.openxmlformats.org/presentationml/2006/main">
  <p:tag name="AS_UNIQUEID" val="1407"/>
</p:tagLst>
</file>

<file path=ppt/tags/tag1068.xml><?xml version="1.0" encoding="utf-8"?>
<p:tagLst xmlns:p="http://schemas.openxmlformats.org/presentationml/2006/main">
  <p:tag name="AS_UNIQUEID" val="1421"/>
</p:tagLst>
</file>

<file path=ppt/tags/tag1069.xml><?xml version="1.0" encoding="utf-8"?>
<p:tagLst xmlns:p="http://schemas.openxmlformats.org/presentationml/2006/main">
  <p:tag name="AS_UNIQUEID" val="1553"/>
  <p:tag name="KSO_WM_BEAUTIFY_FLAG" val=""/>
</p:tagLst>
</file>

<file path=ppt/tags/tag107.xml><?xml version="1.0" encoding="utf-8"?>
<p:tagLst xmlns:p="http://schemas.openxmlformats.org/presentationml/2006/main">
  <p:tag name="AS_UNIQUEID" val="1736"/>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070.xml><?xml version="1.0" encoding="utf-8"?>
<p:tagLst xmlns:p="http://schemas.openxmlformats.org/presentationml/2006/main">
  <p:tag name="AS_UNIQUEID" val="1572"/>
</p:tagLst>
</file>

<file path=ppt/tags/tag1071.xml><?xml version="1.0" encoding="utf-8"?>
<p:tagLst xmlns:p="http://schemas.openxmlformats.org/presentationml/2006/main">
  <p:tag name="AS_UNIQUEID" val="1573"/>
</p:tagLst>
</file>

<file path=ppt/tags/tag1072.xml><?xml version="1.0" encoding="utf-8"?>
<p:tagLst xmlns:p="http://schemas.openxmlformats.org/presentationml/2006/main">
  <p:tag name="AS_UNIQUEID" val="1574"/>
</p:tagLst>
</file>

<file path=ppt/tags/tag1073.xml><?xml version="1.0" encoding="utf-8"?>
<p:tagLst xmlns:p="http://schemas.openxmlformats.org/presentationml/2006/main">
  <p:tag name="AS_UNIQUEID" val="1575"/>
</p:tagLst>
</file>

<file path=ppt/tags/tag1074.xml><?xml version="1.0" encoding="utf-8"?>
<p:tagLst xmlns:p="http://schemas.openxmlformats.org/presentationml/2006/main">
  <p:tag name="AS_UNIQUEID" val="1576"/>
</p:tagLst>
</file>

<file path=ppt/tags/tag1075.xml><?xml version="1.0" encoding="utf-8"?>
<p:tagLst xmlns:p="http://schemas.openxmlformats.org/presentationml/2006/main">
  <p:tag name="AS_UNIQUEID" val="1577"/>
</p:tagLst>
</file>

<file path=ppt/tags/tag1076.xml><?xml version="1.0" encoding="utf-8"?>
<p:tagLst xmlns:p="http://schemas.openxmlformats.org/presentationml/2006/main">
  <p:tag name="AS_UNIQUEID" val="1578"/>
</p:tagLst>
</file>

<file path=ppt/tags/tag1077.xml><?xml version="1.0" encoding="utf-8"?>
<p:tagLst xmlns:p="http://schemas.openxmlformats.org/presentationml/2006/main">
  <p:tag name="AS_UNIQUEID" val="1579"/>
</p:tagLst>
</file>

<file path=ppt/tags/tag1078.xml><?xml version="1.0" encoding="utf-8"?>
<p:tagLst xmlns:p="http://schemas.openxmlformats.org/presentationml/2006/main">
  <p:tag name="AS_UNIQUEID" val="1580"/>
</p:tagLst>
</file>

<file path=ppt/tags/tag1079.xml><?xml version="1.0" encoding="utf-8"?>
<p:tagLst xmlns:p="http://schemas.openxmlformats.org/presentationml/2006/main">
  <p:tag name="AS_UNIQUEID" val="1581"/>
</p:tagLst>
</file>

<file path=ppt/tags/tag108.xml><?xml version="1.0" encoding="utf-8"?>
<p:tagLst xmlns:p="http://schemas.openxmlformats.org/presentationml/2006/main">
  <p:tag name="AS_UNIQUEID" val="1738"/>
</p:tagLst>
</file>

<file path=ppt/tags/tag1080.xml><?xml version="1.0" encoding="utf-8"?>
<p:tagLst xmlns:p="http://schemas.openxmlformats.org/presentationml/2006/main">
  <p:tag name="AS_UNIQUEID" val="1582"/>
</p:tagLst>
</file>

<file path=ppt/tags/tag1081.xml><?xml version="1.0" encoding="utf-8"?>
<p:tagLst xmlns:p="http://schemas.openxmlformats.org/presentationml/2006/main">
  <p:tag name="AS_UNIQUEID" val="1583"/>
</p:tagLst>
</file>

<file path=ppt/tags/tag1082.xml><?xml version="1.0" encoding="utf-8"?>
<p:tagLst xmlns:p="http://schemas.openxmlformats.org/presentationml/2006/main">
  <p:tag name="AS_UNIQUEID" val="1584"/>
</p:tagLst>
</file>

<file path=ppt/tags/tag1083.xml><?xml version="1.0" encoding="utf-8"?>
<p:tagLst xmlns:p="http://schemas.openxmlformats.org/presentationml/2006/main">
  <p:tag name="AS_UNIQUEID" val="1585"/>
</p:tagLst>
</file>

<file path=ppt/tags/tag1084.xml><?xml version="1.0" encoding="utf-8"?>
<p:tagLst xmlns:p="http://schemas.openxmlformats.org/presentationml/2006/main">
  <p:tag name="AS_UNIQUEID" val="1586"/>
</p:tagLst>
</file>

<file path=ppt/tags/tag1085.xml><?xml version="1.0" encoding="utf-8"?>
<p:tagLst xmlns:p="http://schemas.openxmlformats.org/presentationml/2006/main">
  <p:tag name="AS_UNIQUEID" val="1587"/>
</p:tagLst>
</file>

<file path=ppt/tags/tag1086.xml><?xml version="1.0" encoding="utf-8"?>
<p:tagLst xmlns:p="http://schemas.openxmlformats.org/presentationml/2006/main">
  <p:tag name="AS_UNIQUEID" val="1588"/>
</p:tagLst>
</file>

<file path=ppt/tags/tag1087.xml><?xml version="1.0" encoding="utf-8"?>
<p:tagLst xmlns:p="http://schemas.openxmlformats.org/presentationml/2006/main">
  <p:tag name="AS_UNIQUEID" val="1589"/>
</p:tagLst>
</file>

<file path=ppt/tags/tag1088.xml><?xml version="1.0" encoding="utf-8"?>
<p:tagLst xmlns:p="http://schemas.openxmlformats.org/presentationml/2006/main">
  <p:tag name="AS_UNIQUEID" val="1590"/>
</p:tagLst>
</file>

<file path=ppt/tags/tag1089.xml><?xml version="1.0" encoding="utf-8"?>
<p:tagLst xmlns:p="http://schemas.openxmlformats.org/presentationml/2006/main">
  <p:tag name="AS_UNIQUEID" val="1591"/>
</p:tagLst>
</file>

<file path=ppt/tags/tag109.xml><?xml version="1.0" encoding="utf-8"?>
<p:tagLst xmlns:p="http://schemas.openxmlformats.org/presentationml/2006/main">
  <p:tag name="AS_UNIQUEID" val="1739"/>
</p:tagLst>
</file>

<file path=ppt/tags/tag1090.xml><?xml version="1.0" encoding="utf-8"?>
<p:tagLst xmlns:p="http://schemas.openxmlformats.org/presentationml/2006/main">
  <p:tag name="AS_UNIQUEID" val="1592"/>
</p:tagLst>
</file>

<file path=ppt/tags/tag1091.xml><?xml version="1.0" encoding="utf-8"?>
<p:tagLst xmlns:p="http://schemas.openxmlformats.org/presentationml/2006/main">
  <p:tag name="AS_UNIQUEID" val="1593"/>
</p:tagLst>
</file>

<file path=ppt/tags/tag1092.xml><?xml version="1.0" encoding="utf-8"?>
<p:tagLst xmlns:p="http://schemas.openxmlformats.org/presentationml/2006/main">
  <p:tag name="AS_UNIQUEID" val="1594"/>
</p:tagLst>
</file>

<file path=ppt/tags/tag1093.xml><?xml version="1.0" encoding="utf-8"?>
<p:tagLst xmlns:p="http://schemas.openxmlformats.org/presentationml/2006/main">
  <p:tag name="AS_UNIQUEID" val="1157"/>
</p:tagLst>
</file>

<file path=ppt/tags/tag1094.xml><?xml version="1.0" encoding="utf-8"?>
<p:tagLst xmlns:p="http://schemas.openxmlformats.org/presentationml/2006/main">
  <p:tag name="AS_UNIQUEID" val="1553"/>
  <p:tag name="KSO_WM_BEAUTIFY_FLAG" val=""/>
</p:tagLst>
</file>

<file path=ppt/tags/tag1095.xml><?xml version="1.0" encoding="utf-8"?>
<p:tagLst xmlns:p="http://schemas.openxmlformats.org/presentationml/2006/main">
  <p:tag name="AS_UNIQUEID" val="1406"/>
</p:tagLst>
</file>

<file path=ppt/tags/tag1096.xml><?xml version="1.0" encoding="utf-8"?>
<p:tagLst xmlns:p="http://schemas.openxmlformats.org/presentationml/2006/main">
  <p:tag name="AS_UNIQUEID" val="1407"/>
</p:tagLst>
</file>

<file path=ppt/tags/tag1097.xml><?xml version="1.0" encoding="utf-8"?>
<p:tagLst xmlns:p="http://schemas.openxmlformats.org/presentationml/2006/main">
  <p:tag name="AS_UNIQUEID" val="1408"/>
</p:tagLst>
</file>

<file path=ppt/tags/tag1098.xml><?xml version="1.0" encoding="utf-8"?>
<p:tagLst xmlns:p="http://schemas.openxmlformats.org/presentationml/2006/main">
  <p:tag name="AS_UNIQUEID" val="1409"/>
</p:tagLst>
</file>

<file path=ppt/tags/tag1099.xml><?xml version="1.0" encoding="utf-8"?>
<p:tagLst xmlns:p="http://schemas.openxmlformats.org/presentationml/2006/main">
  <p:tag name="AS_UNIQUEID" val="1410"/>
</p:tagLst>
</file>

<file path=ppt/tags/tag11.xml><?xml version="1.0" encoding="utf-8"?>
<p:tagLst xmlns:p="http://schemas.openxmlformats.org/presentationml/2006/main">
  <p:tag name="AS_UNIQUEID" val="1611"/>
</p:tagLst>
</file>

<file path=ppt/tags/tag110.xml><?xml version="1.0" encoding="utf-8"?>
<p:tagLst xmlns:p="http://schemas.openxmlformats.org/presentationml/2006/main">
  <p:tag name="AS_UNIQUEID" val="1740"/>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1100.xml><?xml version="1.0" encoding="utf-8"?>
<p:tagLst xmlns:p="http://schemas.openxmlformats.org/presentationml/2006/main">
  <p:tag name="AS_UNIQUEID" val="1411"/>
</p:tagLst>
</file>

<file path=ppt/tags/tag1101.xml><?xml version="1.0" encoding="utf-8"?>
<p:tagLst xmlns:p="http://schemas.openxmlformats.org/presentationml/2006/main">
  <p:tag name="AS_UNIQUEID" val="1412"/>
</p:tagLst>
</file>

<file path=ppt/tags/tag1102.xml><?xml version="1.0" encoding="utf-8"?>
<p:tagLst xmlns:p="http://schemas.openxmlformats.org/presentationml/2006/main">
  <p:tag name="AS_UNIQUEID" val="1413"/>
</p:tagLst>
</file>

<file path=ppt/tags/tag1103.xml><?xml version="1.0" encoding="utf-8"?>
<p:tagLst xmlns:p="http://schemas.openxmlformats.org/presentationml/2006/main">
  <p:tag name="AS_UNIQUEID" val="1414"/>
</p:tagLst>
</file>

<file path=ppt/tags/tag1104.xml><?xml version="1.0" encoding="utf-8"?>
<p:tagLst xmlns:p="http://schemas.openxmlformats.org/presentationml/2006/main">
  <p:tag name="AS_UNIQUEID" val="1415"/>
</p:tagLst>
</file>

<file path=ppt/tags/tag1105.xml><?xml version="1.0" encoding="utf-8"?>
<p:tagLst xmlns:p="http://schemas.openxmlformats.org/presentationml/2006/main">
  <p:tag name="AS_UNIQUEID" val="1416"/>
</p:tagLst>
</file>

<file path=ppt/tags/tag1106.xml><?xml version="1.0" encoding="utf-8"?>
<p:tagLst xmlns:p="http://schemas.openxmlformats.org/presentationml/2006/main">
  <p:tag name="AS_UNIQUEID" val="491"/>
  <p:tag name="KSO_WM_BEAUTIFY_FLAG" val=""/>
</p:tagLst>
</file>

<file path=ppt/tags/tag1107.xml><?xml version="1.0" encoding="utf-8"?>
<p:tagLst xmlns:p="http://schemas.openxmlformats.org/presentationml/2006/main">
  <p:tag name="AS_UNIQUEID" val="1417"/>
</p:tagLst>
</file>

<file path=ppt/tags/tag1108.xml><?xml version="1.0" encoding="utf-8"?>
<p:tagLst xmlns:p="http://schemas.openxmlformats.org/presentationml/2006/main">
  <p:tag name="AS_UNIQUEID" val="1418"/>
</p:tagLst>
</file>

<file path=ppt/tags/tag1109.xml><?xml version="1.0" encoding="utf-8"?>
<p:tagLst xmlns:p="http://schemas.openxmlformats.org/presentationml/2006/main">
  <p:tag name="AS_UNIQUEID" val="1419"/>
</p:tagLst>
</file>

<file path=ppt/tags/tag111.xml><?xml version="1.0" encoding="utf-8"?>
<p:tagLst xmlns:p="http://schemas.openxmlformats.org/presentationml/2006/main">
  <p:tag name="AS_UNIQUEID" val="1741"/>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1110.xml><?xml version="1.0" encoding="utf-8"?>
<p:tagLst xmlns:p="http://schemas.openxmlformats.org/presentationml/2006/main">
  <p:tag name="AS_UNIQUEID" val="1553"/>
  <p:tag name="KSO_WM_BEAUTIFY_FLAG" val=""/>
</p:tagLst>
</file>

<file path=ppt/tags/tag1111.xml><?xml version="1.0" encoding="utf-8"?>
<p:tagLst xmlns:p="http://schemas.openxmlformats.org/presentationml/2006/main">
  <p:tag name="KSO_WM_BEAUTIFY_FLAG" val="#wm#"/>
  <p:tag name="KSO_WM_SLIDE_ID" val="custom20205081_1"/>
  <p:tag name="KSO_WM_SLIDE_INDEX" val="1"/>
  <p:tag name="KSO_WM_SLIDE_ITEM_CNT" val="0"/>
  <p:tag name="KSO_WM_SLIDE_LAYOUT" val="a_b"/>
  <p:tag name="KSO_WM_SLIDE_LAYOUT_CNT" val="1_1"/>
  <p:tag name="KSO_WM_SLIDE_SUBTYPE" val="defaultBlank"/>
  <p:tag name="KSO_WM_SLIDE_TYPE" val="title"/>
  <p:tag name="KSO_WM_TAG_VERSION" val="1.0"/>
  <p:tag name="KSO_WM_TEMPLATE_CATEGORY" val="custom"/>
  <p:tag name="KSO_WM_TEMPLATE_COLOR_TYPE" val="1"/>
  <p:tag name="KSO_WM_TEMPLATE_INDEX" val="20205081"/>
  <p:tag name="KSO_WM_TEMPLATE_MASTER_TYPE" val="0"/>
  <p:tag name="KSO_WM_TEMPLATE_SUBCATEGORY" val="19"/>
  <p:tag name="KSO_WM_TEMPLATE_THUMBS_INDEX" val="1、4、7、12、13、14、15、16、17、18、20、24、25、28、33、36、40、43、44"/>
  <p:tag name="KSO_WM_UNIT_SHOW_EDIT_AREA_INDICATION" val="1"/>
</p:tagLst>
</file>

<file path=ppt/tags/tag1112.xml><?xml version="1.0" encoding="utf-8"?>
<p:tagLst xmlns:p="http://schemas.openxmlformats.org/presentationml/2006/main">
  <p:tag name="AS_UNIQUEID" val="1771"/>
</p:tagLst>
</file>

<file path=ppt/tags/tag1113.xml><?xml version="1.0" encoding="utf-8"?>
<p:tagLst xmlns:p="http://schemas.openxmlformats.org/presentationml/2006/main">
  <p:tag name="AS_UNIQUEID" val="1772"/>
</p:tagLst>
</file>

<file path=ppt/tags/tag1114.xml><?xml version="1.0" encoding="utf-8"?>
<p:tagLst xmlns:p="http://schemas.openxmlformats.org/presentationml/2006/main">
  <p:tag name="AS_UNIQUEID" val="1773"/>
</p:tagLst>
</file>

<file path=ppt/tags/tag1115.xml><?xml version="1.0" encoding="utf-8"?>
<p:tagLst xmlns:p="http://schemas.openxmlformats.org/presentationml/2006/main">
  <p:tag name="AS_UNIQUEID" val="1774"/>
</p:tagLst>
</file>

<file path=ppt/tags/tag1116.xml><?xml version="1.0" encoding="utf-8"?>
<p:tagLst xmlns:p="http://schemas.openxmlformats.org/presentationml/2006/main">
  <p:tag name="AS_UNIQUEID" val="1775"/>
</p:tagLst>
</file>

<file path=ppt/tags/tag1117.xml><?xml version="1.0" encoding="utf-8"?>
<p:tagLst xmlns:p="http://schemas.openxmlformats.org/presentationml/2006/main">
  <p:tag name="AS_UNIQUEID" val="1776"/>
</p:tagLst>
</file>

<file path=ppt/tags/tag1118.xml><?xml version="1.0" encoding="utf-8"?>
<p:tagLst xmlns:p="http://schemas.openxmlformats.org/presentationml/2006/main">
  <p:tag name="AS_UNIQUEID" val="1778"/>
</p:tagLst>
</file>

<file path=ppt/tags/tag1119.xml><?xml version="1.0" encoding="utf-8"?>
<p:tagLst xmlns:p="http://schemas.openxmlformats.org/presentationml/2006/main">
  <p:tag name="AS_UNIQUEID" val="1779"/>
</p:tagLst>
</file>

<file path=ppt/tags/tag112.xml><?xml version="1.0" encoding="utf-8"?>
<p:tagLst xmlns:p="http://schemas.openxmlformats.org/presentationml/2006/main">
  <p:tag name="AS_UNIQUEID" val="1742"/>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1120.xml><?xml version="1.0" encoding="utf-8"?>
<p:tagLst xmlns:p="http://schemas.openxmlformats.org/presentationml/2006/main">
  <p:tag name="AS_UNIQUEID" val="1780"/>
</p:tagLst>
</file>

<file path=ppt/tags/tag1121.xml><?xml version="1.0" encoding="utf-8"?>
<p:tagLst xmlns:p="http://schemas.openxmlformats.org/presentationml/2006/main">
  <p:tag name="AS_UNIQUEID" val="1781"/>
</p:tagLst>
</file>

<file path=ppt/tags/tag1122.xml><?xml version="1.0" encoding="utf-8"?>
<p:tagLst xmlns:p="http://schemas.openxmlformats.org/presentationml/2006/main">
  <p:tag name="AS_OS" val="Unix 3.10 unknown"/>
  <p:tag name="AS_RELEASE_DATE" val="2023.03.31"/>
  <p:tag name="AS_TITLE" val="Aspose.Slides for Java"/>
  <p:tag name="AS_VERSION" val="23.3"/>
  <p:tag name="COMMONDATA" val="eyJoZGlkIjoiNDgxYzE3Yjk4MzE2MjI1ODhjNGZiYWJkNGEzYTUwNGIifQ=="/>
</p:tagLst>
</file>

<file path=ppt/tags/tag113.xml><?xml version="1.0" encoding="utf-8"?>
<p:tagLst xmlns:p="http://schemas.openxmlformats.org/presentationml/2006/main">
  <p:tag name="AS_UNIQUEID" val="1744"/>
</p:tagLst>
</file>

<file path=ppt/tags/tag114.xml><?xml version="1.0" encoding="utf-8"?>
<p:tagLst xmlns:p="http://schemas.openxmlformats.org/presentationml/2006/main">
  <p:tag name="AS_UNIQUEID" val="1745"/>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115.xml><?xml version="1.0" encoding="utf-8"?>
<p:tagLst xmlns:p="http://schemas.openxmlformats.org/presentationml/2006/main">
  <p:tag name="AS_UNIQUEID" val="1746"/>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116.xml><?xml version="1.0" encoding="utf-8"?>
<p:tagLst xmlns:p="http://schemas.openxmlformats.org/presentationml/2006/main">
  <p:tag name="AS_UNIQUEID" val="1747"/>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117.xml><?xml version="1.0" encoding="utf-8"?>
<p:tagLst xmlns:p="http://schemas.openxmlformats.org/presentationml/2006/main">
  <p:tag name="AS_UNIQUEID" val="1749"/>
</p:tagLst>
</file>

<file path=ppt/tags/tag118.xml><?xml version="1.0" encoding="utf-8"?>
<p:tagLst xmlns:p="http://schemas.openxmlformats.org/presentationml/2006/main">
  <p:tag name="AS_UNIQUEID" val="1750"/>
</p:tagLst>
</file>

<file path=ppt/tags/tag119.xml><?xml version="1.0" encoding="utf-8"?>
<p:tagLst xmlns:p="http://schemas.openxmlformats.org/presentationml/2006/main">
  <p:tag name="AS_UNIQUEID" val="1751"/>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2.xml><?xml version="1.0" encoding="utf-8"?>
<p:tagLst xmlns:p="http://schemas.openxmlformats.org/presentationml/2006/main">
  <p:tag name="AS_UNIQUEID" val="3861"/>
</p:tagLst>
</file>

<file path=ppt/tags/tag120.xml><?xml version="1.0" encoding="utf-8"?>
<p:tagLst xmlns:p="http://schemas.openxmlformats.org/presentationml/2006/main">
  <p:tag name="AS_UNIQUEID" val="1752"/>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21.xml><?xml version="1.0" encoding="utf-8"?>
<p:tagLst xmlns:p="http://schemas.openxmlformats.org/presentationml/2006/main">
  <p:tag name="AS_UNIQUEID" val="1753"/>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22.xml><?xml version="1.0" encoding="utf-8"?>
<p:tagLst xmlns:p="http://schemas.openxmlformats.org/presentationml/2006/main">
  <p:tag name="AS_UNIQUEID" val="1755"/>
</p:tagLst>
</file>

<file path=ppt/tags/tag123.xml><?xml version="1.0" encoding="utf-8"?>
<p:tagLst xmlns:p="http://schemas.openxmlformats.org/presentationml/2006/main">
  <p:tag name="AS_UNIQUEID" val="1756"/>
</p:tagLst>
</file>

<file path=ppt/tags/tag124.xml><?xml version="1.0" encoding="utf-8"?>
<p:tagLst xmlns:p="http://schemas.openxmlformats.org/presentationml/2006/main">
  <p:tag name="AS_UNIQUEID" val="1757"/>
</p:tagLst>
</file>

<file path=ppt/tags/tag125.xml><?xml version="1.0" encoding="utf-8"?>
<p:tagLst xmlns:p="http://schemas.openxmlformats.org/presentationml/2006/main">
  <p:tag name="AS_UNIQUEID" val="1758"/>
</p:tagLst>
</file>

<file path=ppt/tags/tag126.xml><?xml version="1.0" encoding="utf-8"?>
<p:tagLst xmlns:p="http://schemas.openxmlformats.org/presentationml/2006/main">
  <p:tag name="AS_UNIQUEID" val="1759"/>
</p:tagLst>
</file>

<file path=ppt/tags/tag127.xml><?xml version="1.0" encoding="utf-8"?>
<p:tagLst xmlns:p="http://schemas.openxmlformats.org/presentationml/2006/main">
  <p:tag name="AS_UNIQUEID" val="1760"/>
</p:tagLst>
</file>

<file path=ppt/tags/tag128.xml><?xml version="1.0" encoding="utf-8"?>
<p:tagLst xmlns:p="http://schemas.openxmlformats.org/presentationml/2006/main">
  <p:tag name="AS_UNIQUEID" val="2561"/>
</p:tagLst>
</file>

<file path=ppt/tags/tag129.xml><?xml version="1.0" encoding="utf-8"?>
<p:tagLst xmlns:p="http://schemas.openxmlformats.org/presentationml/2006/main">
  <p:tag name="AS_UNIQUEID" val="1762"/>
  <p:tag name="KSO_WM_BEAUTIFY_FLAG" val="#wm#"/>
  <p:tag name="KSO_WM_TAG_VERSION" val="1.0"/>
  <p:tag name="KSO_WM_TEMPLATE_CATEGORY" val="custom"/>
  <p:tag name="KSO_WM_TEMPLATE_INDEX" val="20205081"/>
  <p:tag name="KSO_WM_UNIT_COMPATIBLE" val="0"/>
  <p:tag name="KSO_WM_UNIT_DIAGRAM_ISNUMVISUAL" val="0"/>
  <p:tag name="KSO_WM_UNIT_DIAGRAM_ISREFERUNIT" val="0"/>
  <p:tag name="KSO_WM_UNIT_HIGHLIGHT" val="0"/>
  <p:tag name="KSO_WM_UNIT_ID" val="_0**"/>
  <p:tag name="KSO_WM_UNIT_LAYERLEVEL" val="1"/>
</p:tagLst>
</file>

<file path=ppt/tags/tag13.xml><?xml version="1.0" encoding="utf-8"?>
<p:tagLst xmlns:p="http://schemas.openxmlformats.org/presentationml/2006/main">
  <p:tag name="AS_UNIQUEID" val="1613"/>
</p:tagLst>
</file>

<file path=ppt/tags/tag130.xml><?xml version="1.0" encoding="utf-8"?>
<p:tagLst xmlns:p="http://schemas.openxmlformats.org/presentationml/2006/main">
  <p:tag name="AS_UNIQUEID" val="1763"/>
  <p:tag name="KSO_WM_BEAUTIFY_FLAG" val="#wm#"/>
  <p:tag name="KSO_WM_TAG_VERSION" val="1.0"/>
  <p:tag name="KSO_WM_TEMPLATE_CATEGORY" val="custom"/>
  <p:tag name="KSO_WM_TEMPLATE_INDEX" val="20205081"/>
  <p:tag name="KSO_WM_UNIT_COMPATIBLE" val="0"/>
  <p:tag name="KSO_WM_UNIT_DIAGRAM_ISNUMVISUAL" val="0"/>
  <p:tag name="KSO_WM_UNIT_DIAGRAM_ISREFERUNIT" val="0"/>
  <p:tag name="KSO_WM_UNIT_HIGHLIGHT" val="0"/>
  <p:tag name="KSO_WM_UNIT_ID" val="_0**"/>
  <p:tag name="KSO_WM_UNIT_LAYERLEVEL" val="1"/>
</p:tagLst>
</file>

<file path=ppt/tags/tag131.xml><?xml version="1.0" encoding="utf-8"?>
<p:tagLst xmlns:p="http://schemas.openxmlformats.org/presentationml/2006/main">
  <p:tag name="AS_UNIQUEID" val="1764"/>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32.xml><?xml version="1.0" encoding="utf-8"?>
<p:tagLst xmlns:p="http://schemas.openxmlformats.org/presentationml/2006/main">
  <p:tag name="AS_UNIQUEID" val="1765"/>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33.xml><?xml version="1.0" encoding="utf-8"?>
<p:tagLst xmlns:p="http://schemas.openxmlformats.org/presentationml/2006/main">
  <p:tag name="AS_UNIQUEID" val="1766"/>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34.xml><?xml version="1.0" encoding="utf-8"?>
<p:tagLst xmlns:p="http://schemas.openxmlformats.org/presentationml/2006/main">
  <p:tag name="AS_UNIQUEID" val="1767"/>
</p:tagLst>
</file>

<file path=ppt/tags/tag135.xml><?xml version="1.0" encoding="utf-8"?>
<p:tagLst xmlns:p="http://schemas.openxmlformats.org/presentationml/2006/main">
  <p:tag name="AS_UNIQUEID" val="1768"/>
</p:tagLst>
</file>

<file path=ppt/tags/tag136.xml><?xml version="1.0" encoding="utf-8"?>
<p:tagLst xmlns:p="http://schemas.openxmlformats.org/presentationml/2006/main">
  <p:tag name="AS_UNIQUEID" val="1769"/>
</p:tagLst>
</file>

<file path=ppt/tags/tag137.xml><?xml version="1.0" encoding="utf-8"?>
<p:tagLst xmlns:p="http://schemas.openxmlformats.org/presentationml/2006/main">
  <p:tag name="AS_UNIQUEID" val="3903"/>
</p:tagLst>
</file>

<file path=ppt/tags/tag138.xml><?xml version="1.0" encoding="utf-8"?>
<p:tagLst xmlns:p="http://schemas.openxmlformats.org/presentationml/2006/main">
  <p:tag name="KSO_WM_BEAUTIFY_FLAG" val="#wm#"/>
  <p:tag name="KSO_WM_TAG_VERSION" val="1.0"/>
  <p:tag name="KSO_WM_TEMPLATE_CATEGORY" val="custom"/>
  <p:tag name="KSO_WM_TEMPLATE_COLOR_TYPE" val="1"/>
  <p:tag name="KSO_WM_TEMPLATE_INDEX" val="20205081"/>
  <p:tag name="KSO_WM_TEMPLATE_MASTER_TYPE" val="0"/>
  <p:tag name="KSO_WM_TEMPLATE_SUBCATEGORY" val="19"/>
  <p:tag name="KSO_WM_TEMPLATE_THUMBS_INDEX" val="1、4、7、12、13、14、15、16、17、18、20、24、25、28、33、36、40、43、44"/>
  <p:tag name="KSO_WM_UNIT_SHOW_EDIT_AREA_INDICATION" val="1"/>
</p:tagLst>
</file>

<file path=ppt/tags/tag139.xml><?xml version="1.0" encoding="utf-8"?>
<p:tagLst xmlns:p="http://schemas.openxmlformats.org/presentationml/2006/main">
  <p:tag name="AS_UNIQUEID" val="429"/>
</p:tagLst>
</file>

<file path=ppt/tags/tag14.xml><?xml version="1.0" encoding="utf-8"?>
<p:tagLst xmlns:p="http://schemas.openxmlformats.org/presentationml/2006/main">
  <p:tag name="AS_UNIQUEID" val="1614"/>
</p:tagLst>
</file>

<file path=ppt/tags/tag140.xml><?xml version="1.0" encoding="utf-8"?>
<p:tagLst xmlns:p="http://schemas.openxmlformats.org/presentationml/2006/main">
  <p:tag name="AS_UNIQUEID" val="3910"/>
</p:tagLst>
</file>

<file path=ppt/tags/tag141.xml><?xml version="1.0" encoding="utf-8"?>
<p:tagLst xmlns:p="http://schemas.openxmlformats.org/presentationml/2006/main">
  <p:tag name="AS_UNIQUEID" val="3911"/>
</p:tagLst>
</file>

<file path=ppt/tags/tag142.xml><?xml version="1.0" encoding="utf-8"?>
<p:tagLst xmlns:p="http://schemas.openxmlformats.org/presentationml/2006/main">
  <p:tag name="AS_UNIQUEID" val="3856"/>
  <p:tag name="KSO_WM_BEAUTIFY_FLAG" val=""/>
</p:tagLst>
</file>

<file path=ppt/tags/tag143.xml><?xml version="1.0" encoding="utf-8"?>
<p:tagLst xmlns:p="http://schemas.openxmlformats.org/presentationml/2006/main">
  <p:tag name="AS_UNIQUEID" val="1141"/>
</p:tagLst>
</file>

<file path=ppt/tags/tag144.xml><?xml version="1.0" encoding="utf-8"?>
<p:tagLst xmlns:p="http://schemas.openxmlformats.org/presentationml/2006/main">
  <p:tag name="AS_UNIQUEID" val="905"/>
</p:tagLst>
</file>

<file path=ppt/tags/tag145.xml><?xml version="1.0" encoding="utf-8"?>
<p:tagLst xmlns:p="http://schemas.openxmlformats.org/presentationml/2006/main">
  <p:tag name="AS_UNIQUEID" val="906"/>
  <p:tag name="KSO_WM_BEAUTIFY_FLAG" val=""/>
</p:tagLst>
</file>

<file path=ppt/tags/tag146.xml><?xml version="1.0" encoding="utf-8"?>
<p:tagLst xmlns:p="http://schemas.openxmlformats.org/presentationml/2006/main">
  <p:tag name="AS_UNIQUEID" val="907"/>
</p:tagLst>
</file>

<file path=ppt/tags/tag147.xml><?xml version="1.0" encoding="utf-8"?>
<p:tagLst xmlns:p="http://schemas.openxmlformats.org/presentationml/2006/main">
  <p:tag name="AS_UNIQUEID" val="908"/>
  <p:tag name="KSO_WM_BEAUTIFY_FLAG" val=""/>
</p:tagLst>
</file>

<file path=ppt/tags/tag148.xml><?xml version="1.0" encoding="utf-8"?>
<p:tagLst xmlns:p="http://schemas.openxmlformats.org/presentationml/2006/main">
  <p:tag name="AS_UNIQUEID" val="909"/>
</p:tagLst>
</file>

<file path=ppt/tags/tag149.xml><?xml version="1.0" encoding="utf-8"?>
<p:tagLst xmlns:p="http://schemas.openxmlformats.org/presentationml/2006/main">
  <p:tag name="AS_UNIQUEID" val="910"/>
  <p:tag name="KSO_WM_BEAUTIFY_FLAG" val=""/>
</p:tagLst>
</file>

<file path=ppt/tags/tag15.xml><?xml version="1.0" encoding="utf-8"?>
<p:tagLst xmlns:p="http://schemas.openxmlformats.org/presentationml/2006/main">
  <p:tag name="AS_UNIQUEID" val="1616"/>
</p:tagLst>
</file>

<file path=ppt/tags/tag150.xml><?xml version="1.0" encoding="utf-8"?>
<p:tagLst xmlns:p="http://schemas.openxmlformats.org/presentationml/2006/main">
  <p:tag name="AS_UNIQUEID" val="911"/>
  <p:tag name="KSO_WM_BEAUTIFY_FLAG" val=""/>
</p:tagLst>
</file>

<file path=ppt/tags/tag151.xml><?xml version="1.0" encoding="utf-8"?>
<p:tagLst xmlns:p="http://schemas.openxmlformats.org/presentationml/2006/main">
  <p:tag name="AS_UNIQUEID" val="912"/>
  <p:tag name="KSO_WM_BEAUTIFY_FLAG" val=""/>
</p:tagLst>
</file>

<file path=ppt/tags/tag152.xml><?xml version="1.0" encoding="utf-8"?>
<p:tagLst xmlns:p="http://schemas.openxmlformats.org/presentationml/2006/main">
  <p:tag name="AS_UNIQUEID" val="913"/>
  <p:tag name="KSO_WM_BEAUTIFY_FLAG" val=""/>
</p:tagLst>
</file>

<file path=ppt/tags/tag153.xml><?xml version="1.0" encoding="utf-8"?>
<p:tagLst xmlns:p="http://schemas.openxmlformats.org/presentationml/2006/main">
  <p:tag name="AS_UNIQUEID" val="914"/>
  <p:tag name="KSO_WM_BEAUTIFY_FLAG" val=""/>
</p:tagLst>
</file>

<file path=ppt/tags/tag154.xml><?xml version="1.0" encoding="utf-8"?>
<p:tagLst xmlns:p="http://schemas.openxmlformats.org/presentationml/2006/main">
  <p:tag name="AS_UNIQUEID" val="915"/>
  <p:tag name="KSO_WM_BEAUTIFY_FLAG" val=""/>
</p:tagLst>
</file>

<file path=ppt/tags/tag155.xml><?xml version="1.0" encoding="utf-8"?>
<p:tagLst xmlns:p="http://schemas.openxmlformats.org/presentationml/2006/main">
  <p:tag name="AS_UNIQUEID" val="916"/>
  <p:tag name="KSO_WM_BEAUTIFY_FLAG" val=""/>
</p:tagLst>
</file>

<file path=ppt/tags/tag156.xml><?xml version="1.0" encoding="utf-8"?>
<p:tagLst xmlns:p="http://schemas.openxmlformats.org/presentationml/2006/main">
  <p:tag name="AS_UNIQUEID" val="917"/>
  <p:tag name="KSO_WM_BEAUTIFY_FLAG" val=""/>
</p:tagLst>
</file>

<file path=ppt/tags/tag157.xml><?xml version="1.0" encoding="utf-8"?>
<p:tagLst xmlns:p="http://schemas.openxmlformats.org/presentationml/2006/main">
  <p:tag name="AS_UNIQUEID" val="918"/>
</p:tagLst>
</file>

<file path=ppt/tags/tag158.xml><?xml version="1.0" encoding="utf-8"?>
<p:tagLst xmlns:p="http://schemas.openxmlformats.org/presentationml/2006/main">
  <p:tag name="AS_UNIQUEID" val="919"/>
</p:tagLst>
</file>

<file path=ppt/tags/tag159.xml><?xml version="1.0" encoding="utf-8"?>
<p:tagLst xmlns:p="http://schemas.openxmlformats.org/presentationml/2006/main">
  <p:tag name="AS_UNIQUEID" val="920"/>
  <p:tag name="KSO_WM_BEAUTIFY_FLAG" val=""/>
</p:tagLst>
</file>

<file path=ppt/tags/tag16.xml><?xml version="1.0" encoding="utf-8"?>
<p:tagLst xmlns:p="http://schemas.openxmlformats.org/presentationml/2006/main">
  <p:tag name="AS_UNIQUEID" val="1617"/>
</p:tagLst>
</file>

<file path=ppt/tags/tag160.xml><?xml version="1.0" encoding="utf-8"?>
<p:tagLst xmlns:p="http://schemas.openxmlformats.org/presentationml/2006/main">
  <p:tag name="AS_UNIQUEID" val="921"/>
  <p:tag name="KSO_WM_BEAUTIFY_FLAG" val=""/>
</p:tagLst>
</file>

<file path=ppt/tags/tag161.xml><?xml version="1.0" encoding="utf-8"?>
<p:tagLst xmlns:p="http://schemas.openxmlformats.org/presentationml/2006/main">
  <p:tag name="AS_UNIQUEID" val="922"/>
  <p:tag name="KSO_WM_BEAUTIFY_FLAG" val=""/>
</p:tagLst>
</file>

<file path=ppt/tags/tag162.xml><?xml version="1.0" encoding="utf-8"?>
<p:tagLst xmlns:p="http://schemas.openxmlformats.org/presentationml/2006/main">
  <p:tag name="AS_UNIQUEID" val="923"/>
</p:tagLst>
</file>

<file path=ppt/tags/tag163.xml><?xml version="1.0" encoding="utf-8"?>
<p:tagLst xmlns:p="http://schemas.openxmlformats.org/presentationml/2006/main">
  <p:tag name="AS_UNIQUEID" val="924"/>
  <p:tag name="KSO_WM_BEAUTIFY_FLAG" val=""/>
</p:tagLst>
</file>

<file path=ppt/tags/tag164.xml><?xml version="1.0" encoding="utf-8"?>
<p:tagLst xmlns:p="http://schemas.openxmlformats.org/presentationml/2006/main">
  <p:tag name="AS_UNIQUEID" val="925"/>
  <p:tag name="KSO_WM_BEAUTIFY_FLAG" val=""/>
</p:tagLst>
</file>

<file path=ppt/tags/tag165.xml><?xml version="1.0" encoding="utf-8"?>
<p:tagLst xmlns:p="http://schemas.openxmlformats.org/presentationml/2006/main">
  <p:tag name="AS_UNIQUEID" val="926"/>
  <p:tag name="KSO_WM_BEAUTIFY_FLAG" val=""/>
</p:tagLst>
</file>

<file path=ppt/tags/tag166.xml><?xml version="1.0" encoding="utf-8"?>
<p:tagLst xmlns:p="http://schemas.openxmlformats.org/presentationml/2006/main">
  <p:tag name="AS_UNIQUEID" val="927"/>
  <p:tag name="KSO_WM_BEAUTIFY_FLAG" val=""/>
</p:tagLst>
</file>

<file path=ppt/tags/tag167.xml><?xml version="1.0" encoding="utf-8"?>
<p:tagLst xmlns:p="http://schemas.openxmlformats.org/presentationml/2006/main">
  <p:tag name="AS_UNIQUEID" val="928"/>
  <p:tag name="KSO_WM_BEAUTIFY_FLAG" val=""/>
</p:tagLst>
</file>

<file path=ppt/tags/tag168.xml><?xml version="1.0" encoding="utf-8"?>
<p:tagLst xmlns:p="http://schemas.openxmlformats.org/presentationml/2006/main">
  <p:tag name="AS_UNIQUEID" val="929"/>
  <p:tag name="KSO_WM_BEAUTIFY_FLAG" val=""/>
</p:tagLst>
</file>

<file path=ppt/tags/tag169.xml><?xml version="1.0" encoding="utf-8"?>
<p:tagLst xmlns:p="http://schemas.openxmlformats.org/presentationml/2006/main">
  <p:tag name="AS_UNIQUEID" val="930"/>
</p:tagLst>
</file>

<file path=ppt/tags/tag17.xml><?xml version="1.0" encoding="utf-8"?>
<p:tagLst xmlns:p="http://schemas.openxmlformats.org/presentationml/2006/main">
  <p:tag name="AS_UNIQUEID" val="1619"/>
</p:tagLst>
</file>

<file path=ppt/tags/tag170.xml><?xml version="1.0" encoding="utf-8"?>
<p:tagLst xmlns:p="http://schemas.openxmlformats.org/presentationml/2006/main">
  <p:tag name="AS_UNIQUEID" val="931"/>
</p:tagLst>
</file>

<file path=ppt/tags/tag171.xml><?xml version="1.0" encoding="utf-8"?>
<p:tagLst xmlns:p="http://schemas.openxmlformats.org/presentationml/2006/main">
  <p:tag name="AS_UNIQUEID" val="932"/>
  <p:tag name="KSO_WM_BEAUTIFY_FLAG" val=""/>
</p:tagLst>
</file>

<file path=ppt/tags/tag172.xml><?xml version="1.0" encoding="utf-8"?>
<p:tagLst xmlns:p="http://schemas.openxmlformats.org/presentationml/2006/main">
  <p:tag name="AS_UNIQUEID" val="933"/>
  <p:tag name="KSO_WM_BEAUTIFY_FLAG" val=""/>
</p:tagLst>
</file>

<file path=ppt/tags/tag173.xml><?xml version="1.0" encoding="utf-8"?>
<p:tagLst xmlns:p="http://schemas.openxmlformats.org/presentationml/2006/main">
  <p:tag name="AS_UNIQUEID" val="934"/>
</p:tagLst>
</file>

<file path=ppt/tags/tag174.xml><?xml version="1.0" encoding="utf-8"?>
<p:tagLst xmlns:p="http://schemas.openxmlformats.org/presentationml/2006/main">
  <p:tag name="AS_UNIQUEID" val="935"/>
  <p:tag name="KSO_WM_BEAUTIFY_FLAG" val=""/>
</p:tagLst>
</file>

<file path=ppt/tags/tag175.xml><?xml version="1.0" encoding="utf-8"?>
<p:tagLst xmlns:p="http://schemas.openxmlformats.org/presentationml/2006/main">
  <p:tag name="AS_UNIQUEID" val="936"/>
  <p:tag name="KSO_WM_BEAUTIFY_FLAG" val=""/>
</p:tagLst>
</file>

<file path=ppt/tags/tag176.xml><?xml version="1.0" encoding="utf-8"?>
<p:tagLst xmlns:p="http://schemas.openxmlformats.org/presentationml/2006/main">
  <p:tag name="AS_UNIQUEID" val="937"/>
</p:tagLst>
</file>

<file path=ppt/tags/tag177.xml><?xml version="1.0" encoding="utf-8"?>
<p:tagLst xmlns:p="http://schemas.openxmlformats.org/presentationml/2006/main">
  <p:tag name="AS_UNIQUEID" val="938"/>
  <p:tag name="KSO_WM_BEAUTIFY_FLAG" val=""/>
</p:tagLst>
</file>

<file path=ppt/tags/tag178.xml><?xml version="1.0" encoding="utf-8"?>
<p:tagLst xmlns:p="http://schemas.openxmlformats.org/presentationml/2006/main">
  <p:tag name="AS_UNIQUEID" val="939"/>
  <p:tag name="KSO_WM_BEAUTIFY_FLAG" val=""/>
</p:tagLst>
</file>

<file path=ppt/tags/tag179.xml><?xml version="1.0" encoding="utf-8"?>
<p:tagLst xmlns:p="http://schemas.openxmlformats.org/presentationml/2006/main">
  <p:tag name="AS_UNIQUEID" val="940"/>
</p:tagLst>
</file>

<file path=ppt/tags/tag18.xml><?xml version="1.0" encoding="utf-8"?>
<p:tagLst xmlns:p="http://schemas.openxmlformats.org/presentationml/2006/main">
  <p:tag name="AS_UNIQUEID" val="1620"/>
</p:tagLst>
</file>

<file path=ppt/tags/tag180.xml><?xml version="1.0" encoding="utf-8"?>
<p:tagLst xmlns:p="http://schemas.openxmlformats.org/presentationml/2006/main">
  <p:tag name="AS_UNIQUEID" val="941"/>
  <p:tag name="KSO_WM_BEAUTIFY_FLAG" val=""/>
</p:tagLst>
</file>

<file path=ppt/tags/tag181.xml><?xml version="1.0" encoding="utf-8"?>
<p:tagLst xmlns:p="http://schemas.openxmlformats.org/presentationml/2006/main">
  <p:tag name="AS_UNIQUEID" val="942"/>
  <p:tag name="KSO_WM_BEAUTIFY_FLAG" val=""/>
</p:tagLst>
</file>

<file path=ppt/tags/tag182.xml><?xml version="1.0" encoding="utf-8"?>
<p:tagLst xmlns:p="http://schemas.openxmlformats.org/presentationml/2006/main">
  <p:tag name="AS_UNIQUEID" val="943"/>
</p:tagLst>
</file>

<file path=ppt/tags/tag183.xml><?xml version="1.0" encoding="utf-8"?>
<p:tagLst xmlns:p="http://schemas.openxmlformats.org/presentationml/2006/main">
  <p:tag name="AS_UNIQUEID" val="944"/>
  <p:tag name="KSO_WM_BEAUTIFY_FLAG" val=""/>
</p:tagLst>
</file>

<file path=ppt/tags/tag184.xml><?xml version="1.0" encoding="utf-8"?>
<p:tagLst xmlns:p="http://schemas.openxmlformats.org/presentationml/2006/main">
  <p:tag name="AS_UNIQUEID" val="945"/>
  <p:tag name="KSO_WM_BEAUTIFY_FLAG" val=""/>
</p:tagLst>
</file>

<file path=ppt/tags/tag185.xml><?xml version="1.0" encoding="utf-8"?>
<p:tagLst xmlns:p="http://schemas.openxmlformats.org/presentationml/2006/main">
  <p:tag name="AS_UNIQUEID" val="946"/>
</p:tagLst>
</file>

<file path=ppt/tags/tag186.xml><?xml version="1.0" encoding="utf-8"?>
<p:tagLst xmlns:p="http://schemas.openxmlformats.org/presentationml/2006/main">
  <p:tag name="AS_UNIQUEID" val="947"/>
  <p:tag name="KSO_WM_BEAUTIFY_FLAG" val=""/>
</p:tagLst>
</file>

<file path=ppt/tags/tag187.xml><?xml version="1.0" encoding="utf-8"?>
<p:tagLst xmlns:p="http://schemas.openxmlformats.org/presentationml/2006/main">
  <p:tag name="AS_UNIQUEID" val="948"/>
  <p:tag name="KSO_WM_BEAUTIFY_FLAG" val=""/>
</p:tagLst>
</file>

<file path=ppt/tags/tag188.xml><?xml version="1.0" encoding="utf-8"?>
<p:tagLst xmlns:p="http://schemas.openxmlformats.org/presentationml/2006/main">
  <p:tag name="AS_UNIQUEID" val="949"/>
</p:tagLst>
</file>

<file path=ppt/tags/tag189.xml><?xml version="1.0" encoding="utf-8"?>
<p:tagLst xmlns:p="http://schemas.openxmlformats.org/presentationml/2006/main">
  <p:tag name="AS_UNIQUEID" val="950"/>
  <p:tag name="KSO_WM_BEAUTIFY_FLAG" val=""/>
</p:tagLst>
</file>

<file path=ppt/tags/tag19.xml><?xml version="1.0" encoding="utf-8"?>
<p:tagLst xmlns:p="http://schemas.openxmlformats.org/presentationml/2006/main">
  <p:tag name="AS_UNIQUEID" val="1622"/>
</p:tagLst>
</file>

<file path=ppt/tags/tag190.xml><?xml version="1.0" encoding="utf-8"?>
<p:tagLst xmlns:p="http://schemas.openxmlformats.org/presentationml/2006/main">
  <p:tag name="AS_UNIQUEID" val="951"/>
  <p:tag name="KSO_WM_BEAUTIFY_FLAG" val=""/>
</p:tagLst>
</file>

<file path=ppt/tags/tag191.xml><?xml version="1.0" encoding="utf-8"?>
<p:tagLst xmlns:p="http://schemas.openxmlformats.org/presentationml/2006/main">
  <p:tag name="AS_UNIQUEID" val="952"/>
</p:tagLst>
</file>

<file path=ppt/tags/tag192.xml><?xml version="1.0" encoding="utf-8"?>
<p:tagLst xmlns:p="http://schemas.openxmlformats.org/presentationml/2006/main">
  <p:tag name="AS_UNIQUEID" val="953"/>
  <p:tag name="KSO_WM_BEAUTIFY_FLAG" val=""/>
</p:tagLst>
</file>

<file path=ppt/tags/tag193.xml><?xml version="1.0" encoding="utf-8"?>
<p:tagLst xmlns:p="http://schemas.openxmlformats.org/presentationml/2006/main">
  <p:tag name="AS_UNIQUEID" val="954"/>
  <p:tag name="KSO_WM_BEAUTIFY_FLAG" val=""/>
</p:tagLst>
</file>

<file path=ppt/tags/tag194.xml><?xml version="1.0" encoding="utf-8"?>
<p:tagLst xmlns:p="http://schemas.openxmlformats.org/presentationml/2006/main">
  <p:tag name="AS_UNIQUEID" val="955"/>
  <p:tag name="KSO_WM_BEAUTIFY_FLAG" val=""/>
</p:tagLst>
</file>

<file path=ppt/tags/tag195.xml><?xml version="1.0" encoding="utf-8"?>
<p:tagLst xmlns:p="http://schemas.openxmlformats.org/presentationml/2006/main">
  <p:tag name="AS_UNIQUEID" val="956"/>
  <p:tag name="KSO_WM_BEAUTIFY_FLAG" val=""/>
</p:tagLst>
</file>

<file path=ppt/tags/tag196.xml><?xml version="1.0" encoding="utf-8"?>
<p:tagLst xmlns:p="http://schemas.openxmlformats.org/presentationml/2006/main">
  <p:tag name="AS_UNIQUEID" val="957"/>
  <p:tag name="KSO_WM_BEAUTIFY_FLAG" val=""/>
</p:tagLst>
</file>

<file path=ppt/tags/tag197.xml><?xml version="1.0" encoding="utf-8"?>
<p:tagLst xmlns:p="http://schemas.openxmlformats.org/presentationml/2006/main">
  <p:tag name="AS_UNIQUEID" val="958"/>
  <p:tag name="KSO_WM_BEAUTIFY_FLAG" val=""/>
</p:tagLst>
</file>

<file path=ppt/tags/tag198.xml><?xml version="1.0" encoding="utf-8"?>
<p:tagLst xmlns:p="http://schemas.openxmlformats.org/presentationml/2006/main">
  <p:tag name="AS_UNIQUEID" val="959"/>
  <p:tag name="KSO_WM_BEAUTIFY_FLAG" val=""/>
</p:tagLst>
</file>

<file path=ppt/tags/tag199.xml><?xml version="1.0" encoding="utf-8"?>
<p:tagLst xmlns:p="http://schemas.openxmlformats.org/presentationml/2006/main">
  <p:tag name="AS_UNIQUEID" val="960"/>
  <p:tag name="KSO_WM_BEAUTIFY_FLAG" val=""/>
</p:tagLst>
</file>

<file path=ppt/tags/tag2.xml><?xml version="1.0" encoding="utf-8"?>
<p:tagLst xmlns:p="http://schemas.openxmlformats.org/presentationml/2006/main">
  <p:tag name="AS_UNIQUEID" val="1600"/>
</p:tagLst>
</file>

<file path=ppt/tags/tag20.xml><?xml version="1.0" encoding="utf-8"?>
<p:tagLst xmlns:p="http://schemas.openxmlformats.org/presentationml/2006/main">
  <p:tag name="AS_UNIQUEID" val="1623"/>
</p:tagLst>
</file>

<file path=ppt/tags/tag200.xml><?xml version="1.0" encoding="utf-8"?>
<p:tagLst xmlns:p="http://schemas.openxmlformats.org/presentationml/2006/main">
  <p:tag name="AS_UNIQUEID" val="961"/>
  <p:tag name="KSO_WM_BEAUTIFY_FLAG" val=""/>
</p:tagLst>
</file>

<file path=ppt/tags/tag201.xml><?xml version="1.0" encoding="utf-8"?>
<p:tagLst xmlns:p="http://schemas.openxmlformats.org/presentationml/2006/main">
  <p:tag name="AS_UNIQUEID" val="962"/>
  <p:tag name="KSO_WM_BEAUTIFY_FLAG" val=""/>
</p:tagLst>
</file>

<file path=ppt/tags/tag202.xml><?xml version="1.0" encoding="utf-8"?>
<p:tagLst xmlns:p="http://schemas.openxmlformats.org/presentationml/2006/main">
  <p:tag name="AS_UNIQUEID" val="963"/>
</p:tagLst>
</file>

<file path=ppt/tags/tag203.xml><?xml version="1.0" encoding="utf-8"?>
<p:tagLst xmlns:p="http://schemas.openxmlformats.org/presentationml/2006/main">
  <p:tag name="AS_UNIQUEID" val="964"/>
  <p:tag name="KSO_WM_BEAUTIFY_FLAG" val=""/>
</p:tagLst>
</file>

<file path=ppt/tags/tag204.xml><?xml version="1.0" encoding="utf-8"?>
<p:tagLst xmlns:p="http://schemas.openxmlformats.org/presentationml/2006/main">
  <p:tag name="AS_UNIQUEID" val="965"/>
  <p:tag name="KSO_WM_BEAUTIFY_FLAG" val=""/>
</p:tagLst>
</file>

<file path=ppt/tags/tag205.xml><?xml version="1.0" encoding="utf-8"?>
<p:tagLst xmlns:p="http://schemas.openxmlformats.org/presentationml/2006/main">
  <p:tag name="AS_UNIQUEID" val="966"/>
</p:tagLst>
</file>

<file path=ppt/tags/tag206.xml><?xml version="1.0" encoding="utf-8"?>
<p:tagLst xmlns:p="http://schemas.openxmlformats.org/presentationml/2006/main">
  <p:tag name="AS_UNIQUEID" val="967"/>
  <p:tag name="KSO_WM_BEAUTIFY_FLAG" val=""/>
</p:tagLst>
</file>

<file path=ppt/tags/tag207.xml><?xml version="1.0" encoding="utf-8"?>
<p:tagLst xmlns:p="http://schemas.openxmlformats.org/presentationml/2006/main">
  <p:tag name="AS_UNIQUEID" val="968"/>
  <p:tag name="KSO_WM_BEAUTIFY_FLAG" val=""/>
</p:tagLst>
</file>

<file path=ppt/tags/tag208.xml><?xml version="1.0" encoding="utf-8"?>
<p:tagLst xmlns:p="http://schemas.openxmlformats.org/presentationml/2006/main">
  <p:tag name="AS_UNIQUEID" val="969"/>
  <p:tag name="KSO_WM_BEAUTIFY_FLAG" val=""/>
</p:tagLst>
</file>

<file path=ppt/tags/tag209.xml><?xml version="1.0" encoding="utf-8"?>
<p:tagLst xmlns:p="http://schemas.openxmlformats.org/presentationml/2006/main">
  <p:tag name="AS_UNIQUEID" val="970"/>
</p:tagLst>
</file>

<file path=ppt/tags/tag21.xml><?xml version="1.0" encoding="utf-8"?>
<p:tagLst xmlns:p="http://schemas.openxmlformats.org/presentationml/2006/main">
  <p:tag name="AS_UNIQUEID" val="1624"/>
</p:tagLst>
</file>

<file path=ppt/tags/tag210.xml><?xml version="1.0" encoding="utf-8"?>
<p:tagLst xmlns:p="http://schemas.openxmlformats.org/presentationml/2006/main">
  <p:tag name="AS_UNIQUEID" val="971"/>
</p:tagLst>
</file>

<file path=ppt/tags/tag211.xml><?xml version="1.0" encoding="utf-8"?>
<p:tagLst xmlns:p="http://schemas.openxmlformats.org/presentationml/2006/main">
  <p:tag name="AS_UNIQUEID" val="972"/>
  <p:tag name="KSO_WM_BEAUTIFY_FLAG" val=""/>
</p:tagLst>
</file>

<file path=ppt/tags/tag212.xml><?xml version="1.0" encoding="utf-8"?>
<p:tagLst xmlns:p="http://schemas.openxmlformats.org/presentationml/2006/main">
  <p:tag name="AS_UNIQUEID" val="973"/>
  <p:tag name="KSO_WM_BEAUTIFY_FLAG" val=""/>
</p:tagLst>
</file>

<file path=ppt/tags/tag213.xml><?xml version="1.0" encoding="utf-8"?>
<p:tagLst xmlns:p="http://schemas.openxmlformats.org/presentationml/2006/main">
  <p:tag name="AS_UNIQUEID" val="974"/>
  <p:tag name="KSO_WM_BEAUTIFY_FLAG" val=""/>
</p:tagLst>
</file>

<file path=ppt/tags/tag214.xml><?xml version="1.0" encoding="utf-8"?>
<p:tagLst xmlns:p="http://schemas.openxmlformats.org/presentationml/2006/main">
  <p:tag name="AS_UNIQUEID" val="975"/>
  <p:tag name="KSO_WM_BEAUTIFY_FLAG" val=""/>
</p:tagLst>
</file>

<file path=ppt/tags/tag215.xml><?xml version="1.0" encoding="utf-8"?>
<p:tagLst xmlns:p="http://schemas.openxmlformats.org/presentationml/2006/main">
  <p:tag name="AS_UNIQUEID" val="882"/>
  <p:tag name="KSO_WM_BEAUTIFY_FLAG" val=""/>
</p:tagLst>
</file>

<file path=ppt/tags/tag216.xml><?xml version="1.0" encoding="utf-8"?>
<p:tagLst xmlns:p="http://schemas.openxmlformats.org/presentationml/2006/main">
  <p:tag name="AS_UNIQUEID" val="883"/>
  <p:tag name="KSO_WM_BEAUTIFY_FLAG" val=""/>
</p:tagLst>
</file>

<file path=ppt/tags/tag217.xml><?xml version="1.0" encoding="utf-8"?>
<p:tagLst xmlns:p="http://schemas.openxmlformats.org/presentationml/2006/main">
  <p:tag name="AS_UNIQUEID" val="884"/>
</p:tagLst>
</file>

<file path=ppt/tags/tag218.xml><?xml version="1.0" encoding="utf-8"?>
<p:tagLst xmlns:p="http://schemas.openxmlformats.org/presentationml/2006/main">
  <p:tag name="AS_UNIQUEID" val="885"/>
  <p:tag name="KSO_WM_BEAUTIFY_FLAG" val=""/>
</p:tagLst>
</file>

<file path=ppt/tags/tag219.xml><?xml version="1.0" encoding="utf-8"?>
<p:tagLst xmlns:p="http://schemas.openxmlformats.org/presentationml/2006/main">
  <p:tag name="AS_UNIQUEID" val="886"/>
  <p:tag name="KSO_WM_BEAUTIFY_FLAG" val=""/>
</p:tagLst>
</file>

<file path=ppt/tags/tag22.xml><?xml version="1.0" encoding="utf-8"?>
<p:tagLst xmlns:p="http://schemas.openxmlformats.org/presentationml/2006/main">
  <p:tag name="AS_UNIQUEID" val="1626"/>
</p:tagLst>
</file>

<file path=ppt/tags/tag220.xml><?xml version="1.0" encoding="utf-8"?>
<p:tagLst xmlns:p="http://schemas.openxmlformats.org/presentationml/2006/main">
  <p:tag name="AS_UNIQUEID" val="887"/>
  <p:tag name="KSO_WM_BEAUTIFY_FLAG" val=""/>
</p:tagLst>
</file>

<file path=ppt/tags/tag221.xml><?xml version="1.0" encoding="utf-8"?>
<p:tagLst xmlns:p="http://schemas.openxmlformats.org/presentationml/2006/main">
  <p:tag name="AS_UNIQUEID" val="888"/>
  <p:tag name="KSO_WM_BEAUTIFY_FLAG" val=""/>
</p:tagLst>
</file>

<file path=ppt/tags/tag222.xml><?xml version="1.0" encoding="utf-8"?>
<p:tagLst xmlns:p="http://schemas.openxmlformats.org/presentationml/2006/main">
  <p:tag name="AS_UNIQUEID" val="889"/>
  <p:tag name="KSO_WM_BEAUTIFY_FLAG" val=""/>
</p:tagLst>
</file>

<file path=ppt/tags/tag223.xml><?xml version="1.0" encoding="utf-8"?>
<p:tagLst xmlns:p="http://schemas.openxmlformats.org/presentationml/2006/main">
  <p:tag name="AS_UNIQUEID" val="890"/>
  <p:tag name="KSO_WM_BEAUTIFY_FLAG" val=""/>
</p:tagLst>
</file>

<file path=ppt/tags/tag224.xml><?xml version="1.0" encoding="utf-8"?>
<p:tagLst xmlns:p="http://schemas.openxmlformats.org/presentationml/2006/main">
  <p:tag name="AS_UNIQUEID" val="891"/>
  <p:tag name="KSO_WM_BEAUTIFY_FLAG" val=""/>
</p:tagLst>
</file>

<file path=ppt/tags/tag225.xml><?xml version="1.0" encoding="utf-8"?>
<p:tagLst xmlns:p="http://schemas.openxmlformats.org/presentationml/2006/main">
  <p:tag name="AS_UNIQUEID" val="892"/>
  <p:tag name="KSO_WM_BEAUTIFY_FLAG" val=""/>
</p:tagLst>
</file>

<file path=ppt/tags/tag226.xml><?xml version="1.0" encoding="utf-8"?>
<p:tagLst xmlns:p="http://schemas.openxmlformats.org/presentationml/2006/main">
  <p:tag name="AS_UNIQUEID" val="893"/>
  <p:tag name="KSO_WM_BEAUTIFY_FLAG" val=""/>
</p:tagLst>
</file>

<file path=ppt/tags/tag227.xml><?xml version="1.0" encoding="utf-8"?>
<p:tagLst xmlns:p="http://schemas.openxmlformats.org/presentationml/2006/main">
  <p:tag name="AS_UNIQUEID" val="894"/>
  <p:tag name="KSO_WM_BEAUTIFY_FLAG" val=""/>
</p:tagLst>
</file>

<file path=ppt/tags/tag228.xml><?xml version="1.0" encoding="utf-8"?>
<p:tagLst xmlns:p="http://schemas.openxmlformats.org/presentationml/2006/main">
  <p:tag name="AS_UNIQUEID" val="895"/>
  <p:tag name="KSO_WM_BEAUTIFY_FLAG" val=""/>
</p:tagLst>
</file>

<file path=ppt/tags/tag229.xml><?xml version="1.0" encoding="utf-8"?>
<p:tagLst xmlns:p="http://schemas.openxmlformats.org/presentationml/2006/main">
  <p:tag name="AS_UNIQUEID" val="896"/>
  <p:tag name="KSO_WM_BEAUTIFY_FLAG" val=""/>
</p:tagLst>
</file>

<file path=ppt/tags/tag23.xml><?xml version="1.0" encoding="utf-8"?>
<p:tagLst xmlns:p="http://schemas.openxmlformats.org/presentationml/2006/main">
  <p:tag name="AS_UNIQUEID" val="1627"/>
</p:tagLst>
</file>

<file path=ppt/tags/tag230.xml><?xml version="1.0" encoding="utf-8"?>
<p:tagLst xmlns:p="http://schemas.openxmlformats.org/presentationml/2006/main">
  <p:tag name="AS_UNIQUEID" val="897"/>
  <p:tag name="KSO_WM_BEAUTIFY_FLAG" val=""/>
</p:tagLst>
</file>

<file path=ppt/tags/tag231.xml><?xml version="1.0" encoding="utf-8"?>
<p:tagLst xmlns:p="http://schemas.openxmlformats.org/presentationml/2006/main">
  <p:tag name="AS_UNIQUEID" val="898"/>
  <p:tag name="KSO_WM_BEAUTIFY_FLAG" val=""/>
</p:tagLst>
</file>

<file path=ppt/tags/tag232.xml><?xml version="1.0" encoding="utf-8"?>
<p:tagLst xmlns:p="http://schemas.openxmlformats.org/presentationml/2006/main">
  <p:tag name="AS_UNIQUEID" val="899"/>
  <p:tag name="KSO_WM_BEAUTIFY_FLAG" val=""/>
</p:tagLst>
</file>

<file path=ppt/tags/tag233.xml><?xml version="1.0" encoding="utf-8"?>
<p:tagLst xmlns:p="http://schemas.openxmlformats.org/presentationml/2006/main">
  <p:tag name="AS_UNIQUEID" val="3907"/>
</p:tagLst>
</file>

<file path=ppt/tags/tag234.xml><?xml version="1.0" encoding="utf-8"?>
<p:tagLst xmlns:p="http://schemas.openxmlformats.org/presentationml/2006/main">
  <p:tag name="AS_UNIQUEID" val="3908"/>
</p:tagLst>
</file>

<file path=ppt/tags/tag235.xml><?xml version="1.0" encoding="utf-8"?>
<p:tagLst xmlns:p="http://schemas.openxmlformats.org/presentationml/2006/main">
  <p:tag name="AS_UNIQUEID" val="1789"/>
</p:tagLst>
</file>

<file path=ppt/tags/tag236.xml><?xml version="1.0" encoding="utf-8"?>
<p:tagLst xmlns:p="http://schemas.openxmlformats.org/presentationml/2006/main">
  <p:tag name="AS_UNIQUEID" val="1790"/>
</p:tagLst>
</file>

<file path=ppt/tags/tag237.xml><?xml version="1.0" encoding="utf-8"?>
<p:tagLst xmlns:p="http://schemas.openxmlformats.org/presentationml/2006/main">
  <p:tag name="AS_UNIQUEID" val="1791"/>
</p:tagLst>
</file>

<file path=ppt/tags/tag238.xml><?xml version="1.0" encoding="utf-8"?>
<p:tagLst xmlns:p="http://schemas.openxmlformats.org/presentationml/2006/main">
  <p:tag name="AS_UNIQUEID" val="1792"/>
</p:tagLst>
</file>

<file path=ppt/tags/tag239.xml><?xml version="1.0" encoding="utf-8"?>
<p:tagLst xmlns:p="http://schemas.openxmlformats.org/presentationml/2006/main">
  <p:tag name="AS_UNIQUEID" val="1793"/>
</p:tagLst>
</file>

<file path=ppt/tags/tag24.xml><?xml version="1.0" encoding="utf-8"?>
<p:tagLst xmlns:p="http://schemas.openxmlformats.org/presentationml/2006/main">
  <p:tag name="AS_UNIQUEID" val="1628"/>
</p:tagLst>
</file>

<file path=ppt/tags/tag240.xml><?xml version="1.0" encoding="utf-8"?>
<p:tagLst xmlns:p="http://schemas.openxmlformats.org/presentationml/2006/main">
  <p:tag name="AS_UNIQUEID" val="1794"/>
</p:tagLst>
</file>

<file path=ppt/tags/tag241.xml><?xml version="1.0" encoding="utf-8"?>
<p:tagLst xmlns:p="http://schemas.openxmlformats.org/presentationml/2006/main">
  <p:tag name="AS_UNIQUEID" val="1795"/>
</p:tagLst>
</file>

<file path=ppt/tags/tag242.xml><?xml version="1.0" encoding="utf-8"?>
<p:tagLst xmlns:p="http://schemas.openxmlformats.org/presentationml/2006/main">
  <p:tag name="AS_UNIQUEID" val="1796"/>
</p:tagLst>
</file>

<file path=ppt/tags/tag243.xml><?xml version="1.0" encoding="utf-8"?>
<p:tagLst xmlns:p="http://schemas.openxmlformats.org/presentationml/2006/main">
  <p:tag name="AS_UNIQUEID" val="1797"/>
</p:tagLst>
</file>

<file path=ppt/tags/tag244.xml><?xml version="1.0" encoding="utf-8"?>
<p:tagLst xmlns:p="http://schemas.openxmlformats.org/presentationml/2006/main">
  <p:tag name="AS_UNIQUEID" val="1798"/>
</p:tagLst>
</file>

<file path=ppt/tags/tag245.xml><?xml version="1.0" encoding="utf-8"?>
<p:tagLst xmlns:p="http://schemas.openxmlformats.org/presentationml/2006/main">
  <p:tag name="AS_UNIQUEID" val="1799"/>
</p:tagLst>
</file>

<file path=ppt/tags/tag246.xml><?xml version="1.0" encoding="utf-8"?>
<p:tagLst xmlns:p="http://schemas.openxmlformats.org/presentationml/2006/main">
  <p:tag name="AS_UNIQUEID" val="1788"/>
</p:tagLst>
</file>

<file path=ppt/tags/tag247.xml><?xml version="1.0" encoding="utf-8"?>
<p:tagLst xmlns:p="http://schemas.openxmlformats.org/presentationml/2006/main">
  <p:tag name="AS_UNIQUEID" val="1553"/>
  <p:tag name="KSO_WM_BEAUTIFY_FLAG" val=""/>
</p:tagLst>
</file>

<file path=ppt/tags/tag248.xml><?xml version="1.0" encoding="utf-8"?>
<p:tagLst xmlns:p="http://schemas.openxmlformats.org/presentationml/2006/main">
  <p:tag name="AS_UNIQUEID" val="1802"/>
</p:tagLst>
</file>

<file path=ppt/tags/tag249.xml><?xml version="1.0" encoding="utf-8"?>
<p:tagLst xmlns:p="http://schemas.openxmlformats.org/presentationml/2006/main">
  <p:tag name="AS_UNIQUEID" val="1803"/>
</p:tagLst>
</file>

<file path=ppt/tags/tag25.xml><?xml version="1.0" encoding="utf-8"?>
<p:tagLst xmlns:p="http://schemas.openxmlformats.org/presentationml/2006/main">
  <p:tag name="AS_UNIQUEID" val="1629"/>
</p:tagLst>
</file>

<file path=ppt/tags/tag250.xml><?xml version="1.0" encoding="utf-8"?>
<p:tagLst xmlns:p="http://schemas.openxmlformats.org/presentationml/2006/main">
  <p:tag name="AS_UNIQUEID" val="1804"/>
</p:tagLst>
</file>

<file path=ppt/tags/tag251.xml><?xml version="1.0" encoding="utf-8"?>
<p:tagLst xmlns:p="http://schemas.openxmlformats.org/presentationml/2006/main">
  <p:tag name="AS_UNIQUEID" val="1805"/>
</p:tagLst>
</file>

<file path=ppt/tags/tag252.xml><?xml version="1.0" encoding="utf-8"?>
<p:tagLst xmlns:p="http://schemas.openxmlformats.org/presentationml/2006/main">
  <p:tag name="AS_UNIQUEID" val="1806"/>
</p:tagLst>
</file>

<file path=ppt/tags/tag253.xml><?xml version="1.0" encoding="utf-8"?>
<p:tagLst xmlns:p="http://schemas.openxmlformats.org/presentationml/2006/main">
  <p:tag name="AS_UNIQUEID" val="1807"/>
</p:tagLst>
</file>

<file path=ppt/tags/tag254.xml><?xml version="1.0" encoding="utf-8"?>
<p:tagLst xmlns:p="http://schemas.openxmlformats.org/presentationml/2006/main">
  <p:tag name="AS_UNIQUEID" val="1808"/>
</p:tagLst>
</file>

<file path=ppt/tags/tag255.xml><?xml version="1.0" encoding="utf-8"?>
<p:tagLst xmlns:p="http://schemas.openxmlformats.org/presentationml/2006/main">
  <p:tag name="AS_UNIQUEID" val="1157"/>
</p:tagLst>
</file>

<file path=ppt/tags/tag256.xml><?xml version="1.0" encoding="utf-8"?>
<p:tagLst xmlns:p="http://schemas.openxmlformats.org/presentationml/2006/main">
  <p:tag name="AS_UNIQUEID" val="1553"/>
  <p:tag name="KSO_WM_BEAUTIFY_FLAG" val=""/>
</p:tagLst>
</file>

<file path=ppt/tags/tag257.xml><?xml version="1.0" encoding="utf-8"?>
<p:tagLst xmlns:p="http://schemas.openxmlformats.org/presentationml/2006/main">
  <p:tag name="AS_UNIQUEID" val="820"/>
</p:tagLst>
</file>

<file path=ppt/tags/tag258.xml><?xml version="1.0" encoding="utf-8"?>
<p:tagLst xmlns:p="http://schemas.openxmlformats.org/presentationml/2006/main">
  <p:tag name="AS_UNIQUEID" val="2634"/>
</p:tagLst>
</file>

<file path=ppt/tags/tag259.xml><?xml version="1.0" encoding="utf-8"?>
<p:tagLst xmlns:p="http://schemas.openxmlformats.org/presentationml/2006/main">
  <p:tag name="AS_UNIQUEID" val="2635"/>
</p:tagLst>
</file>

<file path=ppt/tags/tag26.xml><?xml version="1.0" encoding="utf-8"?>
<p:tagLst xmlns:p="http://schemas.openxmlformats.org/presentationml/2006/main">
  <p:tag name="AS_UNIQUEID" val="1630"/>
</p:tagLst>
</file>

<file path=ppt/tags/tag260.xml><?xml version="1.0" encoding="utf-8"?>
<p:tagLst xmlns:p="http://schemas.openxmlformats.org/presentationml/2006/main">
  <p:tag name="AS_UNIQUEID" val="850"/>
</p:tagLst>
</file>

<file path=ppt/tags/tag261.xml><?xml version="1.0" encoding="utf-8"?>
<p:tagLst xmlns:p="http://schemas.openxmlformats.org/presentationml/2006/main">
  <p:tag name="AS_UNIQUEID" val="2595"/>
</p:tagLst>
</file>

<file path=ppt/tags/tag262.xml><?xml version="1.0" encoding="utf-8"?>
<p:tagLst xmlns:p="http://schemas.openxmlformats.org/presentationml/2006/main">
  <p:tag name="AS_UNIQUEID" val="2596"/>
</p:tagLst>
</file>

<file path=ppt/tags/tag263.xml><?xml version="1.0" encoding="utf-8"?>
<p:tagLst xmlns:p="http://schemas.openxmlformats.org/presentationml/2006/main">
  <p:tag name="AS_UNIQUEID" val="2597"/>
</p:tagLst>
</file>

<file path=ppt/tags/tag264.xml><?xml version="1.0" encoding="utf-8"?>
<p:tagLst xmlns:p="http://schemas.openxmlformats.org/presentationml/2006/main">
  <p:tag name="AS_UNIQUEID" val="2598"/>
</p:tagLst>
</file>

<file path=ppt/tags/tag265.xml><?xml version="1.0" encoding="utf-8"?>
<p:tagLst xmlns:p="http://schemas.openxmlformats.org/presentationml/2006/main">
  <p:tag name="AS_UNIQUEID" val="2599"/>
</p:tagLst>
</file>

<file path=ppt/tags/tag266.xml><?xml version="1.0" encoding="utf-8"?>
<p:tagLst xmlns:p="http://schemas.openxmlformats.org/presentationml/2006/main">
  <p:tag name="AS_UNIQUEID" val="2600"/>
</p:tagLst>
</file>

<file path=ppt/tags/tag267.xml><?xml version="1.0" encoding="utf-8"?>
<p:tagLst xmlns:p="http://schemas.openxmlformats.org/presentationml/2006/main">
  <p:tag name="AS_UNIQUEID" val="2601"/>
</p:tagLst>
</file>

<file path=ppt/tags/tag268.xml><?xml version="1.0" encoding="utf-8"?>
<p:tagLst xmlns:p="http://schemas.openxmlformats.org/presentationml/2006/main">
  <p:tag name="AS_UNIQUEID" val="2602"/>
</p:tagLst>
</file>

<file path=ppt/tags/tag269.xml><?xml version="1.0" encoding="utf-8"?>
<p:tagLst xmlns:p="http://schemas.openxmlformats.org/presentationml/2006/main">
  <p:tag name="AS_UNIQUEID" val="2603"/>
</p:tagLst>
</file>

<file path=ppt/tags/tag27.xml><?xml version="1.0" encoding="utf-8"?>
<p:tagLst xmlns:p="http://schemas.openxmlformats.org/presentationml/2006/main">
  <p:tag name="AS_UNIQUEID" val="1632"/>
</p:tagLst>
</file>

<file path=ppt/tags/tag270.xml><?xml version="1.0" encoding="utf-8"?>
<p:tagLst xmlns:p="http://schemas.openxmlformats.org/presentationml/2006/main">
  <p:tag name="AS_UNIQUEID" val="2604"/>
</p:tagLst>
</file>

<file path=ppt/tags/tag271.xml><?xml version="1.0" encoding="utf-8"?>
<p:tagLst xmlns:p="http://schemas.openxmlformats.org/presentationml/2006/main">
  <p:tag name="AS_UNIQUEID" val="3915"/>
</p:tagLst>
</file>

<file path=ppt/tags/tag272.xml><?xml version="1.0" encoding="utf-8"?>
<p:tagLst xmlns:p="http://schemas.openxmlformats.org/presentationml/2006/main">
  <p:tag name="AS_UNIQUEID" val="3916"/>
</p:tagLst>
</file>

<file path=ppt/tags/tag273.xml><?xml version="1.0" encoding="utf-8"?>
<p:tagLst xmlns:p="http://schemas.openxmlformats.org/presentationml/2006/main">
  <p:tag name="AS_UNIQUEID" val="3917"/>
</p:tagLst>
</file>

<file path=ppt/tags/tag274.xml><?xml version="1.0" encoding="utf-8"?>
<p:tagLst xmlns:p="http://schemas.openxmlformats.org/presentationml/2006/main">
  <p:tag name="AS_UNIQUEID" val="3918"/>
</p:tagLst>
</file>

<file path=ppt/tags/tag275.xml><?xml version="1.0" encoding="utf-8"?>
<p:tagLst xmlns:p="http://schemas.openxmlformats.org/presentationml/2006/main">
  <p:tag name="AS_UNIQUEID" val="3919"/>
</p:tagLst>
</file>

<file path=ppt/tags/tag276.xml><?xml version="1.0" encoding="utf-8"?>
<p:tagLst xmlns:p="http://schemas.openxmlformats.org/presentationml/2006/main">
  <p:tag name="AS_UNIQUEID" val="3920"/>
</p:tagLst>
</file>

<file path=ppt/tags/tag277.xml><?xml version="1.0" encoding="utf-8"?>
<p:tagLst xmlns:p="http://schemas.openxmlformats.org/presentationml/2006/main">
  <p:tag name="AS_UNIQUEID" val="3920"/>
</p:tagLst>
</file>

<file path=ppt/tags/tag278.xml><?xml version="1.0" encoding="utf-8"?>
<p:tagLst xmlns:p="http://schemas.openxmlformats.org/presentationml/2006/main">
  <p:tag name="AS_UNIQUEID" val="3922"/>
</p:tagLst>
</file>

<file path=ppt/tags/tag279.xml><?xml version="1.0" encoding="utf-8"?>
<p:tagLst xmlns:p="http://schemas.openxmlformats.org/presentationml/2006/main">
  <p:tag name="AS_UNIQUEID" val="3923"/>
</p:tagLst>
</file>

<file path=ppt/tags/tag28.xml><?xml version="1.0" encoding="utf-8"?>
<p:tagLst xmlns:p="http://schemas.openxmlformats.org/presentationml/2006/main">
  <p:tag name="AS_UNIQUEID" val="1635"/>
</p:tagLst>
</file>

<file path=ppt/tags/tag280.xml><?xml version="1.0" encoding="utf-8"?>
<p:tagLst xmlns:p="http://schemas.openxmlformats.org/presentationml/2006/main">
  <p:tag name="AS_UNIQUEID" val="3924"/>
</p:tagLst>
</file>

<file path=ppt/tags/tag281.xml><?xml version="1.0" encoding="utf-8"?>
<p:tagLst xmlns:p="http://schemas.openxmlformats.org/presentationml/2006/main">
  <p:tag name="AS_UNIQUEID" val="3925"/>
</p:tagLst>
</file>

<file path=ppt/tags/tag282.xml><?xml version="1.0" encoding="utf-8"?>
<p:tagLst xmlns:p="http://schemas.openxmlformats.org/presentationml/2006/main">
  <p:tag name="AS_UNIQUEID" val="3925"/>
</p:tagLst>
</file>

<file path=ppt/tags/tag283.xml><?xml version="1.0" encoding="utf-8"?>
<p:tagLst xmlns:p="http://schemas.openxmlformats.org/presentationml/2006/main">
  <p:tag name="AS_UNIQUEID" val="3927"/>
</p:tagLst>
</file>

<file path=ppt/tags/tag284.xml><?xml version="1.0" encoding="utf-8"?>
<p:tagLst xmlns:p="http://schemas.openxmlformats.org/presentationml/2006/main">
  <p:tag name="AS_UNIQUEID" val="3928"/>
</p:tagLst>
</file>

<file path=ppt/tags/tag285.xml><?xml version="1.0" encoding="utf-8"?>
<p:tagLst xmlns:p="http://schemas.openxmlformats.org/presentationml/2006/main">
  <p:tag name="AS_UNIQUEID" val="3929"/>
</p:tagLst>
</file>

<file path=ppt/tags/tag286.xml><?xml version="1.0" encoding="utf-8"?>
<p:tagLst xmlns:p="http://schemas.openxmlformats.org/presentationml/2006/main">
  <p:tag name="AS_UNIQUEID" val="3930"/>
</p:tagLst>
</file>

<file path=ppt/tags/tag287.xml><?xml version="1.0" encoding="utf-8"?>
<p:tagLst xmlns:p="http://schemas.openxmlformats.org/presentationml/2006/main">
  <p:tag name="AS_UNIQUEID" val="3931"/>
</p:tagLst>
</file>

<file path=ppt/tags/tag288.xml><?xml version="1.0" encoding="utf-8"?>
<p:tagLst xmlns:p="http://schemas.openxmlformats.org/presentationml/2006/main">
  <p:tag name="AS_UNIQUEID" val="3932"/>
</p:tagLst>
</file>

<file path=ppt/tags/tag289.xml><?xml version="1.0" encoding="utf-8"?>
<p:tagLst xmlns:p="http://schemas.openxmlformats.org/presentationml/2006/main">
  <p:tag name="AS_UNIQUEID" val="3932"/>
</p:tagLst>
</file>

<file path=ppt/tags/tag29.xml><?xml version="1.0" encoding="utf-8"?>
<p:tagLst xmlns:p="http://schemas.openxmlformats.org/presentationml/2006/main">
  <p:tag name="AS_UNIQUEID" val="1636"/>
</p:tagLst>
</file>

<file path=ppt/tags/tag290.xml><?xml version="1.0" encoding="utf-8"?>
<p:tagLst xmlns:p="http://schemas.openxmlformats.org/presentationml/2006/main">
  <p:tag name="AS_UNIQUEID" val="3934"/>
</p:tagLst>
</file>

<file path=ppt/tags/tag291.xml><?xml version="1.0" encoding="utf-8"?>
<p:tagLst xmlns:p="http://schemas.openxmlformats.org/presentationml/2006/main">
  <p:tag name="AS_UNIQUEID" val="3935"/>
</p:tagLst>
</file>

<file path=ppt/tags/tag292.xml><?xml version="1.0" encoding="utf-8"?>
<p:tagLst xmlns:p="http://schemas.openxmlformats.org/presentationml/2006/main">
  <p:tag name="AS_UNIQUEID" val="3935"/>
</p:tagLst>
</file>

<file path=ppt/tags/tag293.xml><?xml version="1.0" encoding="utf-8"?>
<p:tagLst xmlns:p="http://schemas.openxmlformats.org/presentationml/2006/main">
  <p:tag name="AS_UNIQUEID" val="3937"/>
</p:tagLst>
</file>

<file path=ppt/tags/tag294.xml><?xml version="1.0" encoding="utf-8"?>
<p:tagLst xmlns:p="http://schemas.openxmlformats.org/presentationml/2006/main">
  <p:tag name="AS_UNIQUEID" val="3938"/>
</p:tagLst>
</file>

<file path=ppt/tags/tag295.xml><?xml version="1.0" encoding="utf-8"?>
<p:tagLst xmlns:p="http://schemas.openxmlformats.org/presentationml/2006/main">
  <p:tag name="AS_UNIQUEID" val="3939"/>
</p:tagLst>
</file>

<file path=ppt/tags/tag296.xml><?xml version="1.0" encoding="utf-8"?>
<p:tagLst xmlns:p="http://schemas.openxmlformats.org/presentationml/2006/main">
  <p:tag name="AS_UNIQUEID" val="3940"/>
</p:tagLst>
</file>

<file path=ppt/tags/tag297.xml><?xml version="1.0" encoding="utf-8"?>
<p:tagLst xmlns:p="http://schemas.openxmlformats.org/presentationml/2006/main">
  <p:tag name="AS_UNIQUEID" val="3941"/>
</p:tagLst>
</file>

<file path=ppt/tags/tag298.xml><?xml version="1.0" encoding="utf-8"?>
<p:tagLst xmlns:p="http://schemas.openxmlformats.org/presentationml/2006/main">
  <p:tag name="AS_UNIQUEID" val="1553"/>
  <p:tag name="KSO_WM_BEAUTIFY_FLAG" val=""/>
</p:tagLst>
</file>

<file path=ppt/tags/tag299.xml><?xml version="1.0" encoding="utf-8"?>
<p:tagLst xmlns:p="http://schemas.openxmlformats.org/presentationml/2006/main">
  <p:tag name="AS_UNIQUEID" val="877"/>
</p:tagLst>
</file>

<file path=ppt/tags/tag3.xml><?xml version="1.0" encoding="utf-8"?>
<p:tagLst xmlns:p="http://schemas.openxmlformats.org/presentationml/2006/main">
  <p:tag name="AS_UNIQUEID" val="1601"/>
</p:tagLst>
</file>

<file path=ppt/tags/tag30.xml><?xml version="1.0" encoding="utf-8"?>
<p:tagLst xmlns:p="http://schemas.openxmlformats.org/presentationml/2006/main">
  <p:tag name="AS_UNIQUEID" val="1637"/>
</p:tagLst>
</file>

<file path=ppt/tags/tag300.xml><?xml version="1.0" encoding="utf-8"?>
<p:tagLst xmlns:p="http://schemas.openxmlformats.org/presentationml/2006/main">
  <p:tag name="AS_UNIQUEID" val="2636"/>
</p:tagLst>
</file>

<file path=ppt/tags/tag301.xml><?xml version="1.0" encoding="utf-8"?>
<p:tagLst xmlns:p="http://schemas.openxmlformats.org/presentationml/2006/main">
  <p:tag name="AS_UNIQUEID" val="881"/>
</p:tagLst>
</file>

<file path=ppt/tags/tag302.xml><?xml version="1.0" encoding="utf-8"?>
<p:tagLst xmlns:p="http://schemas.openxmlformats.org/presentationml/2006/main">
  <p:tag name="AS_UNIQUEID" val="900"/>
</p:tagLst>
</file>

<file path=ppt/tags/tag303.xml><?xml version="1.0" encoding="utf-8"?>
<p:tagLst xmlns:p="http://schemas.openxmlformats.org/presentationml/2006/main">
  <p:tag name="AS_UNIQUEID" val="901"/>
</p:tagLst>
</file>

<file path=ppt/tags/tag304.xml><?xml version="1.0" encoding="utf-8"?>
<p:tagLst xmlns:p="http://schemas.openxmlformats.org/presentationml/2006/main">
  <p:tag name="AS_UNIQUEID" val="1821"/>
</p:tagLst>
</file>

<file path=ppt/tags/tag305.xml><?xml version="1.0" encoding="utf-8"?>
<p:tagLst xmlns:p="http://schemas.openxmlformats.org/presentationml/2006/main">
  <p:tag name="AS_UNIQUEID" val="1822"/>
</p:tagLst>
</file>

<file path=ppt/tags/tag306.xml><?xml version="1.0" encoding="utf-8"?>
<p:tagLst xmlns:p="http://schemas.openxmlformats.org/presentationml/2006/main">
  <p:tag name="AS_UNIQUEID" val="1823"/>
</p:tagLst>
</file>

<file path=ppt/tags/tag307.xml><?xml version="1.0" encoding="utf-8"?>
<p:tagLst xmlns:p="http://schemas.openxmlformats.org/presentationml/2006/main">
  <p:tag name="AS_UNIQUEID" val="1824"/>
</p:tagLst>
</file>

<file path=ppt/tags/tag308.xml><?xml version="1.0" encoding="utf-8"?>
<p:tagLst xmlns:p="http://schemas.openxmlformats.org/presentationml/2006/main">
  <p:tag name="AS_UNIQUEID" val="1825"/>
</p:tagLst>
</file>

<file path=ppt/tags/tag309.xml><?xml version="1.0" encoding="utf-8"?>
<p:tagLst xmlns:p="http://schemas.openxmlformats.org/presentationml/2006/main">
  <p:tag name="AS_UNIQUEID" val="1826"/>
</p:tagLst>
</file>

<file path=ppt/tags/tag31.xml><?xml version="1.0" encoding="utf-8"?>
<p:tagLst xmlns:p="http://schemas.openxmlformats.org/presentationml/2006/main">
  <p:tag name="AS_UNIQUEID" val="1639"/>
</p:tagLst>
</file>

<file path=ppt/tags/tag310.xml><?xml version="1.0" encoding="utf-8"?>
<p:tagLst xmlns:p="http://schemas.openxmlformats.org/presentationml/2006/main">
  <p:tag name="AS_UNIQUEID" val="1827"/>
</p:tagLst>
</file>

<file path=ppt/tags/tag311.xml><?xml version="1.0" encoding="utf-8"?>
<p:tagLst xmlns:p="http://schemas.openxmlformats.org/presentationml/2006/main">
  <p:tag name="AS_UNIQUEID" val="1828"/>
</p:tagLst>
</file>

<file path=ppt/tags/tag312.xml><?xml version="1.0" encoding="utf-8"?>
<p:tagLst xmlns:p="http://schemas.openxmlformats.org/presentationml/2006/main">
  <p:tag name="AS_UNIQUEID" val="1829"/>
</p:tagLst>
</file>

<file path=ppt/tags/tag313.xml><?xml version="1.0" encoding="utf-8"?>
<p:tagLst xmlns:p="http://schemas.openxmlformats.org/presentationml/2006/main">
  <p:tag name="AS_UNIQUEID" val="1830"/>
</p:tagLst>
</file>

<file path=ppt/tags/tag314.xml><?xml version="1.0" encoding="utf-8"?>
<p:tagLst xmlns:p="http://schemas.openxmlformats.org/presentationml/2006/main">
  <p:tag name="AS_UNIQUEID" val="1831"/>
</p:tagLst>
</file>

<file path=ppt/tags/tag315.xml><?xml version="1.0" encoding="utf-8"?>
<p:tagLst xmlns:p="http://schemas.openxmlformats.org/presentationml/2006/main">
  <p:tag name="AS_UNIQUEID" val="1832"/>
</p:tagLst>
</file>

<file path=ppt/tags/tag316.xml><?xml version="1.0" encoding="utf-8"?>
<p:tagLst xmlns:p="http://schemas.openxmlformats.org/presentationml/2006/main">
  <p:tag name="AS_UNIQUEID" val="1833"/>
</p:tagLst>
</file>

<file path=ppt/tags/tag317.xml><?xml version="1.0" encoding="utf-8"?>
<p:tagLst xmlns:p="http://schemas.openxmlformats.org/presentationml/2006/main">
  <p:tag name="AS_UNIQUEID" val="1834"/>
</p:tagLst>
</file>

<file path=ppt/tags/tag318.xml><?xml version="1.0" encoding="utf-8"?>
<p:tagLst xmlns:p="http://schemas.openxmlformats.org/presentationml/2006/main">
  <p:tag name="AS_UNIQUEID" val="1835"/>
</p:tagLst>
</file>

<file path=ppt/tags/tag319.xml><?xml version="1.0" encoding="utf-8"?>
<p:tagLst xmlns:p="http://schemas.openxmlformats.org/presentationml/2006/main">
  <p:tag name="AS_UNIQUEID" val="1836"/>
</p:tagLst>
</file>

<file path=ppt/tags/tag32.xml><?xml version="1.0" encoding="utf-8"?>
<p:tagLst xmlns:p="http://schemas.openxmlformats.org/presentationml/2006/main">
  <p:tag name="AS_UNIQUEID" val="1640"/>
</p:tagLst>
</file>

<file path=ppt/tags/tag320.xml><?xml version="1.0" encoding="utf-8"?>
<p:tagLst xmlns:p="http://schemas.openxmlformats.org/presentationml/2006/main">
  <p:tag name="AS_UNIQUEID" val="1837"/>
</p:tagLst>
</file>

<file path=ppt/tags/tag321.xml><?xml version="1.0" encoding="utf-8"?>
<p:tagLst xmlns:p="http://schemas.openxmlformats.org/presentationml/2006/main">
  <p:tag name="AS_UNIQUEID" val="1838"/>
</p:tagLst>
</file>

<file path=ppt/tags/tag322.xml><?xml version="1.0" encoding="utf-8"?>
<p:tagLst xmlns:p="http://schemas.openxmlformats.org/presentationml/2006/main">
  <p:tag name="AS_UNIQUEID" val="1839"/>
</p:tagLst>
</file>

<file path=ppt/tags/tag323.xml><?xml version="1.0" encoding="utf-8"?>
<p:tagLst xmlns:p="http://schemas.openxmlformats.org/presentationml/2006/main">
  <p:tag name="AS_UNIQUEID" val="1840"/>
</p:tagLst>
</file>

<file path=ppt/tags/tag324.xml><?xml version="1.0" encoding="utf-8"?>
<p:tagLst xmlns:p="http://schemas.openxmlformats.org/presentationml/2006/main">
  <p:tag name="AS_UNIQUEID" val="1841"/>
</p:tagLst>
</file>

<file path=ppt/tags/tag325.xml><?xml version="1.0" encoding="utf-8"?>
<p:tagLst xmlns:p="http://schemas.openxmlformats.org/presentationml/2006/main">
  <p:tag name="AS_UNIQUEID" val="1842"/>
</p:tagLst>
</file>

<file path=ppt/tags/tag326.xml><?xml version="1.0" encoding="utf-8"?>
<p:tagLst xmlns:p="http://schemas.openxmlformats.org/presentationml/2006/main">
  <p:tag name="AS_UNIQUEID" val="1843"/>
</p:tagLst>
</file>

<file path=ppt/tags/tag327.xml><?xml version="1.0" encoding="utf-8"?>
<p:tagLst xmlns:p="http://schemas.openxmlformats.org/presentationml/2006/main">
  <p:tag name="AS_UNIQUEID" val="1844"/>
</p:tagLst>
</file>

<file path=ppt/tags/tag328.xml><?xml version="1.0" encoding="utf-8"?>
<p:tagLst xmlns:p="http://schemas.openxmlformats.org/presentationml/2006/main">
  <p:tag name="AS_UNIQUEID" val="1845"/>
</p:tagLst>
</file>

<file path=ppt/tags/tag329.xml><?xml version="1.0" encoding="utf-8"?>
<p:tagLst xmlns:p="http://schemas.openxmlformats.org/presentationml/2006/main">
  <p:tag name="AS_UNIQUEID" val="1846"/>
</p:tagLst>
</file>

<file path=ppt/tags/tag33.xml><?xml version="1.0" encoding="utf-8"?>
<p:tagLst xmlns:p="http://schemas.openxmlformats.org/presentationml/2006/main">
  <p:tag name="AS_UNIQUEID" val="1641"/>
</p:tagLst>
</file>

<file path=ppt/tags/tag330.xml><?xml version="1.0" encoding="utf-8"?>
<p:tagLst xmlns:p="http://schemas.openxmlformats.org/presentationml/2006/main">
  <p:tag name="AS_UNIQUEID" val="1847"/>
</p:tagLst>
</file>

<file path=ppt/tags/tag331.xml><?xml version="1.0" encoding="utf-8"?>
<p:tagLst xmlns:p="http://schemas.openxmlformats.org/presentationml/2006/main">
  <p:tag name="AS_UNIQUEID" val="1848"/>
</p:tagLst>
</file>

<file path=ppt/tags/tag332.xml><?xml version="1.0" encoding="utf-8"?>
<p:tagLst xmlns:p="http://schemas.openxmlformats.org/presentationml/2006/main">
  <p:tag name="AS_UNIQUEID" val="1849"/>
</p:tagLst>
</file>

<file path=ppt/tags/tag333.xml><?xml version="1.0" encoding="utf-8"?>
<p:tagLst xmlns:p="http://schemas.openxmlformats.org/presentationml/2006/main">
  <p:tag name="AS_UNIQUEID" val="1850"/>
</p:tagLst>
</file>

<file path=ppt/tags/tag334.xml><?xml version="1.0" encoding="utf-8"?>
<p:tagLst xmlns:p="http://schemas.openxmlformats.org/presentationml/2006/main">
  <p:tag name="AS_UNIQUEID" val="1851"/>
</p:tagLst>
</file>

<file path=ppt/tags/tag335.xml><?xml version="1.0" encoding="utf-8"?>
<p:tagLst xmlns:p="http://schemas.openxmlformats.org/presentationml/2006/main">
  <p:tag name="AS_UNIQUEID" val="1852"/>
</p:tagLst>
</file>

<file path=ppt/tags/tag336.xml><?xml version="1.0" encoding="utf-8"?>
<p:tagLst xmlns:p="http://schemas.openxmlformats.org/presentationml/2006/main">
  <p:tag name="AS_UNIQUEID" val="1853"/>
</p:tagLst>
</file>

<file path=ppt/tags/tag337.xml><?xml version="1.0" encoding="utf-8"?>
<p:tagLst xmlns:p="http://schemas.openxmlformats.org/presentationml/2006/main">
  <p:tag name="AS_UNIQUEID" val="1854"/>
</p:tagLst>
</file>

<file path=ppt/tags/tag338.xml><?xml version="1.0" encoding="utf-8"?>
<p:tagLst xmlns:p="http://schemas.openxmlformats.org/presentationml/2006/main">
  <p:tag name="AS_UNIQUEID" val="1855"/>
</p:tagLst>
</file>

<file path=ppt/tags/tag339.xml><?xml version="1.0" encoding="utf-8"?>
<p:tagLst xmlns:p="http://schemas.openxmlformats.org/presentationml/2006/main">
  <p:tag name="AS_UNIQUEID" val="1856"/>
</p:tagLst>
</file>

<file path=ppt/tags/tag34.xml><?xml version="1.0" encoding="utf-8"?>
<p:tagLst xmlns:p="http://schemas.openxmlformats.org/presentationml/2006/main">
  <p:tag name="AS_UNIQUEID" val="1643"/>
</p:tagLst>
</file>

<file path=ppt/tags/tag340.xml><?xml version="1.0" encoding="utf-8"?>
<p:tagLst xmlns:p="http://schemas.openxmlformats.org/presentationml/2006/main">
  <p:tag name="AS_UNIQUEID" val="1857"/>
</p:tagLst>
</file>

<file path=ppt/tags/tag341.xml><?xml version="1.0" encoding="utf-8"?>
<p:tagLst xmlns:p="http://schemas.openxmlformats.org/presentationml/2006/main">
  <p:tag name="AS_UNIQUEID" val="1858"/>
</p:tagLst>
</file>

<file path=ppt/tags/tag342.xml><?xml version="1.0" encoding="utf-8"?>
<p:tagLst xmlns:p="http://schemas.openxmlformats.org/presentationml/2006/main">
  <p:tag name="AS_UNIQUEID" val="1859"/>
</p:tagLst>
</file>

<file path=ppt/tags/tag343.xml><?xml version="1.0" encoding="utf-8"?>
<p:tagLst xmlns:p="http://schemas.openxmlformats.org/presentationml/2006/main">
  <p:tag name="AS_UNIQUEID" val="1860"/>
</p:tagLst>
</file>

<file path=ppt/tags/tag344.xml><?xml version="1.0" encoding="utf-8"?>
<p:tagLst xmlns:p="http://schemas.openxmlformats.org/presentationml/2006/main">
  <p:tag name="AS_UNIQUEID" val="1861"/>
</p:tagLst>
</file>

<file path=ppt/tags/tag345.xml><?xml version="1.0" encoding="utf-8"?>
<p:tagLst xmlns:p="http://schemas.openxmlformats.org/presentationml/2006/main">
  <p:tag name="AS_UNIQUEID" val="1862"/>
</p:tagLst>
</file>

<file path=ppt/tags/tag346.xml><?xml version="1.0" encoding="utf-8"?>
<p:tagLst xmlns:p="http://schemas.openxmlformats.org/presentationml/2006/main">
  <p:tag name="AS_UNIQUEID" val="1863"/>
</p:tagLst>
</file>

<file path=ppt/tags/tag347.xml><?xml version="1.0" encoding="utf-8"?>
<p:tagLst xmlns:p="http://schemas.openxmlformats.org/presentationml/2006/main">
  <p:tag name="AS_UNIQUEID" val="1864"/>
</p:tagLst>
</file>

<file path=ppt/tags/tag348.xml><?xml version="1.0" encoding="utf-8"?>
<p:tagLst xmlns:p="http://schemas.openxmlformats.org/presentationml/2006/main">
  <p:tag name="AS_UNIQUEID" val="1865"/>
</p:tagLst>
</file>

<file path=ppt/tags/tag349.xml><?xml version="1.0" encoding="utf-8"?>
<p:tagLst xmlns:p="http://schemas.openxmlformats.org/presentationml/2006/main">
  <p:tag name="AS_UNIQUEID" val="1866"/>
</p:tagLst>
</file>

<file path=ppt/tags/tag35.xml><?xml version="1.0" encoding="utf-8"?>
<p:tagLst xmlns:p="http://schemas.openxmlformats.org/presentationml/2006/main">
  <p:tag name="AS_UNIQUEID" val="1644"/>
</p:tagLst>
</file>

<file path=ppt/tags/tag350.xml><?xml version="1.0" encoding="utf-8"?>
<p:tagLst xmlns:p="http://schemas.openxmlformats.org/presentationml/2006/main">
  <p:tag name="AS_UNIQUEID" val="1867"/>
</p:tagLst>
</file>

<file path=ppt/tags/tag351.xml><?xml version="1.0" encoding="utf-8"?>
<p:tagLst xmlns:p="http://schemas.openxmlformats.org/presentationml/2006/main">
  <p:tag name="AS_UNIQUEID" val="1868"/>
</p:tagLst>
</file>

<file path=ppt/tags/tag352.xml><?xml version="1.0" encoding="utf-8"?>
<p:tagLst xmlns:p="http://schemas.openxmlformats.org/presentationml/2006/main">
  <p:tag name="AS_UNIQUEID" val="1869"/>
</p:tagLst>
</file>

<file path=ppt/tags/tag353.xml><?xml version="1.0" encoding="utf-8"?>
<p:tagLst xmlns:p="http://schemas.openxmlformats.org/presentationml/2006/main">
  <p:tag name="AS_UNIQUEID" val="1553"/>
  <p:tag name="KSO_WM_BEAUTIFY_FLAG" val=""/>
</p:tagLst>
</file>

<file path=ppt/tags/tag354.xml><?xml version="1.0" encoding="utf-8"?>
<p:tagLst xmlns:p="http://schemas.openxmlformats.org/presentationml/2006/main">
  <p:tag name="AS_UNIQUEID" val="3944"/>
</p:tagLst>
</file>

<file path=ppt/tags/tag355.xml><?xml version="1.0" encoding="utf-8"?>
<p:tagLst xmlns:p="http://schemas.openxmlformats.org/presentationml/2006/main">
  <p:tag name="AS_UNIQUEID" val="1816"/>
</p:tagLst>
</file>

<file path=ppt/tags/tag356.xml><?xml version="1.0" encoding="utf-8"?>
<p:tagLst xmlns:p="http://schemas.openxmlformats.org/presentationml/2006/main">
  <p:tag name="AS_UNIQUEID" val="1817"/>
</p:tagLst>
</file>

<file path=ppt/tags/tag357.xml><?xml version="1.0" encoding="utf-8"?>
<p:tagLst xmlns:p="http://schemas.openxmlformats.org/presentationml/2006/main">
  <p:tag name="AS_UNIQUEID" val="1818"/>
</p:tagLst>
</file>

<file path=ppt/tags/tag358.xml><?xml version="1.0" encoding="utf-8"?>
<p:tagLst xmlns:p="http://schemas.openxmlformats.org/presentationml/2006/main">
  <p:tag name="AS_UNIQUEID" val="1819"/>
</p:tagLst>
</file>

<file path=ppt/tags/tag359.xml><?xml version="1.0" encoding="utf-8"?>
<p:tagLst xmlns:p="http://schemas.openxmlformats.org/presentationml/2006/main">
  <p:tag name="AS_UNIQUEID" val="1923"/>
</p:tagLst>
</file>

<file path=ppt/tags/tag36.xml><?xml version="1.0" encoding="utf-8"?>
<p:tagLst xmlns:p="http://schemas.openxmlformats.org/presentationml/2006/main">
  <p:tag name="AS_UNIQUEID" val="1646"/>
</p:tagLst>
</file>

<file path=ppt/tags/tag360.xml><?xml version="1.0" encoding="utf-8"?>
<p:tagLst xmlns:p="http://schemas.openxmlformats.org/presentationml/2006/main">
  <p:tag name="AS_UNIQUEID" val="1924"/>
</p:tagLst>
</file>

<file path=ppt/tags/tag361.xml><?xml version="1.0" encoding="utf-8"?>
<p:tagLst xmlns:p="http://schemas.openxmlformats.org/presentationml/2006/main">
  <p:tag name="AS_UNIQUEID" val="1925"/>
</p:tagLst>
</file>

<file path=ppt/tags/tag362.xml><?xml version="1.0" encoding="utf-8"?>
<p:tagLst xmlns:p="http://schemas.openxmlformats.org/presentationml/2006/main">
  <p:tag name="AS_UNIQUEID" val="1926"/>
</p:tagLst>
</file>

<file path=ppt/tags/tag363.xml><?xml version="1.0" encoding="utf-8"?>
<p:tagLst xmlns:p="http://schemas.openxmlformats.org/presentationml/2006/main">
  <p:tag name="AS_UNIQUEID" val="1927"/>
</p:tagLst>
</file>

<file path=ppt/tags/tag364.xml><?xml version="1.0" encoding="utf-8"?>
<p:tagLst xmlns:p="http://schemas.openxmlformats.org/presentationml/2006/main">
  <p:tag name="AS_UNIQUEID" val="1928"/>
</p:tagLst>
</file>

<file path=ppt/tags/tag365.xml><?xml version="1.0" encoding="utf-8"?>
<p:tagLst xmlns:p="http://schemas.openxmlformats.org/presentationml/2006/main">
  <p:tag name="AS_UNIQUEID" val="1929"/>
</p:tagLst>
</file>

<file path=ppt/tags/tag366.xml><?xml version="1.0" encoding="utf-8"?>
<p:tagLst xmlns:p="http://schemas.openxmlformats.org/presentationml/2006/main">
  <p:tag name="AS_UNIQUEID" val="1930"/>
</p:tagLst>
</file>

<file path=ppt/tags/tag367.xml><?xml version="1.0" encoding="utf-8"?>
<p:tagLst xmlns:p="http://schemas.openxmlformats.org/presentationml/2006/main">
  <p:tag name="AS_UNIQUEID" val="1931"/>
</p:tagLst>
</file>

<file path=ppt/tags/tag368.xml><?xml version="1.0" encoding="utf-8"?>
<p:tagLst xmlns:p="http://schemas.openxmlformats.org/presentationml/2006/main">
  <p:tag name="AS_UNIQUEID" val="1932"/>
</p:tagLst>
</file>

<file path=ppt/tags/tag369.xml><?xml version="1.0" encoding="utf-8"?>
<p:tagLst xmlns:p="http://schemas.openxmlformats.org/presentationml/2006/main">
  <p:tag name="AS_UNIQUEID" val="1933"/>
</p:tagLst>
</file>

<file path=ppt/tags/tag37.xml><?xml version="1.0" encoding="utf-8"?>
<p:tagLst xmlns:p="http://schemas.openxmlformats.org/presentationml/2006/main">
  <p:tag name="AS_UNIQUEID" val="1647"/>
</p:tagLst>
</file>

<file path=ppt/tags/tag370.xml><?xml version="1.0" encoding="utf-8"?>
<p:tagLst xmlns:p="http://schemas.openxmlformats.org/presentationml/2006/main">
  <p:tag name="AS_UNIQUEID" val="1934"/>
</p:tagLst>
</file>

<file path=ppt/tags/tag371.xml><?xml version="1.0" encoding="utf-8"?>
<p:tagLst xmlns:p="http://schemas.openxmlformats.org/presentationml/2006/main">
  <p:tag name="AS_UNIQUEID" val="1935"/>
</p:tagLst>
</file>

<file path=ppt/tags/tag372.xml><?xml version="1.0" encoding="utf-8"?>
<p:tagLst xmlns:p="http://schemas.openxmlformats.org/presentationml/2006/main">
  <p:tag name="AS_UNIQUEID" val="1936"/>
</p:tagLst>
</file>

<file path=ppt/tags/tag373.xml><?xml version="1.0" encoding="utf-8"?>
<p:tagLst xmlns:p="http://schemas.openxmlformats.org/presentationml/2006/main">
  <p:tag name="AS_UNIQUEID" val="1937"/>
</p:tagLst>
</file>

<file path=ppt/tags/tag374.xml><?xml version="1.0" encoding="utf-8"?>
<p:tagLst xmlns:p="http://schemas.openxmlformats.org/presentationml/2006/main">
  <p:tag name="AS_UNIQUEID" val="1938"/>
</p:tagLst>
</file>

<file path=ppt/tags/tag375.xml><?xml version="1.0" encoding="utf-8"?>
<p:tagLst xmlns:p="http://schemas.openxmlformats.org/presentationml/2006/main">
  <p:tag name="AS_UNIQUEID" val="1939"/>
</p:tagLst>
</file>

<file path=ppt/tags/tag376.xml><?xml version="1.0" encoding="utf-8"?>
<p:tagLst xmlns:p="http://schemas.openxmlformats.org/presentationml/2006/main">
  <p:tag name="AS_UNIQUEID" val="1940"/>
</p:tagLst>
</file>

<file path=ppt/tags/tag377.xml><?xml version="1.0" encoding="utf-8"?>
<p:tagLst xmlns:p="http://schemas.openxmlformats.org/presentationml/2006/main">
  <p:tag name="AS_UNIQUEID" val="1941"/>
</p:tagLst>
</file>

<file path=ppt/tags/tag378.xml><?xml version="1.0" encoding="utf-8"?>
<p:tagLst xmlns:p="http://schemas.openxmlformats.org/presentationml/2006/main">
  <p:tag name="AS_UNIQUEID" val="1942"/>
</p:tagLst>
</file>

<file path=ppt/tags/tag379.xml><?xml version="1.0" encoding="utf-8"?>
<p:tagLst xmlns:p="http://schemas.openxmlformats.org/presentationml/2006/main">
  <p:tag name="AS_UNIQUEID" val="1943"/>
</p:tagLst>
</file>

<file path=ppt/tags/tag38.xml><?xml version="1.0" encoding="utf-8"?>
<p:tagLst xmlns:p="http://schemas.openxmlformats.org/presentationml/2006/main">
  <p:tag name="AS_UNIQUEID" val="3874"/>
</p:tagLst>
</file>

<file path=ppt/tags/tag380.xml><?xml version="1.0" encoding="utf-8"?>
<p:tagLst xmlns:p="http://schemas.openxmlformats.org/presentationml/2006/main">
  <p:tag name="AS_UNIQUEID" val="1944"/>
</p:tagLst>
</file>

<file path=ppt/tags/tag381.xml><?xml version="1.0" encoding="utf-8"?>
<p:tagLst xmlns:p="http://schemas.openxmlformats.org/presentationml/2006/main">
  <p:tag name="AS_UNIQUEID" val="1945"/>
</p:tagLst>
</file>

<file path=ppt/tags/tag382.xml><?xml version="1.0" encoding="utf-8"?>
<p:tagLst xmlns:p="http://schemas.openxmlformats.org/presentationml/2006/main">
  <p:tag name="AS_UNIQUEID" val="1946"/>
</p:tagLst>
</file>

<file path=ppt/tags/tag383.xml><?xml version="1.0" encoding="utf-8"?>
<p:tagLst xmlns:p="http://schemas.openxmlformats.org/presentationml/2006/main">
  <p:tag name="AS_UNIQUEID" val="1947"/>
</p:tagLst>
</file>

<file path=ppt/tags/tag384.xml><?xml version="1.0" encoding="utf-8"?>
<p:tagLst xmlns:p="http://schemas.openxmlformats.org/presentationml/2006/main">
  <p:tag name="AS_UNIQUEID" val="1948"/>
</p:tagLst>
</file>

<file path=ppt/tags/tag385.xml><?xml version="1.0" encoding="utf-8"?>
<p:tagLst xmlns:p="http://schemas.openxmlformats.org/presentationml/2006/main">
  <p:tag name="AS_UNIQUEID" val="1949"/>
</p:tagLst>
</file>

<file path=ppt/tags/tag386.xml><?xml version="1.0" encoding="utf-8"?>
<p:tagLst xmlns:p="http://schemas.openxmlformats.org/presentationml/2006/main">
  <p:tag name="AS_UNIQUEID" val="1950"/>
</p:tagLst>
</file>

<file path=ppt/tags/tag387.xml><?xml version="1.0" encoding="utf-8"?>
<p:tagLst xmlns:p="http://schemas.openxmlformats.org/presentationml/2006/main">
  <p:tag name="AS_UNIQUEID" val="1951"/>
</p:tagLst>
</file>

<file path=ppt/tags/tag388.xml><?xml version="1.0" encoding="utf-8"?>
<p:tagLst xmlns:p="http://schemas.openxmlformats.org/presentationml/2006/main">
  <p:tag name="AS_UNIQUEID" val="1952"/>
</p:tagLst>
</file>

<file path=ppt/tags/tag389.xml><?xml version="1.0" encoding="utf-8"?>
<p:tagLst xmlns:p="http://schemas.openxmlformats.org/presentationml/2006/main">
  <p:tag name="AS_UNIQUEID" val="1953"/>
</p:tagLst>
</file>

<file path=ppt/tags/tag39.xml><?xml version="1.0" encoding="utf-8"?>
<p:tagLst xmlns:p="http://schemas.openxmlformats.org/presentationml/2006/main">
  <p:tag name="AS_UNIQUEID" val="1650"/>
</p:tagLst>
</file>

<file path=ppt/tags/tag390.xml><?xml version="1.0" encoding="utf-8"?>
<p:tagLst xmlns:p="http://schemas.openxmlformats.org/presentationml/2006/main">
  <p:tag name="AS_UNIQUEID" val="1954"/>
</p:tagLst>
</file>

<file path=ppt/tags/tag391.xml><?xml version="1.0" encoding="utf-8"?>
<p:tagLst xmlns:p="http://schemas.openxmlformats.org/presentationml/2006/main">
  <p:tag name="AS_UNIQUEID" val="1955"/>
</p:tagLst>
</file>

<file path=ppt/tags/tag392.xml><?xml version="1.0" encoding="utf-8"?>
<p:tagLst xmlns:p="http://schemas.openxmlformats.org/presentationml/2006/main">
  <p:tag name="AS_UNIQUEID" val="1956"/>
</p:tagLst>
</file>

<file path=ppt/tags/tag393.xml><?xml version="1.0" encoding="utf-8"?>
<p:tagLst xmlns:p="http://schemas.openxmlformats.org/presentationml/2006/main">
  <p:tag name="AS_UNIQUEID" val="1957"/>
</p:tagLst>
</file>

<file path=ppt/tags/tag394.xml><?xml version="1.0" encoding="utf-8"?>
<p:tagLst xmlns:p="http://schemas.openxmlformats.org/presentationml/2006/main">
  <p:tag name="AS_UNIQUEID" val="1958"/>
</p:tagLst>
</file>

<file path=ppt/tags/tag395.xml><?xml version="1.0" encoding="utf-8"?>
<p:tagLst xmlns:p="http://schemas.openxmlformats.org/presentationml/2006/main">
  <p:tag name="AS_UNIQUEID" val="1959"/>
</p:tagLst>
</file>

<file path=ppt/tags/tag396.xml><?xml version="1.0" encoding="utf-8"?>
<p:tagLst xmlns:p="http://schemas.openxmlformats.org/presentationml/2006/main">
  <p:tag name="AS_UNIQUEID" val="1960"/>
</p:tagLst>
</file>

<file path=ppt/tags/tag397.xml><?xml version="1.0" encoding="utf-8"?>
<p:tagLst xmlns:p="http://schemas.openxmlformats.org/presentationml/2006/main">
  <p:tag name="AS_UNIQUEID" val="1961"/>
</p:tagLst>
</file>

<file path=ppt/tags/tag398.xml><?xml version="1.0" encoding="utf-8"?>
<p:tagLst xmlns:p="http://schemas.openxmlformats.org/presentationml/2006/main">
  <p:tag name="AS_UNIQUEID" val="1962"/>
</p:tagLst>
</file>

<file path=ppt/tags/tag399.xml><?xml version="1.0" encoding="utf-8"?>
<p:tagLst xmlns:p="http://schemas.openxmlformats.org/presentationml/2006/main">
  <p:tag name="AS_UNIQUEID" val="1963"/>
</p:tagLst>
</file>

<file path=ppt/tags/tag4.xml><?xml version="1.0" encoding="utf-8"?>
<p:tagLst xmlns:p="http://schemas.openxmlformats.org/presentationml/2006/main">
  <p:tag name="AS_UNIQUEID" val="1603"/>
</p:tagLst>
</file>

<file path=ppt/tags/tag40.xml><?xml version="1.0" encoding="utf-8"?>
<p:tagLst xmlns:p="http://schemas.openxmlformats.org/presentationml/2006/main">
  <p:tag name="AS_UNIQUEID" val="1651"/>
</p:tagLst>
</file>

<file path=ppt/tags/tag400.xml><?xml version="1.0" encoding="utf-8"?>
<p:tagLst xmlns:p="http://schemas.openxmlformats.org/presentationml/2006/main">
  <p:tag name="AS_UNIQUEID" val="1964"/>
</p:tagLst>
</file>

<file path=ppt/tags/tag401.xml><?xml version="1.0" encoding="utf-8"?>
<p:tagLst xmlns:p="http://schemas.openxmlformats.org/presentationml/2006/main">
  <p:tag name="AS_UNIQUEID" val="1965"/>
</p:tagLst>
</file>

<file path=ppt/tags/tag402.xml><?xml version="1.0" encoding="utf-8"?>
<p:tagLst xmlns:p="http://schemas.openxmlformats.org/presentationml/2006/main">
  <p:tag name="AS_UNIQUEID" val="1966"/>
</p:tagLst>
</file>

<file path=ppt/tags/tag403.xml><?xml version="1.0" encoding="utf-8"?>
<p:tagLst xmlns:p="http://schemas.openxmlformats.org/presentationml/2006/main">
  <p:tag name="AS_UNIQUEID" val="1967"/>
</p:tagLst>
</file>

<file path=ppt/tags/tag404.xml><?xml version="1.0" encoding="utf-8"?>
<p:tagLst xmlns:p="http://schemas.openxmlformats.org/presentationml/2006/main">
  <p:tag name="AS_UNIQUEID" val="1968"/>
</p:tagLst>
</file>

<file path=ppt/tags/tag405.xml><?xml version="1.0" encoding="utf-8"?>
<p:tagLst xmlns:p="http://schemas.openxmlformats.org/presentationml/2006/main">
  <p:tag name="AS_UNIQUEID" val="1969"/>
</p:tagLst>
</file>

<file path=ppt/tags/tag406.xml><?xml version="1.0" encoding="utf-8"?>
<p:tagLst xmlns:p="http://schemas.openxmlformats.org/presentationml/2006/main">
  <p:tag name="AS_UNIQUEID" val="1970"/>
</p:tagLst>
</file>

<file path=ppt/tags/tag407.xml><?xml version="1.0" encoding="utf-8"?>
<p:tagLst xmlns:p="http://schemas.openxmlformats.org/presentationml/2006/main">
  <p:tag name="AS_UNIQUEID" val="1971"/>
</p:tagLst>
</file>

<file path=ppt/tags/tag408.xml><?xml version="1.0" encoding="utf-8"?>
<p:tagLst xmlns:p="http://schemas.openxmlformats.org/presentationml/2006/main">
  <p:tag name="AS_UNIQUEID" val="1972"/>
</p:tagLst>
</file>

<file path=ppt/tags/tag409.xml><?xml version="1.0" encoding="utf-8"?>
<p:tagLst xmlns:p="http://schemas.openxmlformats.org/presentationml/2006/main">
  <p:tag name="AS_UNIQUEID" val="1973"/>
</p:tagLst>
</file>

<file path=ppt/tags/tag41.xml><?xml version="1.0" encoding="utf-8"?>
<p:tagLst xmlns:p="http://schemas.openxmlformats.org/presentationml/2006/main">
  <p:tag name="AS_UNIQUEID" val="1653"/>
</p:tagLst>
</file>

<file path=ppt/tags/tag410.xml><?xml version="1.0" encoding="utf-8"?>
<p:tagLst xmlns:p="http://schemas.openxmlformats.org/presentationml/2006/main">
  <p:tag name="AS_UNIQUEID" val="1974"/>
</p:tagLst>
</file>

<file path=ppt/tags/tag411.xml><?xml version="1.0" encoding="utf-8"?>
<p:tagLst xmlns:p="http://schemas.openxmlformats.org/presentationml/2006/main">
  <p:tag name="AS_UNIQUEID" val="1975"/>
</p:tagLst>
</file>

<file path=ppt/tags/tag412.xml><?xml version="1.0" encoding="utf-8"?>
<p:tagLst xmlns:p="http://schemas.openxmlformats.org/presentationml/2006/main">
  <p:tag name="AS_UNIQUEID" val="1976"/>
</p:tagLst>
</file>

<file path=ppt/tags/tag413.xml><?xml version="1.0" encoding="utf-8"?>
<p:tagLst xmlns:p="http://schemas.openxmlformats.org/presentationml/2006/main">
  <p:tag name="AS_UNIQUEID" val="1977"/>
</p:tagLst>
</file>

<file path=ppt/tags/tag414.xml><?xml version="1.0" encoding="utf-8"?>
<p:tagLst xmlns:p="http://schemas.openxmlformats.org/presentationml/2006/main">
  <p:tag name="AS_UNIQUEID" val="1978"/>
</p:tagLst>
</file>

<file path=ppt/tags/tag415.xml><?xml version="1.0" encoding="utf-8"?>
<p:tagLst xmlns:p="http://schemas.openxmlformats.org/presentationml/2006/main">
  <p:tag name="AS_UNIQUEID" val="1979"/>
</p:tagLst>
</file>

<file path=ppt/tags/tag416.xml><?xml version="1.0" encoding="utf-8"?>
<p:tagLst xmlns:p="http://schemas.openxmlformats.org/presentationml/2006/main">
  <p:tag name="AS_UNIQUEID" val="1980"/>
</p:tagLst>
</file>

<file path=ppt/tags/tag417.xml><?xml version="1.0" encoding="utf-8"?>
<p:tagLst xmlns:p="http://schemas.openxmlformats.org/presentationml/2006/main">
  <p:tag name="AS_UNIQUEID" val="1981"/>
</p:tagLst>
</file>

<file path=ppt/tags/tag418.xml><?xml version="1.0" encoding="utf-8"?>
<p:tagLst xmlns:p="http://schemas.openxmlformats.org/presentationml/2006/main">
  <p:tag name="AS_UNIQUEID" val="1982"/>
</p:tagLst>
</file>

<file path=ppt/tags/tag419.xml><?xml version="1.0" encoding="utf-8"?>
<p:tagLst xmlns:p="http://schemas.openxmlformats.org/presentationml/2006/main">
  <p:tag name="AS_UNIQUEID" val="1983"/>
</p:tagLst>
</file>

<file path=ppt/tags/tag42.xml><?xml version="1.0" encoding="utf-8"?>
<p:tagLst xmlns:p="http://schemas.openxmlformats.org/presentationml/2006/main">
  <p:tag name="AS_UNIQUEID" val="1654"/>
</p:tagLst>
</file>

<file path=ppt/tags/tag420.xml><?xml version="1.0" encoding="utf-8"?>
<p:tagLst xmlns:p="http://schemas.openxmlformats.org/presentationml/2006/main">
  <p:tag name="AS_UNIQUEID" val="1984"/>
</p:tagLst>
</file>

<file path=ppt/tags/tag421.xml><?xml version="1.0" encoding="utf-8"?>
<p:tagLst xmlns:p="http://schemas.openxmlformats.org/presentationml/2006/main">
  <p:tag name="AS_UNIQUEID" val="1985"/>
</p:tagLst>
</file>

<file path=ppt/tags/tag422.xml><?xml version="1.0" encoding="utf-8"?>
<p:tagLst xmlns:p="http://schemas.openxmlformats.org/presentationml/2006/main">
  <p:tag name="AS_UNIQUEID" val="1986"/>
</p:tagLst>
</file>

<file path=ppt/tags/tag423.xml><?xml version="1.0" encoding="utf-8"?>
<p:tagLst xmlns:p="http://schemas.openxmlformats.org/presentationml/2006/main">
  <p:tag name="AS_UNIQUEID" val="1987"/>
</p:tagLst>
</file>

<file path=ppt/tags/tag424.xml><?xml version="1.0" encoding="utf-8"?>
<p:tagLst xmlns:p="http://schemas.openxmlformats.org/presentationml/2006/main">
  <p:tag name="AS_UNIQUEID" val="1988"/>
</p:tagLst>
</file>

<file path=ppt/tags/tag425.xml><?xml version="1.0" encoding="utf-8"?>
<p:tagLst xmlns:p="http://schemas.openxmlformats.org/presentationml/2006/main">
  <p:tag name="AS_UNIQUEID" val="3947"/>
</p:tagLst>
</file>

<file path=ppt/tags/tag426.xml><?xml version="1.0" encoding="utf-8"?>
<p:tagLst xmlns:p="http://schemas.openxmlformats.org/presentationml/2006/main">
  <p:tag name="AS_UNIQUEID" val="2030"/>
</p:tagLst>
</file>

<file path=ppt/tags/tag427.xml><?xml version="1.0" encoding="utf-8"?>
<p:tagLst xmlns:p="http://schemas.openxmlformats.org/presentationml/2006/main">
  <p:tag name="AS_UNIQUEID" val="2030"/>
</p:tagLst>
</file>

<file path=ppt/tags/tag428.xml><?xml version="1.0" encoding="utf-8"?>
<p:tagLst xmlns:p="http://schemas.openxmlformats.org/presentationml/2006/main">
  <p:tag name="AS_UNIQUEID" val="2030"/>
</p:tagLst>
</file>

<file path=ppt/tags/tag429.xml><?xml version="1.0" encoding="utf-8"?>
<p:tagLst xmlns:p="http://schemas.openxmlformats.org/presentationml/2006/main">
  <p:tag name="AS_UNIQUEID" val="1553"/>
  <p:tag name="KSO_WM_BEAUTIFY_FLAG" val=""/>
</p:tagLst>
</file>

<file path=ppt/tags/tag43.xml><?xml version="1.0" encoding="utf-8"?>
<p:tagLst xmlns:p="http://schemas.openxmlformats.org/presentationml/2006/main">
  <p:tag name="AS_UNIQUEID" val="1656"/>
</p:tagLst>
</file>

<file path=ppt/tags/tag430.xml><?xml version="1.0" encoding="utf-8"?>
<p:tagLst xmlns:p="http://schemas.openxmlformats.org/presentationml/2006/main">
  <p:tag name="AS_UNIQUEID" val="1920"/>
</p:tagLst>
</file>

<file path=ppt/tags/tag431.xml><?xml version="1.0" encoding="utf-8"?>
<p:tagLst xmlns:p="http://schemas.openxmlformats.org/presentationml/2006/main">
  <p:tag name="AS_UNIQUEID" val="1921"/>
</p:tagLst>
</file>

<file path=ppt/tags/tag432.xml><?xml version="1.0" encoding="utf-8"?>
<p:tagLst xmlns:p="http://schemas.openxmlformats.org/presentationml/2006/main">
  <p:tag name="AS_UNIQUEID" val="1991"/>
</p:tagLst>
</file>

<file path=ppt/tags/tag433.xml><?xml version="1.0" encoding="utf-8"?>
<p:tagLst xmlns:p="http://schemas.openxmlformats.org/presentationml/2006/main">
  <p:tag name="AS_UNIQUEID" val="1992"/>
</p:tagLst>
</file>

<file path=ppt/tags/tag434.xml><?xml version="1.0" encoding="utf-8"?>
<p:tagLst xmlns:p="http://schemas.openxmlformats.org/presentationml/2006/main">
  <p:tag name="AS_UNIQUEID" val="1993"/>
</p:tagLst>
</file>

<file path=ppt/tags/tag435.xml><?xml version="1.0" encoding="utf-8"?>
<p:tagLst xmlns:p="http://schemas.openxmlformats.org/presentationml/2006/main">
  <p:tag name="AS_UNIQUEID" val="1994"/>
</p:tagLst>
</file>

<file path=ppt/tags/tag436.xml><?xml version="1.0" encoding="utf-8"?>
<p:tagLst xmlns:p="http://schemas.openxmlformats.org/presentationml/2006/main">
  <p:tag name="AS_UNIQUEID" val="1995"/>
</p:tagLst>
</file>

<file path=ppt/tags/tag437.xml><?xml version="1.0" encoding="utf-8"?>
<p:tagLst xmlns:p="http://schemas.openxmlformats.org/presentationml/2006/main">
  <p:tag name="AS_UNIQUEID" val="1996"/>
</p:tagLst>
</file>

<file path=ppt/tags/tag438.xml><?xml version="1.0" encoding="utf-8"?>
<p:tagLst xmlns:p="http://schemas.openxmlformats.org/presentationml/2006/main">
  <p:tag name="AS_UNIQUEID" val="1997"/>
</p:tagLst>
</file>

<file path=ppt/tags/tag439.xml><?xml version="1.0" encoding="utf-8"?>
<p:tagLst xmlns:p="http://schemas.openxmlformats.org/presentationml/2006/main">
  <p:tag name="AS_UNIQUEID" val="1998"/>
</p:tagLst>
</file>

<file path=ppt/tags/tag44.xml><?xml version="1.0" encoding="utf-8"?>
<p:tagLst xmlns:p="http://schemas.openxmlformats.org/presentationml/2006/main">
  <p:tag name="AS_UNIQUEID" val="1657"/>
</p:tagLst>
</file>

<file path=ppt/tags/tag440.xml><?xml version="1.0" encoding="utf-8"?>
<p:tagLst xmlns:p="http://schemas.openxmlformats.org/presentationml/2006/main">
  <p:tag name="AS_UNIQUEID" val="1999"/>
</p:tagLst>
</file>

<file path=ppt/tags/tag441.xml><?xml version="1.0" encoding="utf-8"?>
<p:tagLst xmlns:p="http://schemas.openxmlformats.org/presentationml/2006/main">
  <p:tag name="AS_UNIQUEID" val="2000"/>
</p:tagLst>
</file>

<file path=ppt/tags/tag442.xml><?xml version="1.0" encoding="utf-8"?>
<p:tagLst xmlns:p="http://schemas.openxmlformats.org/presentationml/2006/main">
  <p:tag name="AS_UNIQUEID" val="2001"/>
</p:tagLst>
</file>

<file path=ppt/tags/tag443.xml><?xml version="1.0" encoding="utf-8"?>
<p:tagLst xmlns:p="http://schemas.openxmlformats.org/presentationml/2006/main">
  <p:tag name="AS_UNIQUEID" val="2002"/>
</p:tagLst>
</file>

<file path=ppt/tags/tag444.xml><?xml version="1.0" encoding="utf-8"?>
<p:tagLst xmlns:p="http://schemas.openxmlformats.org/presentationml/2006/main">
  <p:tag name="AS_UNIQUEID" val="1553"/>
  <p:tag name="KSO_WM_BEAUTIFY_FLAG" val=""/>
</p:tagLst>
</file>

<file path=ppt/tags/tag445.xml><?xml version="1.0" encoding="utf-8"?>
<p:tagLst xmlns:p="http://schemas.openxmlformats.org/presentationml/2006/main">
  <p:tag name="AS_UNIQUEID" val="276"/>
</p:tagLst>
</file>

<file path=ppt/tags/tag446.xml><?xml version="1.0" encoding="utf-8"?>
<p:tagLst xmlns:p="http://schemas.openxmlformats.org/presentationml/2006/main">
  <p:tag name="AS_UNIQUEID" val="2203"/>
  <p:tag name="KSO_WM_UNIT_TABLE_BEAUTIFY" val="smartTable{4a86db56-c9ad-422c-adc6-1cc67c2212a4}"/>
</p:tagLst>
</file>

<file path=ppt/tags/tag447.xml><?xml version="1.0" encoding="utf-8"?>
<p:tagLst xmlns:p="http://schemas.openxmlformats.org/presentationml/2006/main">
  <p:tag name="AS_UNIQUEID" val="259"/>
</p:tagLst>
</file>

<file path=ppt/tags/tag448.xml><?xml version="1.0" encoding="utf-8"?>
<p:tagLst xmlns:p="http://schemas.openxmlformats.org/presentationml/2006/main">
  <p:tag name="AS_UNIQUEID" val="260"/>
</p:tagLst>
</file>

<file path=ppt/tags/tag449.xml><?xml version="1.0" encoding="utf-8"?>
<p:tagLst xmlns:p="http://schemas.openxmlformats.org/presentationml/2006/main">
  <p:tag name="AS_UNIQUEID" val="261"/>
</p:tagLst>
</file>

<file path=ppt/tags/tag45.xml><?xml version="1.0" encoding="utf-8"?>
<p:tagLst xmlns:p="http://schemas.openxmlformats.org/presentationml/2006/main">
  <p:tag name="AS_UNIQUEID" val="1659"/>
</p:tagLst>
</file>

<file path=ppt/tags/tag450.xml><?xml version="1.0" encoding="utf-8"?>
<p:tagLst xmlns:p="http://schemas.openxmlformats.org/presentationml/2006/main">
  <p:tag name="AS_UNIQUEID" val="262"/>
</p:tagLst>
</file>

<file path=ppt/tags/tag451.xml><?xml version="1.0" encoding="utf-8"?>
<p:tagLst xmlns:p="http://schemas.openxmlformats.org/presentationml/2006/main">
  <p:tag name="AS_UNIQUEID" val="265"/>
</p:tagLst>
</file>

<file path=ppt/tags/tag452.xml><?xml version="1.0" encoding="utf-8"?>
<p:tagLst xmlns:p="http://schemas.openxmlformats.org/presentationml/2006/main">
  <p:tag name="AS_UNIQUEID" val="266"/>
</p:tagLst>
</file>

<file path=ppt/tags/tag453.xml><?xml version="1.0" encoding="utf-8"?>
<p:tagLst xmlns:p="http://schemas.openxmlformats.org/presentationml/2006/main">
  <p:tag name="AS_UNIQUEID" val="267"/>
</p:tagLst>
</file>

<file path=ppt/tags/tag454.xml><?xml version="1.0" encoding="utf-8"?>
<p:tagLst xmlns:p="http://schemas.openxmlformats.org/presentationml/2006/main">
  <p:tag name="AS_UNIQUEID" val="268"/>
</p:tagLst>
</file>

<file path=ppt/tags/tag455.xml><?xml version="1.0" encoding="utf-8"?>
<p:tagLst xmlns:p="http://schemas.openxmlformats.org/presentationml/2006/main">
  <p:tag name="AS_UNIQUEID" val="269"/>
</p:tagLst>
</file>

<file path=ppt/tags/tag456.xml><?xml version="1.0" encoding="utf-8"?>
<p:tagLst xmlns:p="http://schemas.openxmlformats.org/presentationml/2006/main">
  <p:tag name="AS_UNIQUEID" val="270"/>
</p:tagLst>
</file>

<file path=ppt/tags/tag457.xml><?xml version="1.0" encoding="utf-8"?>
<p:tagLst xmlns:p="http://schemas.openxmlformats.org/presentationml/2006/main">
  <p:tag name="AS_UNIQUEID" val="271"/>
</p:tagLst>
</file>

<file path=ppt/tags/tag458.xml><?xml version="1.0" encoding="utf-8"?>
<p:tagLst xmlns:p="http://schemas.openxmlformats.org/presentationml/2006/main">
  <p:tag name="AS_UNIQUEID" val="272"/>
</p:tagLst>
</file>

<file path=ppt/tags/tag459.xml><?xml version="1.0" encoding="utf-8"?>
<p:tagLst xmlns:p="http://schemas.openxmlformats.org/presentationml/2006/main">
  <p:tag name="AS_UNIQUEID" val="273"/>
</p:tagLst>
</file>

<file path=ppt/tags/tag46.xml><?xml version="1.0" encoding="utf-8"?>
<p:tagLst xmlns:p="http://schemas.openxmlformats.org/presentationml/2006/main">
  <p:tag name="AS_UNIQUEID" val="1660"/>
</p:tagLst>
</file>

<file path=ppt/tags/tag460.xml><?xml version="1.0" encoding="utf-8"?>
<p:tagLst xmlns:p="http://schemas.openxmlformats.org/presentationml/2006/main">
  <p:tag name="AS_UNIQUEID" val="274"/>
</p:tagLst>
</file>

<file path=ppt/tags/tag461.xml><?xml version="1.0" encoding="utf-8"?>
<p:tagLst xmlns:p="http://schemas.openxmlformats.org/presentationml/2006/main">
  <p:tag name="AS_UNIQUEID" val="3949"/>
</p:tagLst>
</file>

<file path=ppt/tags/tag462.xml><?xml version="1.0" encoding="utf-8"?>
<p:tagLst xmlns:p="http://schemas.openxmlformats.org/presentationml/2006/main">
  <p:tag name="AS_UNIQUEID" val="2038"/>
</p:tagLst>
</file>

<file path=ppt/tags/tag463.xml><?xml version="1.0" encoding="utf-8"?>
<p:tagLst xmlns:p="http://schemas.openxmlformats.org/presentationml/2006/main">
  <p:tag name="AS_UNIQUEID" val="2039"/>
</p:tagLst>
</file>

<file path=ppt/tags/tag464.xml><?xml version="1.0" encoding="utf-8"?>
<p:tagLst xmlns:p="http://schemas.openxmlformats.org/presentationml/2006/main">
  <p:tag name="AS_UNIQUEID" val="2040"/>
</p:tagLst>
</file>

<file path=ppt/tags/tag465.xml><?xml version="1.0" encoding="utf-8"?>
<p:tagLst xmlns:p="http://schemas.openxmlformats.org/presentationml/2006/main">
  <p:tag name="AS_UNIQUEID" val="2041"/>
</p:tagLst>
</file>

<file path=ppt/tags/tag466.xml><?xml version="1.0" encoding="utf-8"?>
<p:tagLst xmlns:p="http://schemas.openxmlformats.org/presentationml/2006/main">
  <p:tag name="AS_UNIQUEID" val="2042"/>
</p:tagLst>
</file>

<file path=ppt/tags/tag467.xml><?xml version="1.0" encoding="utf-8"?>
<p:tagLst xmlns:p="http://schemas.openxmlformats.org/presentationml/2006/main">
  <p:tag name="AS_UNIQUEID" val="2043"/>
</p:tagLst>
</file>

<file path=ppt/tags/tag468.xml><?xml version="1.0" encoding="utf-8"?>
<p:tagLst xmlns:p="http://schemas.openxmlformats.org/presentationml/2006/main">
  <p:tag name="AS_UNIQUEID" val="2044"/>
</p:tagLst>
</file>

<file path=ppt/tags/tag469.xml><?xml version="1.0" encoding="utf-8"?>
<p:tagLst xmlns:p="http://schemas.openxmlformats.org/presentationml/2006/main">
  <p:tag name="AS_UNIQUEID" val="2045"/>
</p:tagLst>
</file>

<file path=ppt/tags/tag47.xml><?xml version="1.0" encoding="utf-8"?>
<p:tagLst xmlns:p="http://schemas.openxmlformats.org/presentationml/2006/main">
  <p:tag name="AS_UNIQUEID" val="1661"/>
</p:tagLst>
</file>

<file path=ppt/tags/tag470.xml><?xml version="1.0" encoding="utf-8"?>
<p:tagLst xmlns:p="http://schemas.openxmlformats.org/presentationml/2006/main">
  <p:tag name="AS_UNIQUEID" val="2046"/>
</p:tagLst>
</file>

<file path=ppt/tags/tag471.xml><?xml version="1.0" encoding="utf-8"?>
<p:tagLst xmlns:p="http://schemas.openxmlformats.org/presentationml/2006/main">
  <p:tag name="AS_UNIQUEID" val="2703"/>
</p:tagLst>
</file>

<file path=ppt/tags/tag472.xml><?xml version="1.0" encoding="utf-8"?>
<p:tagLst xmlns:p="http://schemas.openxmlformats.org/presentationml/2006/main">
  <p:tag name="AS_UNIQUEID" val="2702"/>
</p:tagLst>
</file>

<file path=ppt/tags/tag473.xml><?xml version="1.0" encoding="utf-8"?>
<p:tagLst xmlns:p="http://schemas.openxmlformats.org/presentationml/2006/main">
  <p:tag name="AS_UNIQUEID" val="1553"/>
  <p:tag name="KSO_WM_BEAUTIFY_FLAG" val=""/>
</p:tagLst>
</file>

<file path=ppt/tags/tag474.xml><?xml version="1.0" encoding="utf-8"?>
<p:tagLst xmlns:p="http://schemas.openxmlformats.org/presentationml/2006/main">
  <p:tag name="AS_UNIQUEID" val="2049"/>
</p:tagLst>
</file>

<file path=ppt/tags/tag475.xml><?xml version="1.0" encoding="utf-8"?>
<p:tagLst xmlns:p="http://schemas.openxmlformats.org/presentationml/2006/main">
  <p:tag name="AS_UNIQUEID" val="2050"/>
</p:tagLst>
</file>

<file path=ppt/tags/tag476.xml><?xml version="1.0" encoding="utf-8"?>
<p:tagLst xmlns:p="http://schemas.openxmlformats.org/presentationml/2006/main">
  <p:tag name="AS_UNIQUEID" val="2051"/>
</p:tagLst>
</file>

<file path=ppt/tags/tag477.xml><?xml version="1.0" encoding="utf-8"?>
<p:tagLst xmlns:p="http://schemas.openxmlformats.org/presentationml/2006/main">
  <p:tag name="AS_UNIQUEID" val="2052"/>
</p:tagLst>
</file>

<file path=ppt/tags/tag478.xml><?xml version="1.0" encoding="utf-8"?>
<p:tagLst xmlns:p="http://schemas.openxmlformats.org/presentationml/2006/main">
  <p:tag name="AS_UNIQUEID" val="2053"/>
</p:tagLst>
</file>

<file path=ppt/tags/tag479.xml><?xml version="1.0" encoding="utf-8"?>
<p:tagLst xmlns:p="http://schemas.openxmlformats.org/presentationml/2006/main">
  <p:tag name="AS_UNIQUEID" val="2054"/>
</p:tagLst>
</file>

<file path=ppt/tags/tag48.xml><?xml version="1.0" encoding="utf-8"?>
<p:tagLst xmlns:p="http://schemas.openxmlformats.org/presentationml/2006/main">
  <p:tag name="AS_UNIQUEID" val="1663"/>
</p:tagLst>
</file>

<file path=ppt/tags/tag480.xml><?xml version="1.0" encoding="utf-8"?>
<p:tagLst xmlns:p="http://schemas.openxmlformats.org/presentationml/2006/main">
  <p:tag name="AS_UNIQUEID" val="2055"/>
</p:tagLst>
</file>

<file path=ppt/tags/tag481.xml><?xml version="1.0" encoding="utf-8"?>
<p:tagLst xmlns:p="http://schemas.openxmlformats.org/presentationml/2006/main">
  <p:tag name="AS_UNIQUEID" val="2056"/>
</p:tagLst>
</file>

<file path=ppt/tags/tag482.xml><?xml version="1.0" encoding="utf-8"?>
<p:tagLst xmlns:p="http://schemas.openxmlformats.org/presentationml/2006/main">
  <p:tag name="AS_UNIQUEID" val="2057"/>
</p:tagLst>
</file>

<file path=ppt/tags/tag483.xml><?xml version="1.0" encoding="utf-8"?>
<p:tagLst xmlns:p="http://schemas.openxmlformats.org/presentationml/2006/main">
  <p:tag name="AS_UNIQUEID" val="2058"/>
</p:tagLst>
</file>

<file path=ppt/tags/tag484.xml><?xml version="1.0" encoding="utf-8"?>
<p:tagLst xmlns:p="http://schemas.openxmlformats.org/presentationml/2006/main">
  <p:tag name="AS_UNIQUEID" val="2059"/>
</p:tagLst>
</file>

<file path=ppt/tags/tag485.xml><?xml version="1.0" encoding="utf-8"?>
<p:tagLst xmlns:p="http://schemas.openxmlformats.org/presentationml/2006/main">
  <p:tag name="AS_UNIQUEID" val="2060"/>
</p:tagLst>
</file>

<file path=ppt/tags/tag486.xml><?xml version="1.0" encoding="utf-8"?>
<p:tagLst xmlns:p="http://schemas.openxmlformats.org/presentationml/2006/main">
  <p:tag name="AS_UNIQUEID" val="2061"/>
</p:tagLst>
</file>

<file path=ppt/tags/tag487.xml><?xml version="1.0" encoding="utf-8"?>
<p:tagLst xmlns:p="http://schemas.openxmlformats.org/presentationml/2006/main">
  <p:tag name="AS_UNIQUEID" val="2062"/>
</p:tagLst>
</file>

<file path=ppt/tags/tag488.xml><?xml version="1.0" encoding="utf-8"?>
<p:tagLst xmlns:p="http://schemas.openxmlformats.org/presentationml/2006/main">
  <p:tag name="AS_UNIQUEID" val="2063"/>
</p:tagLst>
</file>

<file path=ppt/tags/tag489.xml><?xml version="1.0" encoding="utf-8"?>
<p:tagLst xmlns:p="http://schemas.openxmlformats.org/presentationml/2006/main">
  <p:tag name="AS_UNIQUEID" val="2064"/>
</p:tagLst>
</file>

<file path=ppt/tags/tag49.xml><?xml version="1.0" encoding="utf-8"?>
<p:tagLst xmlns:p="http://schemas.openxmlformats.org/presentationml/2006/main">
  <p:tag name="AS_UNIQUEID" val="1664"/>
</p:tagLst>
</file>

<file path=ppt/tags/tag490.xml><?xml version="1.0" encoding="utf-8"?>
<p:tagLst xmlns:p="http://schemas.openxmlformats.org/presentationml/2006/main">
  <p:tag name="AS_UNIQUEID" val="2065"/>
</p:tagLst>
</file>

<file path=ppt/tags/tag491.xml><?xml version="1.0" encoding="utf-8"?>
<p:tagLst xmlns:p="http://schemas.openxmlformats.org/presentationml/2006/main">
  <p:tag name="AS_UNIQUEID" val="2066"/>
</p:tagLst>
</file>

<file path=ppt/tags/tag492.xml><?xml version="1.0" encoding="utf-8"?>
<p:tagLst xmlns:p="http://schemas.openxmlformats.org/presentationml/2006/main">
  <p:tag name="AS_UNIQUEID" val="2067"/>
</p:tagLst>
</file>

<file path=ppt/tags/tag493.xml><?xml version="1.0" encoding="utf-8"?>
<p:tagLst xmlns:p="http://schemas.openxmlformats.org/presentationml/2006/main">
  <p:tag name="AS_UNIQUEID" val="2068"/>
</p:tagLst>
</file>

<file path=ppt/tags/tag494.xml><?xml version="1.0" encoding="utf-8"?>
<p:tagLst xmlns:p="http://schemas.openxmlformats.org/presentationml/2006/main">
  <p:tag name="AS_UNIQUEID" val="2069"/>
</p:tagLst>
</file>

<file path=ppt/tags/tag495.xml><?xml version="1.0" encoding="utf-8"?>
<p:tagLst xmlns:p="http://schemas.openxmlformats.org/presentationml/2006/main">
  <p:tag name="AS_UNIQUEID" val="2070"/>
</p:tagLst>
</file>

<file path=ppt/tags/tag496.xml><?xml version="1.0" encoding="utf-8"?>
<p:tagLst xmlns:p="http://schemas.openxmlformats.org/presentationml/2006/main">
  <p:tag name="AS_UNIQUEID" val="2071"/>
</p:tagLst>
</file>

<file path=ppt/tags/tag497.xml><?xml version="1.0" encoding="utf-8"?>
<p:tagLst xmlns:p="http://schemas.openxmlformats.org/presentationml/2006/main">
  <p:tag name="AS_UNIQUEID" val="2072"/>
</p:tagLst>
</file>

<file path=ppt/tags/tag498.xml><?xml version="1.0" encoding="utf-8"?>
<p:tagLst xmlns:p="http://schemas.openxmlformats.org/presentationml/2006/main">
  <p:tag name="AS_UNIQUEID" val="2073"/>
</p:tagLst>
</file>

<file path=ppt/tags/tag499.xml><?xml version="1.0" encoding="utf-8"?>
<p:tagLst xmlns:p="http://schemas.openxmlformats.org/presentationml/2006/main">
  <p:tag name="AS_UNIQUEID" val="2074"/>
</p:tagLst>
</file>

<file path=ppt/tags/tag5.xml><?xml version="1.0" encoding="utf-8"?>
<p:tagLst xmlns:p="http://schemas.openxmlformats.org/presentationml/2006/main">
  <p:tag name="AS_UNIQUEID" val="1604"/>
</p:tagLst>
</file>

<file path=ppt/tags/tag50.xml><?xml version="1.0" encoding="utf-8"?>
<p:tagLst xmlns:p="http://schemas.openxmlformats.org/presentationml/2006/main">
  <p:tag name="AS_UNIQUEID" val="1665"/>
</p:tagLst>
</file>

<file path=ppt/tags/tag500.xml><?xml version="1.0" encoding="utf-8"?>
<p:tagLst xmlns:p="http://schemas.openxmlformats.org/presentationml/2006/main">
  <p:tag name="AS_UNIQUEID" val="2075"/>
</p:tagLst>
</file>

<file path=ppt/tags/tag501.xml><?xml version="1.0" encoding="utf-8"?>
<p:tagLst xmlns:p="http://schemas.openxmlformats.org/presentationml/2006/main">
  <p:tag name="AS_UNIQUEID" val="2076"/>
</p:tagLst>
</file>

<file path=ppt/tags/tag502.xml><?xml version="1.0" encoding="utf-8"?>
<p:tagLst xmlns:p="http://schemas.openxmlformats.org/presentationml/2006/main">
  <p:tag name="AS_UNIQUEID" val="2077"/>
</p:tagLst>
</file>

<file path=ppt/tags/tag503.xml><?xml version="1.0" encoding="utf-8"?>
<p:tagLst xmlns:p="http://schemas.openxmlformats.org/presentationml/2006/main">
  <p:tag name="AS_UNIQUEID" val="2078"/>
</p:tagLst>
</file>

<file path=ppt/tags/tag504.xml><?xml version="1.0" encoding="utf-8"?>
<p:tagLst xmlns:p="http://schemas.openxmlformats.org/presentationml/2006/main">
  <p:tag name="AS_UNIQUEID" val="2079"/>
</p:tagLst>
</file>

<file path=ppt/tags/tag505.xml><?xml version="1.0" encoding="utf-8"?>
<p:tagLst xmlns:p="http://schemas.openxmlformats.org/presentationml/2006/main">
  <p:tag name="AS_UNIQUEID" val="2080"/>
</p:tagLst>
</file>

<file path=ppt/tags/tag506.xml><?xml version="1.0" encoding="utf-8"?>
<p:tagLst xmlns:p="http://schemas.openxmlformats.org/presentationml/2006/main">
  <p:tag name="AS_UNIQUEID" val="2081"/>
</p:tagLst>
</file>

<file path=ppt/tags/tag507.xml><?xml version="1.0" encoding="utf-8"?>
<p:tagLst xmlns:p="http://schemas.openxmlformats.org/presentationml/2006/main">
  <p:tag name="AS_UNIQUEID" val="2082"/>
</p:tagLst>
</file>

<file path=ppt/tags/tag508.xml><?xml version="1.0" encoding="utf-8"?>
<p:tagLst xmlns:p="http://schemas.openxmlformats.org/presentationml/2006/main">
  <p:tag name="AS_UNIQUEID" val="3952"/>
</p:tagLst>
</file>

<file path=ppt/tags/tag509.xml><?xml version="1.0" encoding="utf-8"?>
<p:tagLst xmlns:p="http://schemas.openxmlformats.org/presentationml/2006/main">
  <p:tag name="AS_UNIQUEID" val="1553"/>
  <p:tag name="KSO_WM_BEAUTIFY_FLAG" val=""/>
</p:tagLst>
</file>

<file path=ppt/tags/tag51.xml><?xml version="1.0" encoding="utf-8"?>
<p:tagLst xmlns:p="http://schemas.openxmlformats.org/presentationml/2006/main">
  <p:tag name="AS_UNIQUEID" val="1666"/>
</p:tagLst>
</file>

<file path=ppt/tags/tag510.xml><?xml version="1.0" encoding="utf-8"?>
<p:tagLst xmlns:p="http://schemas.openxmlformats.org/presentationml/2006/main">
  <p:tag name="AS_UNIQUEID" val="2714"/>
</p:tagLst>
</file>

<file path=ppt/tags/tag511.xml><?xml version="1.0" encoding="utf-8"?>
<p:tagLst xmlns:p="http://schemas.openxmlformats.org/presentationml/2006/main">
  <p:tag name="AS_UNIQUEID" val="2716"/>
</p:tagLst>
</file>

<file path=ppt/tags/tag512.xml><?xml version="1.0" encoding="utf-8"?>
<p:tagLst xmlns:p="http://schemas.openxmlformats.org/presentationml/2006/main">
  <p:tag name="AS_UNIQUEID" val="2717"/>
</p:tagLst>
</file>

<file path=ppt/tags/tag513.xml><?xml version="1.0" encoding="utf-8"?>
<p:tagLst xmlns:p="http://schemas.openxmlformats.org/presentationml/2006/main">
  <p:tag name="AS_UNIQUEID" val="2718"/>
</p:tagLst>
</file>

<file path=ppt/tags/tag514.xml><?xml version="1.0" encoding="utf-8"?>
<p:tagLst xmlns:p="http://schemas.openxmlformats.org/presentationml/2006/main">
  <p:tag name="AS_UNIQUEID" val="2719"/>
</p:tagLst>
</file>

<file path=ppt/tags/tag515.xml><?xml version="1.0" encoding="utf-8"?>
<p:tagLst xmlns:p="http://schemas.openxmlformats.org/presentationml/2006/main">
  <p:tag name="AS_UNIQUEID" val="2720"/>
</p:tagLst>
</file>

<file path=ppt/tags/tag516.xml><?xml version="1.0" encoding="utf-8"?>
<p:tagLst xmlns:p="http://schemas.openxmlformats.org/presentationml/2006/main">
  <p:tag name="AS_UNIQUEID" val="2721"/>
</p:tagLst>
</file>

<file path=ppt/tags/tag517.xml><?xml version="1.0" encoding="utf-8"?>
<p:tagLst xmlns:p="http://schemas.openxmlformats.org/presentationml/2006/main">
  <p:tag name="AS_UNIQUEID" val="2722"/>
</p:tagLst>
</file>

<file path=ppt/tags/tag518.xml><?xml version="1.0" encoding="utf-8"?>
<p:tagLst xmlns:p="http://schemas.openxmlformats.org/presentationml/2006/main">
  <p:tag name="AS_UNIQUEID" val="2177"/>
</p:tagLst>
</file>

<file path=ppt/tags/tag519.xml><?xml version="1.0" encoding="utf-8"?>
<p:tagLst xmlns:p="http://schemas.openxmlformats.org/presentationml/2006/main">
  <p:tag name="AS_UNIQUEID" val="3954"/>
</p:tagLst>
</file>

<file path=ppt/tags/tag52.xml><?xml version="1.0" encoding="utf-8"?>
<p:tagLst xmlns:p="http://schemas.openxmlformats.org/presentationml/2006/main">
  <p:tag name="AS_UNIQUEID" val="1667"/>
</p:tagLst>
</file>

<file path=ppt/tags/tag520.xml><?xml version="1.0" encoding="utf-8"?>
<p:tagLst xmlns:p="http://schemas.openxmlformats.org/presentationml/2006/main">
  <p:tag name="AS_UNIQUEID" val="1553"/>
  <p:tag name="KSO_WM_BEAUTIFY_FLAG" val=""/>
</p:tagLst>
</file>

<file path=ppt/tags/tag521.xml><?xml version="1.0" encoding="utf-8"?>
<p:tagLst xmlns:p="http://schemas.openxmlformats.org/presentationml/2006/main">
  <p:tag name="AS_UNIQUEID" val="2184"/>
</p:tagLst>
</file>

<file path=ppt/tags/tag522.xml><?xml version="1.0" encoding="utf-8"?>
<p:tagLst xmlns:p="http://schemas.openxmlformats.org/presentationml/2006/main">
  <p:tag name="AS_UNIQUEID" val="2185"/>
</p:tagLst>
</file>

<file path=ppt/tags/tag523.xml><?xml version="1.0" encoding="utf-8"?>
<p:tagLst xmlns:p="http://schemas.openxmlformats.org/presentationml/2006/main">
  <p:tag name="AS_UNIQUEID" val="2186"/>
</p:tagLst>
</file>

<file path=ppt/tags/tag524.xml><?xml version="1.0" encoding="utf-8"?>
<p:tagLst xmlns:p="http://schemas.openxmlformats.org/presentationml/2006/main">
  <p:tag name="AS_UNIQUEID" val="2187"/>
</p:tagLst>
</file>

<file path=ppt/tags/tag525.xml><?xml version="1.0" encoding="utf-8"?>
<p:tagLst xmlns:p="http://schemas.openxmlformats.org/presentationml/2006/main">
  <p:tag name="AS_UNIQUEID" val="2188"/>
</p:tagLst>
</file>

<file path=ppt/tags/tag526.xml><?xml version="1.0" encoding="utf-8"?>
<p:tagLst xmlns:p="http://schemas.openxmlformats.org/presentationml/2006/main">
  <p:tag name="AS_UNIQUEID" val="2189"/>
</p:tagLst>
</file>

<file path=ppt/tags/tag527.xml><?xml version="1.0" encoding="utf-8"?>
<p:tagLst xmlns:p="http://schemas.openxmlformats.org/presentationml/2006/main">
  <p:tag name="AS_UNIQUEID" val="2190"/>
</p:tagLst>
</file>

<file path=ppt/tags/tag528.xml><?xml version="1.0" encoding="utf-8"?>
<p:tagLst xmlns:p="http://schemas.openxmlformats.org/presentationml/2006/main">
  <p:tag name="AS_UNIQUEID" val="2191"/>
</p:tagLst>
</file>

<file path=ppt/tags/tag529.xml><?xml version="1.0" encoding="utf-8"?>
<p:tagLst xmlns:p="http://schemas.openxmlformats.org/presentationml/2006/main">
  <p:tag name="AS_UNIQUEID" val="2192"/>
</p:tagLst>
</file>

<file path=ppt/tags/tag53.xml><?xml version="1.0" encoding="utf-8"?>
<p:tagLst xmlns:p="http://schemas.openxmlformats.org/presentationml/2006/main">
  <p:tag name="AS_UNIQUEID" val="1669"/>
</p:tagLst>
</file>

<file path=ppt/tags/tag530.xml><?xml version="1.0" encoding="utf-8"?>
<p:tagLst xmlns:p="http://schemas.openxmlformats.org/presentationml/2006/main">
  <p:tag name="AS_UNIQUEID" val="2193"/>
</p:tagLst>
</file>

<file path=ppt/tags/tag531.xml><?xml version="1.0" encoding="utf-8"?>
<p:tagLst xmlns:p="http://schemas.openxmlformats.org/presentationml/2006/main">
  <p:tag name="AS_UNIQUEID" val="2194"/>
</p:tagLst>
</file>

<file path=ppt/tags/tag532.xml><?xml version="1.0" encoding="utf-8"?>
<p:tagLst xmlns:p="http://schemas.openxmlformats.org/presentationml/2006/main">
  <p:tag name="AS_UNIQUEID" val="2195"/>
</p:tagLst>
</file>

<file path=ppt/tags/tag533.xml><?xml version="1.0" encoding="utf-8"?>
<p:tagLst xmlns:p="http://schemas.openxmlformats.org/presentationml/2006/main">
  <p:tag name="AS_UNIQUEID" val="1553"/>
  <p:tag name="KSO_WM_BEAUTIFY_FLAG" val=""/>
</p:tagLst>
</file>

<file path=ppt/tags/tag534.xml><?xml version="1.0" encoding="utf-8"?>
<p:tagLst xmlns:p="http://schemas.openxmlformats.org/presentationml/2006/main">
  <p:tag name="AS_UNIQUEID" val="3957"/>
</p:tagLst>
</file>

<file path=ppt/tags/tag535.xml><?xml version="1.0" encoding="utf-8"?>
<p:tagLst xmlns:p="http://schemas.openxmlformats.org/presentationml/2006/main">
  <p:tag name="AS_UNIQUEID" val="2198"/>
</p:tagLst>
</file>

<file path=ppt/tags/tag536.xml><?xml version="1.0" encoding="utf-8"?>
<p:tagLst xmlns:p="http://schemas.openxmlformats.org/presentationml/2006/main">
  <p:tag name="AS_UNIQUEID" val="3958"/>
</p:tagLst>
</file>

<file path=ppt/tags/tag537.xml><?xml version="1.0" encoding="utf-8"?>
<p:tagLst xmlns:p="http://schemas.openxmlformats.org/presentationml/2006/main">
  <p:tag name="AS_UNIQUEID" val="1553"/>
  <p:tag name="KSO_WM_BEAUTIFY_FLAG" val=""/>
</p:tagLst>
</file>

<file path=ppt/tags/tag538.xml><?xml version="1.0" encoding="utf-8"?>
<p:tagLst xmlns:p="http://schemas.openxmlformats.org/presentationml/2006/main">
  <p:tag name="AS_UNIQUEID" val="2727"/>
</p:tagLst>
</file>

<file path=ppt/tags/tag539.xml><?xml version="1.0" encoding="utf-8"?>
<p:tagLst xmlns:p="http://schemas.openxmlformats.org/presentationml/2006/main">
  <p:tag name="AS_UNIQUEID" val="2728"/>
</p:tagLst>
</file>

<file path=ppt/tags/tag54.xml><?xml version="1.0" encoding="utf-8"?>
<p:tagLst xmlns:p="http://schemas.openxmlformats.org/presentationml/2006/main">
  <p:tag name="AS_UNIQUEID" val="1672"/>
</p:tagLst>
</file>

<file path=ppt/tags/tag540.xml><?xml version="1.0" encoding="utf-8"?>
<p:tagLst xmlns:p="http://schemas.openxmlformats.org/presentationml/2006/main">
  <p:tag name="AS_UNIQUEID" val="2729"/>
</p:tagLst>
</file>

<file path=ppt/tags/tag541.xml><?xml version="1.0" encoding="utf-8"?>
<p:tagLst xmlns:p="http://schemas.openxmlformats.org/presentationml/2006/main">
  <p:tag name="AS_UNIQUEID" val="2730"/>
</p:tagLst>
</file>

<file path=ppt/tags/tag542.xml><?xml version="1.0" encoding="utf-8"?>
<p:tagLst xmlns:p="http://schemas.openxmlformats.org/presentationml/2006/main">
  <p:tag name="AS_UNIQUEID" val="2731"/>
</p:tagLst>
</file>

<file path=ppt/tags/tag543.xml><?xml version="1.0" encoding="utf-8"?>
<p:tagLst xmlns:p="http://schemas.openxmlformats.org/presentationml/2006/main">
  <p:tag name="AS_UNIQUEID" val="2732"/>
</p:tagLst>
</file>

<file path=ppt/tags/tag544.xml><?xml version="1.0" encoding="utf-8"?>
<p:tagLst xmlns:p="http://schemas.openxmlformats.org/presentationml/2006/main">
  <p:tag name="AS_UNIQUEID" val="2733"/>
</p:tagLst>
</file>

<file path=ppt/tags/tag545.xml><?xml version="1.0" encoding="utf-8"?>
<p:tagLst xmlns:p="http://schemas.openxmlformats.org/presentationml/2006/main">
  <p:tag name="AS_UNIQUEID" val="2734"/>
</p:tagLst>
</file>

<file path=ppt/tags/tag546.xml><?xml version="1.0" encoding="utf-8"?>
<p:tagLst xmlns:p="http://schemas.openxmlformats.org/presentationml/2006/main">
  <p:tag name="AS_UNIQUEID" val="2735"/>
</p:tagLst>
</file>

<file path=ppt/tags/tag547.xml><?xml version="1.0" encoding="utf-8"?>
<p:tagLst xmlns:p="http://schemas.openxmlformats.org/presentationml/2006/main">
  <p:tag name="AS_UNIQUEID" val="2736"/>
</p:tagLst>
</file>

<file path=ppt/tags/tag548.xml><?xml version="1.0" encoding="utf-8"?>
<p:tagLst xmlns:p="http://schemas.openxmlformats.org/presentationml/2006/main">
  <p:tag name="AS_UNIQUEID" val="2737"/>
</p:tagLst>
</file>

<file path=ppt/tags/tag549.xml><?xml version="1.0" encoding="utf-8"?>
<p:tagLst xmlns:p="http://schemas.openxmlformats.org/presentationml/2006/main">
  <p:tag name="AS_UNIQUEID" val="2738"/>
</p:tagLst>
</file>

<file path=ppt/tags/tag55.xml><?xml version="1.0" encoding="utf-8"?>
<p:tagLst xmlns:p="http://schemas.openxmlformats.org/presentationml/2006/main">
  <p:tag name="AS_UNIQUEID" val="1673"/>
</p:tagLst>
</file>

<file path=ppt/tags/tag550.xml><?xml version="1.0" encoding="utf-8"?>
<p:tagLst xmlns:p="http://schemas.openxmlformats.org/presentationml/2006/main">
  <p:tag name="AS_UNIQUEID" val="2739"/>
</p:tagLst>
</file>

<file path=ppt/tags/tag551.xml><?xml version="1.0" encoding="utf-8"?>
<p:tagLst xmlns:p="http://schemas.openxmlformats.org/presentationml/2006/main">
  <p:tag name="AS_UNIQUEID" val="2740"/>
</p:tagLst>
</file>

<file path=ppt/tags/tag552.xml><?xml version="1.0" encoding="utf-8"?>
<p:tagLst xmlns:p="http://schemas.openxmlformats.org/presentationml/2006/main">
  <p:tag name="AS_UNIQUEID" val="2741"/>
</p:tagLst>
</file>

<file path=ppt/tags/tag553.xml><?xml version="1.0" encoding="utf-8"?>
<p:tagLst xmlns:p="http://schemas.openxmlformats.org/presentationml/2006/main">
  <p:tag name="AS_UNIQUEID" val="2742"/>
</p:tagLst>
</file>

<file path=ppt/tags/tag554.xml><?xml version="1.0" encoding="utf-8"?>
<p:tagLst xmlns:p="http://schemas.openxmlformats.org/presentationml/2006/main">
  <p:tag name="AS_UNIQUEID" val="2743"/>
</p:tagLst>
</file>

<file path=ppt/tags/tag555.xml><?xml version="1.0" encoding="utf-8"?>
<p:tagLst xmlns:p="http://schemas.openxmlformats.org/presentationml/2006/main">
  <p:tag name="AS_UNIQUEID" val="2744"/>
</p:tagLst>
</file>

<file path=ppt/tags/tag556.xml><?xml version="1.0" encoding="utf-8"?>
<p:tagLst xmlns:p="http://schemas.openxmlformats.org/presentationml/2006/main">
  <p:tag name="AS_UNIQUEID" val="2745"/>
</p:tagLst>
</file>

<file path=ppt/tags/tag557.xml><?xml version="1.0" encoding="utf-8"?>
<p:tagLst xmlns:p="http://schemas.openxmlformats.org/presentationml/2006/main">
  <p:tag name="AS_UNIQUEID" val="2746"/>
</p:tagLst>
</file>

<file path=ppt/tags/tag558.xml><?xml version="1.0" encoding="utf-8"?>
<p:tagLst xmlns:p="http://schemas.openxmlformats.org/presentationml/2006/main">
  <p:tag name="AS_UNIQUEID" val="2747"/>
</p:tagLst>
</file>

<file path=ppt/tags/tag559.xml><?xml version="1.0" encoding="utf-8"?>
<p:tagLst xmlns:p="http://schemas.openxmlformats.org/presentationml/2006/main">
  <p:tag name="AS_UNIQUEID" val="1553"/>
  <p:tag name="KSO_WM_BEAUTIFY_FLAG" val=""/>
</p:tagLst>
</file>

<file path=ppt/tags/tag56.xml><?xml version="1.0" encoding="utf-8"?>
<p:tagLst xmlns:p="http://schemas.openxmlformats.org/presentationml/2006/main">
  <p:tag name="AS_UNIQUEID" val="1674"/>
</p:tagLst>
</file>

<file path=ppt/tags/tag560.xml><?xml version="1.0" encoding="utf-8"?>
<p:tagLst xmlns:p="http://schemas.openxmlformats.org/presentationml/2006/main">
  <p:tag name="AS_UNIQUEID" val="2238"/>
</p:tagLst>
</file>

<file path=ppt/tags/tag561.xml><?xml version="1.0" encoding="utf-8"?>
<p:tagLst xmlns:p="http://schemas.openxmlformats.org/presentationml/2006/main">
  <p:tag name="AS_UNIQUEID" val="2239"/>
</p:tagLst>
</file>

<file path=ppt/tags/tag562.xml><?xml version="1.0" encoding="utf-8"?>
<p:tagLst xmlns:p="http://schemas.openxmlformats.org/presentationml/2006/main">
  <p:tag name="AS_UNIQUEID" val="2240"/>
</p:tagLst>
</file>

<file path=ppt/tags/tag563.xml><?xml version="1.0" encoding="utf-8"?>
<p:tagLst xmlns:p="http://schemas.openxmlformats.org/presentationml/2006/main">
  <p:tag name="AS_UNIQUEID" val="2241"/>
</p:tagLst>
</file>

<file path=ppt/tags/tag564.xml><?xml version="1.0" encoding="utf-8"?>
<p:tagLst xmlns:p="http://schemas.openxmlformats.org/presentationml/2006/main">
  <p:tag name="AS_UNIQUEID" val="2242"/>
</p:tagLst>
</file>

<file path=ppt/tags/tag565.xml><?xml version="1.0" encoding="utf-8"?>
<p:tagLst xmlns:p="http://schemas.openxmlformats.org/presentationml/2006/main">
  <p:tag name="AS_UNIQUEID" val="2253"/>
</p:tagLst>
</file>

<file path=ppt/tags/tag566.xml><?xml version="1.0" encoding="utf-8"?>
<p:tagLst xmlns:p="http://schemas.openxmlformats.org/presentationml/2006/main">
  <p:tag name="AS_UNIQUEID" val="1553"/>
  <p:tag name="KSO_WM_BEAUTIFY_FLAG" val=""/>
</p:tagLst>
</file>

<file path=ppt/tags/tag567.xml><?xml version="1.0" encoding="utf-8"?>
<p:tagLst xmlns:p="http://schemas.openxmlformats.org/presentationml/2006/main">
  <p:tag name="AS_UNIQUEID" val="2255"/>
</p:tagLst>
</file>

<file path=ppt/tags/tag568.xml><?xml version="1.0" encoding="utf-8"?>
<p:tagLst xmlns:p="http://schemas.openxmlformats.org/presentationml/2006/main">
  <p:tag name="AS_UNIQUEID" val="2256"/>
</p:tagLst>
</file>

<file path=ppt/tags/tag569.xml><?xml version="1.0" encoding="utf-8"?>
<p:tagLst xmlns:p="http://schemas.openxmlformats.org/presentationml/2006/main">
  <p:tag name="AS_UNIQUEID" val="2257"/>
</p:tagLst>
</file>

<file path=ppt/tags/tag57.xml><?xml version="1.0" encoding="utf-8"?>
<p:tagLst xmlns:p="http://schemas.openxmlformats.org/presentationml/2006/main">
  <p:tag name="AS_UNIQUEID" val="1676"/>
</p:tagLst>
</file>

<file path=ppt/tags/tag570.xml><?xml version="1.0" encoding="utf-8"?>
<p:tagLst xmlns:p="http://schemas.openxmlformats.org/presentationml/2006/main">
  <p:tag name="AS_UNIQUEID" val="2258"/>
</p:tagLst>
</file>

<file path=ppt/tags/tag571.xml><?xml version="1.0" encoding="utf-8"?>
<p:tagLst xmlns:p="http://schemas.openxmlformats.org/presentationml/2006/main">
  <p:tag name="AS_UNIQUEID" val="2259"/>
</p:tagLst>
</file>

<file path=ppt/tags/tag572.xml><?xml version="1.0" encoding="utf-8"?>
<p:tagLst xmlns:p="http://schemas.openxmlformats.org/presentationml/2006/main">
  <p:tag name="AS_UNIQUEID" val="2260"/>
</p:tagLst>
</file>

<file path=ppt/tags/tag573.xml><?xml version="1.0" encoding="utf-8"?>
<p:tagLst xmlns:p="http://schemas.openxmlformats.org/presentationml/2006/main">
  <p:tag name="AS_UNIQUEID" val="2261"/>
</p:tagLst>
</file>

<file path=ppt/tags/tag574.xml><?xml version="1.0" encoding="utf-8"?>
<p:tagLst xmlns:p="http://schemas.openxmlformats.org/presentationml/2006/main">
  <p:tag name="AS_UNIQUEID" val="2262"/>
</p:tagLst>
</file>

<file path=ppt/tags/tag575.xml><?xml version="1.0" encoding="utf-8"?>
<p:tagLst xmlns:p="http://schemas.openxmlformats.org/presentationml/2006/main">
  <p:tag name="AS_UNIQUEID" val="2263"/>
</p:tagLst>
</file>

<file path=ppt/tags/tag576.xml><?xml version="1.0" encoding="utf-8"?>
<p:tagLst xmlns:p="http://schemas.openxmlformats.org/presentationml/2006/main">
  <p:tag name="AS_UNIQUEID" val="1553"/>
  <p:tag name="KSO_WM_BEAUTIFY_FLAG" val=""/>
</p:tagLst>
</file>

<file path=ppt/tags/tag577.xml><?xml version="1.0" encoding="utf-8"?>
<p:tagLst xmlns:p="http://schemas.openxmlformats.org/presentationml/2006/main">
  <p:tag name="AS_UNIQUEID" val="3962"/>
</p:tagLst>
</file>

<file path=ppt/tags/tag578.xml><?xml version="1.0" encoding="utf-8"?>
<p:tagLst xmlns:p="http://schemas.openxmlformats.org/presentationml/2006/main">
  <p:tag name="AS_UNIQUEID" val="3964"/>
</p:tagLst>
</file>

<file path=ppt/tags/tag579.xml><?xml version="1.0" encoding="utf-8"?>
<p:tagLst xmlns:p="http://schemas.openxmlformats.org/presentationml/2006/main">
  <p:tag name="AS_UNIQUEID" val="1553"/>
  <p:tag name="KSO_WM_BEAUTIFY_FLAG" val=""/>
</p:tagLst>
</file>

<file path=ppt/tags/tag58.xml><?xml version="1.0" encoding="utf-8"?>
<p:tagLst xmlns:p="http://schemas.openxmlformats.org/presentationml/2006/main">
  <p:tag name="AS_UNIQUEID" val="1677"/>
</p:tagLst>
</file>

<file path=ppt/tags/tag580.xml><?xml version="1.0" encoding="utf-8"?>
<p:tagLst xmlns:p="http://schemas.openxmlformats.org/presentationml/2006/main">
  <p:tag name="AS_UNIQUEID" val="2266"/>
</p:tagLst>
</file>

<file path=ppt/tags/tag581.xml><?xml version="1.0" encoding="utf-8"?>
<p:tagLst xmlns:p="http://schemas.openxmlformats.org/presentationml/2006/main">
  <p:tag name="AS_UNIQUEID" val="2267"/>
</p:tagLst>
</file>

<file path=ppt/tags/tag582.xml><?xml version="1.0" encoding="utf-8"?>
<p:tagLst xmlns:p="http://schemas.openxmlformats.org/presentationml/2006/main">
  <p:tag name="AS_UNIQUEID" val="2271"/>
</p:tagLst>
</file>

<file path=ppt/tags/tag583.xml><?xml version="1.0" encoding="utf-8"?>
<p:tagLst xmlns:p="http://schemas.openxmlformats.org/presentationml/2006/main">
  <p:tag name="AS_UNIQUEID" val="2272"/>
</p:tagLst>
</file>

<file path=ppt/tags/tag584.xml><?xml version="1.0" encoding="utf-8"?>
<p:tagLst xmlns:p="http://schemas.openxmlformats.org/presentationml/2006/main">
  <p:tag name="AS_UNIQUEID" val="1157"/>
</p:tagLst>
</file>

<file path=ppt/tags/tag585.xml><?xml version="1.0" encoding="utf-8"?>
<p:tagLst xmlns:p="http://schemas.openxmlformats.org/presentationml/2006/main">
  <p:tag name="AS_UNIQUEID" val="1553"/>
  <p:tag name="KSO_WM_BEAUTIFY_FLAG" val=""/>
</p:tagLst>
</file>

<file path=ppt/tags/tag586.xml><?xml version="1.0" encoding="utf-8"?>
<p:tagLst xmlns:p="http://schemas.openxmlformats.org/presentationml/2006/main">
  <p:tag name="AS_UNIQUEID" val="874"/>
</p:tagLst>
</file>

<file path=ppt/tags/tag587.xml><?xml version="1.0" encoding="utf-8"?>
<p:tagLst xmlns:p="http://schemas.openxmlformats.org/presentationml/2006/main">
  <p:tag name="AS_UNIQUEID" val="903"/>
</p:tagLst>
</file>

<file path=ppt/tags/tag588.xml><?xml version="1.0" encoding="utf-8"?>
<p:tagLst xmlns:p="http://schemas.openxmlformats.org/presentationml/2006/main">
  <p:tag name="AS_UNIQUEID" val="904"/>
</p:tagLst>
</file>

<file path=ppt/tags/tag589.xml><?xml version="1.0" encoding="utf-8"?>
<p:tagLst xmlns:p="http://schemas.openxmlformats.org/presentationml/2006/main">
  <p:tag name="AS_UNIQUEID" val="904"/>
</p:tagLst>
</file>

<file path=ppt/tags/tag59.xml><?xml version="1.0" encoding="utf-8"?>
<p:tagLst xmlns:p="http://schemas.openxmlformats.org/presentationml/2006/main">
  <p:tag name="AS_UNIQUEID" val="1678"/>
</p:tagLst>
</file>

<file path=ppt/tags/tag590.xml><?xml version="1.0" encoding="utf-8"?>
<p:tagLst xmlns:p="http://schemas.openxmlformats.org/presentationml/2006/main">
  <p:tag name="AS_UNIQUEID" val="976"/>
</p:tagLst>
</file>

<file path=ppt/tags/tag591.xml><?xml version="1.0" encoding="utf-8"?>
<p:tagLst xmlns:p="http://schemas.openxmlformats.org/presentationml/2006/main">
  <p:tag name="AS_UNIQUEID" val="2753"/>
</p:tagLst>
</file>

<file path=ppt/tags/tag592.xml><?xml version="1.0" encoding="utf-8"?>
<p:tagLst xmlns:p="http://schemas.openxmlformats.org/presentationml/2006/main">
  <p:tag name="AS_UNIQUEID" val="882"/>
</p:tagLst>
</file>

<file path=ppt/tags/tag593.xml><?xml version="1.0" encoding="utf-8"?>
<p:tagLst xmlns:p="http://schemas.openxmlformats.org/presentationml/2006/main">
  <p:tag name="AS_UNIQUEID" val="883"/>
</p:tagLst>
</file>

<file path=ppt/tags/tag594.xml><?xml version="1.0" encoding="utf-8"?>
<p:tagLst xmlns:p="http://schemas.openxmlformats.org/presentationml/2006/main">
  <p:tag name="AS_UNIQUEID" val="884"/>
</p:tagLst>
</file>

<file path=ppt/tags/tag595.xml><?xml version="1.0" encoding="utf-8"?>
<p:tagLst xmlns:p="http://schemas.openxmlformats.org/presentationml/2006/main">
  <p:tag name="AS_UNIQUEID" val="885"/>
</p:tagLst>
</file>

<file path=ppt/tags/tag596.xml><?xml version="1.0" encoding="utf-8"?>
<p:tagLst xmlns:p="http://schemas.openxmlformats.org/presentationml/2006/main">
  <p:tag name="AS_UNIQUEID" val="886"/>
</p:tagLst>
</file>

<file path=ppt/tags/tag597.xml><?xml version="1.0" encoding="utf-8"?>
<p:tagLst xmlns:p="http://schemas.openxmlformats.org/presentationml/2006/main">
  <p:tag name="AS_UNIQUEID" val="887"/>
</p:tagLst>
</file>

<file path=ppt/tags/tag598.xml><?xml version="1.0" encoding="utf-8"?>
<p:tagLst xmlns:p="http://schemas.openxmlformats.org/presentationml/2006/main">
  <p:tag name="AS_UNIQUEID" val="888"/>
</p:tagLst>
</file>

<file path=ppt/tags/tag599.xml><?xml version="1.0" encoding="utf-8"?>
<p:tagLst xmlns:p="http://schemas.openxmlformats.org/presentationml/2006/main">
  <p:tag name="AS_UNIQUEID" val="889"/>
</p:tagLst>
</file>

<file path=ppt/tags/tag6.xml><?xml version="1.0" encoding="utf-8"?>
<p:tagLst xmlns:p="http://schemas.openxmlformats.org/presentationml/2006/main">
  <p:tag name="AS_UNIQUEID" val="1605"/>
</p:tagLst>
</file>

<file path=ppt/tags/tag60.xml><?xml version="1.0" encoding="utf-8"?>
<p:tagLst xmlns:p="http://schemas.openxmlformats.org/presentationml/2006/main">
  <p:tag name="AS_UNIQUEID" val="1680"/>
</p:tagLst>
</file>

<file path=ppt/tags/tag600.xml><?xml version="1.0" encoding="utf-8"?>
<p:tagLst xmlns:p="http://schemas.openxmlformats.org/presentationml/2006/main">
  <p:tag name="AS_UNIQUEID" val="890"/>
</p:tagLst>
</file>

<file path=ppt/tags/tag601.xml><?xml version="1.0" encoding="utf-8"?>
<p:tagLst xmlns:p="http://schemas.openxmlformats.org/presentationml/2006/main">
  <p:tag name="AS_UNIQUEID" val="891"/>
</p:tagLst>
</file>

<file path=ppt/tags/tag602.xml><?xml version="1.0" encoding="utf-8"?>
<p:tagLst xmlns:p="http://schemas.openxmlformats.org/presentationml/2006/main">
  <p:tag name="AS_UNIQUEID" val="892"/>
</p:tagLst>
</file>

<file path=ppt/tags/tag603.xml><?xml version="1.0" encoding="utf-8"?>
<p:tagLst xmlns:p="http://schemas.openxmlformats.org/presentationml/2006/main">
  <p:tag name="AS_UNIQUEID" val="893"/>
</p:tagLst>
</file>

<file path=ppt/tags/tag604.xml><?xml version="1.0" encoding="utf-8"?>
<p:tagLst xmlns:p="http://schemas.openxmlformats.org/presentationml/2006/main">
  <p:tag name="AS_UNIQUEID" val="894"/>
</p:tagLst>
</file>

<file path=ppt/tags/tag605.xml><?xml version="1.0" encoding="utf-8"?>
<p:tagLst xmlns:p="http://schemas.openxmlformats.org/presentationml/2006/main">
  <p:tag name="AS_UNIQUEID" val="895"/>
</p:tagLst>
</file>

<file path=ppt/tags/tag606.xml><?xml version="1.0" encoding="utf-8"?>
<p:tagLst xmlns:p="http://schemas.openxmlformats.org/presentationml/2006/main">
  <p:tag name="AS_UNIQUEID" val="896"/>
</p:tagLst>
</file>

<file path=ppt/tags/tag607.xml><?xml version="1.0" encoding="utf-8"?>
<p:tagLst xmlns:p="http://schemas.openxmlformats.org/presentationml/2006/main">
  <p:tag name="AS_UNIQUEID" val="897"/>
</p:tagLst>
</file>

<file path=ppt/tags/tag608.xml><?xml version="1.0" encoding="utf-8"?>
<p:tagLst xmlns:p="http://schemas.openxmlformats.org/presentationml/2006/main">
  <p:tag name="AS_UNIQUEID" val="898"/>
</p:tagLst>
</file>

<file path=ppt/tags/tag609.xml><?xml version="1.0" encoding="utf-8"?>
<p:tagLst xmlns:p="http://schemas.openxmlformats.org/presentationml/2006/main">
  <p:tag name="AS_UNIQUEID" val="899"/>
</p:tagLst>
</file>

<file path=ppt/tags/tag61.xml><?xml version="1.0" encoding="utf-8"?>
<p:tagLst xmlns:p="http://schemas.openxmlformats.org/presentationml/2006/main">
  <p:tag name="AS_UNIQUEID" val="1681"/>
</p:tagLst>
</file>

<file path=ppt/tags/tag610.xml><?xml version="1.0" encoding="utf-8"?>
<p:tagLst xmlns:p="http://schemas.openxmlformats.org/presentationml/2006/main">
  <p:tag name="AS_UNIQUEID" val="2754"/>
</p:tagLst>
</file>

<file path=ppt/tags/tag611.xml><?xml version="1.0" encoding="utf-8"?>
<p:tagLst xmlns:p="http://schemas.openxmlformats.org/presentationml/2006/main">
  <p:tag name="AS_UNIQUEID" val="2755"/>
</p:tagLst>
</file>

<file path=ppt/tags/tag612.xml><?xml version="1.0" encoding="utf-8"?>
<p:tagLst xmlns:p="http://schemas.openxmlformats.org/presentationml/2006/main">
  <p:tag name="AS_UNIQUEID" val="2756"/>
</p:tagLst>
</file>

<file path=ppt/tags/tag613.xml><?xml version="1.0" encoding="utf-8"?>
<p:tagLst xmlns:p="http://schemas.openxmlformats.org/presentationml/2006/main">
  <p:tag name="AS_UNIQUEID" val="2757"/>
</p:tagLst>
</file>

<file path=ppt/tags/tag614.xml><?xml version="1.0" encoding="utf-8"?>
<p:tagLst xmlns:p="http://schemas.openxmlformats.org/presentationml/2006/main">
  <p:tag name="AS_UNIQUEID" val="860"/>
</p:tagLst>
</file>

<file path=ppt/tags/tag615.xml><?xml version="1.0" encoding="utf-8"?>
<p:tagLst xmlns:p="http://schemas.openxmlformats.org/presentationml/2006/main">
  <p:tag name="AS_UNIQUEID" val="861"/>
</p:tagLst>
</file>

<file path=ppt/tags/tag616.xml><?xml version="1.0" encoding="utf-8"?>
<p:tagLst xmlns:p="http://schemas.openxmlformats.org/presentationml/2006/main">
  <p:tag name="AS_UNIQUEID" val="862"/>
</p:tagLst>
</file>

<file path=ppt/tags/tag617.xml><?xml version="1.0" encoding="utf-8"?>
<p:tagLst xmlns:p="http://schemas.openxmlformats.org/presentationml/2006/main">
  <p:tag name="AS_UNIQUEID" val="863"/>
</p:tagLst>
</file>

<file path=ppt/tags/tag618.xml><?xml version="1.0" encoding="utf-8"?>
<p:tagLst xmlns:p="http://schemas.openxmlformats.org/presentationml/2006/main">
  <p:tag name="AS_UNIQUEID" val="864"/>
</p:tagLst>
</file>

<file path=ppt/tags/tag619.xml><?xml version="1.0" encoding="utf-8"?>
<p:tagLst xmlns:p="http://schemas.openxmlformats.org/presentationml/2006/main">
  <p:tag name="AS_UNIQUEID" val="865"/>
</p:tagLst>
</file>

<file path=ppt/tags/tag62.xml><?xml version="1.0" encoding="utf-8"?>
<p:tagLst xmlns:p="http://schemas.openxmlformats.org/presentationml/2006/main">
  <p:tag name="AS_UNIQUEID" val="1683"/>
</p:tagLst>
</file>

<file path=ppt/tags/tag620.xml><?xml version="1.0" encoding="utf-8"?>
<p:tagLst xmlns:p="http://schemas.openxmlformats.org/presentationml/2006/main">
  <p:tag name="AS_UNIQUEID" val="866"/>
</p:tagLst>
</file>

<file path=ppt/tags/tag621.xml><?xml version="1.0" encoding="utf-8"?>
<p:tagLst xmlns:p="http://schemas.openxmlformats.org/presentationml/2006/main">
  <p:tag name="AS_UNIQUEID" val="867"/>
</p:tagLst>
</file>

<file path=ppt/tags/tag622.xml><?xml version="1.0" encoding="utf-8"?>
<p:tagLst xmlns:p="http://schemas.openxmlformats.org/presentationml/2006/main">
  <p:tag name="AS_UNIQUEID" val="868"/>
</p:tagLst>
</file>

<file path=ppt/tags/tag623.xml><?xml version="1.0" encoding="utf-8"?>
<p:tagLst xmlns:p="http://schemas.openxmlformats.org/presentationml/2006/main">
  <p:tag name="AS_UNIQUEID" val="869"/>
</p:tagLst>
</file>

<file path=ppt/tags/tag624.xml><?xml version="1.0" encoding="utf-8"?>
<p:tagLst xmlns:p="http://schemas.openxmlformats.org/presentationml/2006/main">
  <p:tag name="AS_UNIQUEID" val="870"/>
</p:tagLst>
</file>

<file path=ppt/tags/tag625.xml><?xml version="1.0" encoding="utf-8"?>
<p:tagLst xmlns:p="http://schemas.openxmlformats.org/presentationml/2006/main">
  <p:tag name="AS_UNIQUEID" val="871"/>
</p:tagLst>
</file>

<file path=ppt/tags/tag626.xml><?xml version="1.0" encoding="utf-8"?>
<p:tagLst xmlns:p="http://schemas.openxmlformats.org/presentationml/2006/main">
  <p:tag name="AS_UNIQUEID" val="2758"/>
</p:tagLst>
</file>

<file path=ppt/tags/tag627.xml><?xml version="1.0" encoding="utf-8"?>
<p:tagLst xmlns:p="http://schemas.openxmlformats.org/presentationml/2006/main">
  <p:tag name="AS_UNIQUEID" val="2759"/>
</p:tagLst>
</file>

<file path=ppt/tags/tag628.xml><?xml version="1.0" encoding="utf-8"?>
<p:tagLst xmlns:p="http://schemas.openxmlformats.org/presentationml/2006/main">
  <p:tag name="AS_UNIQUEID" val="2760"/>
</p:tagLst>
</file>

<file path=ppt/tags/tag629.xml><?xml version="1.0" encoding="utf-8"?>
<p:tagLst xmlns:p="http://schemas.openxmlformats.org/presentationml/2006/main">
  <p:tag name="AS_UNIQUEID" val="2761"/>
</p:tagLst>
</file>

<file path=ppt/tags/tag63.xml><?xml version="1.0" encoding="utf-8"?>
<p:tagLst xmlns:p="http://schemas.openxmlformats.org/presentationml/2006/main">
  <p:tag name="AS_UNIQUEID" val="1684"/>
</p:tagLst>
</file>

<file path=ppt/tags/tag630.xml><?xml version="1.0" encoding="utf-8"?>
<p:tagLst xmlns:p="http://schemas.openxmlformats.org/presentationml/2006/main">
  <p:tag name="AS_UNIQUEID" val="2762"/>
</p:tagLst>
</file>

<file path=ppt/tags/tag631.xml><?xml version="1.0" encoding="utf-8"?>
<p:tagLst xmlns:p="http://schemas.openxmlformats.org/presentationml/2006/main">
  <p:tag name="AS_UNIQUEID" val="2763"/>
</p:tagLst>
</file>

<file path=ppt/tags/tag632.xml><?xml version="1.0" encoding="utf-8"?>
<p:tagLst xmlns:p="http://schemas.openxmlformats.org/presentationml/2006/main">
  <p:tag name="AS_UNIQUEID" val="1553"/>
  <p:tag name="KSO_WM_BEAUTIFY_FLAG" val=""/>
</p:tagLst>
</file>

<file path=ppt/tags/tag633.xml><?xml version="1.0" encoding="utf-8"?>
<p:tagLst xmlns:p="http://schemas.openxmlformats.org/presentationml/2006/main">
  <p:tag name="AS_UNIQUEID" val="2310"/>
</p:tagLst>
</file>

<file path=ppt/tags/tag634.xml><?xml version="1.0" encoding="utf-8"?>
<p:tagLst xmlns:p="http://schemas.openxmlformats.org/presentationml/2006/main">
  <p:tag name="AS_UNIQUEID" val="2311"/>
</p:tagLst>
</file>

<file path=ppt/tags/tag635.xml><?xml version="1.0" encoding="utf-8"?>
<p:tagLst xmlns:p="http://schemas.openxmlformats.org/presentationml/2006/main">
  <p:tag name="AS_UNIQUEID" val="2312"/>
</p:tagLst>
</file>

<file path=ppt/tags/tag636.xml><?xml version="1.0" encoding="utf-8"?>
<p:tagLst xmlns:p="http://schemas.openxmlformats.org/presentationml/2006/main">
  <p:tag name="AS_UNIQUEID" val="2313"/>
</p:tagLst>
</file>

<file path=ppt/tags/tag637.xml><?xml version="1.0" encoding="utf-8"?>
<p:tagLst xmlns:p="http://schemas.openxmlformats.org/presentationml/2006/main">
  <p:tag name="AS_UNIQUEID" val="2314"/>
</p:tagLst>
</file>

<file path=ppt/tags/tag638.xml><?xml version="1.0" encoding="utf-8"?>
<p:tagLst xmlns:p="http://schemas.openxmlformats.org/presentationml/2006/main">
  <p:tag name="AS_UNIQUEID" val="2315"/>
</p:tagLst>
</file>

<file path=ppt/tags/tag639.xml><?xml version="1.0" encoding="utf-8"?>
<p:tagLst xmlns:p="http://schemas.openxmlformats.org/presentationml/2006/main">
  <p:tag name="AS_UNIQUEID" val="2316"/>
</p:tagLst>
</file>

<file path=ppt/tags/tag64.xml><?xml version="1.0" encoding="utf-8"?>
<p:tagLst xmlns:p="http://schemas.openxmlformats.org/presentationml/2006/main">
  <p:tag name="AS_UNIQUEID" val="1686"/>
</p:tagLst>
</file>

<file path=ppt/tags/tag640.xml><?xml version="1.0" encoding="utf-8"?>
<p:tagLst xmlns:p="http://schemas.openxmlformats.org/presentationml/2006/main">
  <p:tag name="AS_UNIQUEID" val="2317"/>
</p:tagLst>
</file>

<file path=ppt/tags/tag641.xml><?xml version="1.0" encoding="utf-8"?>
<p:tagLst xmlns:p="http://schemas.openxmlformats.org/presentationml/2006/main">
  <p:tag name="AS_UNIQUEID" val="2318"/>
</p:tagLst>
</file>

<file path=ppt/tags/tag642.xml><?xml version="1.0" encoding="utf-8"?>
<p:tagLst xmlns:p="http://schemas.openxmlformats.org/presentationml/2006/main">
  <p:tag name="AS_UNIQUEID" val="2319"/>
</p:tagLst>
</file>

<file path=ppt/tags/tag643.xml><?xml version="1.0" encoding="utf-8"?>
<p:tagLst xmlns:p="http://schemas.openxmlformats.org/presentationml/2006/main">
  <p:tag name="AS_UNIQUEID" val="2320"/>
</p:tagLst>
</file>

<file path=ppt/tags/tag644.xml><?xml version="1.0" encoding="utf-8"?>
<p:tagLst xmlns:p="http://schemas.openxmlformats.org/presentationml/2006/main">
  <p:tag name="AS_UNIQUEID" val="2321"/>
</p:tagLst>
</file>

<file path=ppt/tags/tag645.xml><?xml version="1.0" encoding="utf-8"?>
<p:tagLst xmlns:p="http://schemas.openxmlformats.org/presentationml/2006/main">
  <p:tag name="AS_UNIQUEID" val="2322"/>
</p:tagLst>
</file>

<file path=ppt/tags/tag646.xml><?xml version="1.0" encoding="utf-8"?>
<p:tagLst xmlns:p="http://schemas.openxmlformats.org/presentationml/2006/main">
  <p:tag name="AS_UNIQUEID" val="1553"/>
  <p:tag name="KSO_WM_BEAUTIFY_FLAG" val=""/>
</p:tagLst>
</file>

<file path=ppt/tags/tag647.xml><?xml version="1.0" encoding="utf-8"?>
<p:tagLst xmlns:p="http://schemas.openxmlformats.org/presentationml/2006/main">
  <p:tag name="AS_UNIQUEID" val="2306"/>
</p:tagLst>
</file>

<file path=ppt/tags/tag648.xml><?xml version="1.0" encoding="utf-8"?>
<p:tagLst xmlns:p="http://schemas.openxmlformats.org/presentationml/2006/main">
  <p:tag name="AS_UNIQUEID" val="2307"/>
</p:tagLst>
</file>

<file path=ppt/tags/tag649.xml><?xml version="1.0" encoding="utf-8"?>
<p:tagLst xmlns:p="http://schemas.openxmlformats.org/presentationml/2006/main">
  <p:tag name="AS_UNIQUEID" val="2308"/>
</p:tagLst>
</file>

<file path=ppt/tags/tag65.xml><?xml version="1.0" encoding="utf-8"?>
<p:tagLst xmlns:p="http://schemas.openxmlformats.org/presentationml/2006/main">
  <p:tag name="AS_UNIQUEID" val="3887"/>
</p:tagLst>
</file>

<file path=ppt/tags/tag650.xml><?xml version="1.0" encoding="utf-8"?>
<p:tagLst xmlns:p="http://schemas.openxmlformats.org/presentationml/2006/main">
  <p:tag name="AS_UNIQUEID" val="2485"/>
</p:tagLst>
</file>

<file path=ppt/tags/tag651.xml><?xml version="1.0" encoding="utf-8"?>
<p:tagLst xmlns:p="http://schemas.openxmlformats.org/presentationml/2006/main">
  <p:tag name="AS_UNIQUEID" val="2486"/>
</p:tagLst>
</file>

<file path=ppt/tags/tag652.xml><?xml version="1.0" encoding="utf-8"?>
<p:tagLst xmlns:p="http://schemas.openxmlformats.org/presentationml/2006/main">
  <p:tag name="AS_UNIQUEID" val="2487"/>
</p:tagLst>
</file>

<file path=ppt/tags/tag653.xml><?xml version="1.0" encoding="utf-8"?>
<p:tagLst xmlns:p="http://schemas.openxmlformats.org/presentationml/2006/main">
  <p:tag name="AS_UNIQUEID" val="2488"/>
</p:tagLst>
</file>

<file path=ppt/tags/tag654.xml><?xml version="1.0" encoding="utf-8"?>
<p:tagLst xmlns:p="http://schemas.openxmlformats.org/presentationml/2006/main">
  <p:tag name="AS_UNIQUEID" val="2489"/>
</p:tagLst>
</file>

<file path=ppt/tags/tag655.xml><?xml version="1.0" encoding="utf-8"?>
<p:tagLst xmlns:p="http://schemas.openxmlformats.org/presentationml/2006/main">
  <p:tag name="AS_UNIQUEID" val="2490"/>
</p:tagLst>
</file>

<file path=ppt/tags/tag656.xml><?xml version="1.0" encoding="utf-8"?>
<p:tagLst xmlns:p="http://schemas.openxmlformats.org/presentationml/2006/main">
  <p:tag name="AS_UNIQUEID" val="2491"/>
</p:tagLst>
</file>

<file path=ppt/tags/tag657.xml><?xml version="1.0" encoding="utf-8"?>
<p:tagLst xmlns:p="http://schemas.openxmlformats.org/presentationml/2006/main">
  <p:tag name="AS_UNIQUEID" val="2492"/>
</p:tagLst>
</file>

<file path=ppt/tags/tag658.xml><?xml version="1.0" encoding="utf-8"?>
<p:tagLst xmlns:p="http://schemas.openxmlformats.org/presentationml/2006/main">
  <p:tag name="AS_UNIQUEID" val="2493"/>
</p:tagLst>
</file>

<file path=ppt/tags/tag659.xml><?xml version="1.0" encoding="utf-8"?>
<p:tagLst xmlns:p="http://schemas.openxmlformats.org/presentationml/2006/main">
  <p:tag name="AS_UNIQUEID" val="2494"/>
</p:tagLst>
</file>

<file path=ppt/tags/tag66.xml><?xml version="1.0" encoding="utf-8"?>
<p:tagLst xmlns:p="http://schemas.openxmlformats.org/presentationml/2006/main">
  <p:tag name="AS_UNIQUEID" val="1688"/>
</p:tagLst>
</file>

<file path=ppt/tags/tag660.xml><?xml version="1.0" encoding="utf-8"?>
<p:tagLst xmlns:p="http://schemas.openxmlformats.org/presentationml/2006/main">
  <p:tag name="AS_UNIQUEID" val="2495"/>
</p:tagLst>
</file>

<file path=ppt/tags/tag661.xml><?xml version="1.0" encoding="utf-8"?>
<p:tagLst xmlns:p="http://schemas.openxmlformats.org/presentationml/2006/main">
  <p:tag name="AS_UNIQUEID" val="2496"/>
</p:tagLst>
</file>

<file path=ppt/tags/tag662.xml><?xml version="1.0" encoding="utf-8"?>
<p:tagLst xmlns:p="http://schemas.openxmlformats.org/presentationml/2006/main">
  <p:tag name="AS_UNIQUEID" val="2497"/>
</p:tagLst>
</file>

<file path=ppt/tags/tag663.xml><?xml version="1.0" encoding="utf-8"?>
<p:tagLst xmlns:p="http://schemas.openxmlformats.org/presentationml/2006/main">
  <p:tag name="AS_UNIQUEID" val="2498"/>
</p:tagLst>
</file>

<file path=ppt/tags/tag664.xml><?xml version="1.0" encoding="utf-8"?>
<p:tagLst xmlns:p="http://schemas.openxmlformats.org/presentationml/2006/main">
  <p:tag name="AS_UNIQUEID" val="2499"/>
</p:tagLst>
</file>

<file path=ppt/tags/tag665.xml><?xml version="1.0" encoding="utf-8"?>
<p:tagLst xmlns:p="http://schemas.openxmlformats.org/presentationml/2006/main">
  <p:tag name="AS_UNIQUEID" val="2500"/>
</p:tagLst>
</file>

<file path=ppt/tags/tag666.xml><?xml version="1.0" encoding="utf-8"?>
<p:tagLst xmlns:p="http://schemas.openxmlformats.org/presentationml/2006/main">
  <p:tag name="AS_UNIQUEID" val="2501"/>
</p:tagLst>
</file>

<file path=ppt/tags/tag667.xml><?xml version="1.0" encoding="utf-8"?>
<p:tagLst xmlns:p="http://schemas.openxmlformats.org/presentationml/2006/main">
  <p:tag name="AS_UNIQUEID" val="2502"/>
</p:tagLst>
</file>

<file path=ppt/tags/tag668.xml><?xml version="1.0" encoding="utf-8"?>
<p:tagLst xmlns:p="http://schemas.openxmlformats.org/presentationml/2006/main">
  <p:tag name="AS_UNIQUEID" val="2503"/>
</p:tagLst>
</file>

<file path=ppt/tags/tag669.xml><?xml version="1.0" encoding="utf-8"?>
<p:tagLst xmlns:p="http://schemas.openxmlformats.org/presentationml/2006/main">
  <p:tag name="AS_UNIQUEID" val="2504"/>
</p:tagLst>
</file>

<file path=ppt/tags/tag67.xml><?xml version="1.0" encoding="utf-8"?>
<p:tagLst xmlns:p="http://schemas.openxmlformats.org/presentationml/2006/main">
  <p:tag name="AS_UNIQUEID" val="1689"/>
</p:tagLst>
</file>

<file path=ppt/tags/tag670.xml><?xml version="1.0" encoding="utf-8"?>
<p:tagLst xmlns:p="http://schemas.openxmlformats.org/presentationml/2006/main">
  <p:tag name="AS_UNIQUEID" val="2505"/>
</p:tagLst>
</file>

<file path=ppt/tags/tag671.xml><?xml version="1.0" encoding="utf-8"?>
<p:tagLst xmlns:p="http://schemas.openxmlformats.org/presentationml/2006/main">
  <p:tag name="AS_UNIQUEID" val="2506"/>
</p:tagLst>
</file>

<file path=ppt/tags/tag672.xml><?xml version="1.0" encoding="utf-8"?>
<p:tagLst xmlns:p="http://schemas.openxmlformats.org/presentationml/2006/main">
  <p:tag name="AS_UNIQUEID" val="2507"/>
</p:tagLst>
</file>

<file path=ppt/tags/tag673.xml><?xml version="1.0" encoding="utf-8"?>
<p:tagLst xmlns:p="http://schemas.openxmlformats.org/presentationml/2006/main">
  <p:tag name="AS_UNIQUEID" val="2508"/>
</p:tagLst>
</file>

<file path=ppt/tags/tag674.xml><?xml version="1.0" encoding="utf-8"?>
<p:tagLst xmlns:p="http://schemas.openxmlformats.org/presentationml/2006/main">
  <p:tag name="AS_UNIQUEID" val="2509"/>
</p:tagLst>
</file>

<file path=ppt/tags/tag675.xml><?xml version="1.0" encoding="utf-8"?>
<p:tagLst xmlns:p="http://schemas.openxmlformats.org/presentationml/2006/main">
  <p:tag name="AS_UNIQUEID" val="2510"/>
</p:tagLst>
</file>

<file path=ppt/tags/tag676.xml><?xml version="1.0" encoding="utf-8"?>
<p:tagLst xmlns:p="http://schemas.openxmlformats.org/presentationml/2006/main">
  <p:tag name="AS_UNIQUEID" val="2511"/>
</p:tagLst>
</file>

<file path=ppt/tags/tag677.xml><?xml version="1.0" encoding="utf-8"?>
<p:tagLst xmlns:p="http://schemas.openxmlformats.org/presentationml/2006/main">
  <p:tag name="AS_UNIQUEID" val="2512"/>
</p:tagLst>
</file>

<file path=ppt/tags/tag678.xml><?xml version="1.0" encoding="utf-8"?>
<p:tagLst xmlns:p="http://schemas.openxmlformats.org/presentationml/2006/main">
  <p:tag name="AS_UNIQUEID" val="2513"/>
</p:tagLst>
</file>

<file path=ppt/tags/tag679.xml><?xml version="1.0" encoding="utf-8"?>
<p:tagLst xmlns:p="http://schemas.openxmlformats.org/presentationml/2006/main">
  <p:tag name="AS_UNIQUEID" val="2514"/>
</p:tagLst>
</file>

<file path=ppt/tags/tag68.xml><?xml version="1.0" encoding="utf-8"?>
<p:tagLst xmlns:p="http://schemas.openxmlformats.org/presentationml/2006/main">
  <p:tag name="AS_UNIQUEID" val="1690"/>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680.xml><?xml version="1.0" encoding="utf-8"?>
<p:tagLst xmlns:p="http://schemas.openxmlformats.org/presentationml/2006/main">
  <p:tag name="AS_UNIQUEID" val="2515"/>
</p:tagLst>
</file>

<file path=ppt/tags/tag681.xml><?xml version="1.0" encoding="utf-8"?>
<p:tagLst xmlns:p="http://schemas.openxmlformats.org/presentationml/2006/main">
  <p:tag name="AS_UNIQUEID" val="2516"/>
</p:tagLst>
</file>

<file path=ppt/tags/tag682.xml><?xml version="1.0" encoding="utf-8"?>
<p:tagLst xmlns:p="http://schemas.openxmlformats.org/presentationml/2006/main">
  <p:tag name="AS_UNIQUEID" val="2517"/>
</p:tagLst>
</file>

<file path=ppt/tags/tag683.xml><?xml version="1.0" encoding="utf-8"?>
<p:tagLst xmlns:p="http://schemas.openxmlformats.org/presentationml/2006/main">
  <p:tag name="AS_UNIQUEID" val="2518"/>
</p:tagLst>
</file>

<file path=ppt/tags/tag684.xml><?xml version="1.0" encoding="utf-8"?>
<p:tagLst xmlns:p="http://schemas.openxmlformats.org/presentationml/2006/main">
  <p:tag name="AS_UNIQUEID" val="2521"/>
</p:tagLst>
</file>

<file path=ppt/tags/tag685.xml><?xml version="1.0" encoding="utf-8"?>
<p:tagLst xmlns:p="http://schemas.openxmlformats.org/presentationml/2006/main">
  <p:tag name="AS_UNIQUEID" val="2314"/>
</p:tagLst>
</file>

<file path=ppt/tags/tag686.xml><?xml version="1.0" encoding="utf-8"?>
<p:tagLst xmlns:p="http://schemas.openxmlformats.org/presentationml/2006/main">
  <p:tag name="AS_UNIQUEID" val="1553"/>
  <p:tag name="KSO_WM_BEAUTIFY_FLAG" val=""/>
</p:tagLst>
</file>

<file path=ppt/tags/tag687.xml><?xml version="1.0" encoding="utf-8"?>
<p:tagLst xmlns:p="http://schemas.openxmlformats.org/presentationml/2006/main">
  <p:tag name="AS_UNIQUEID" val="2823"/>
</p:tagLst>
</file>

<file path=ppt/tags/tag688.xml><?xml version="1.0" encoding="utf-8"?>
<p:tagLst xmlns:p="http://schemas.openxmlformats.org/presentationml/2006/main">
  <p:tag name="AS_UNIQUEID" val="2329"/>
</p:tagLst>
</file>

<file path=ppt/tags/tag689.xml><?xml version="1.0" encoding="utf-8"?>
<p:tagLst xmlns:p="http://schemas.openxmlformats.org/presentationml/2006/main">
  <p:tag name="AS_UNIQUEID" val="2330"/>
</p:tagLst>
</file>

<file path=ppt/tags/tag69.xml><?xml version="1.0" encoding="utf-8"?>
<p:tagLst xmlns:p="http://schemas.openxmlformats.org/presentationml/2006/main">
  <p:tag name="AS_UNIQUEID" val="1691"/>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690.xml><?xml version="1.0" encoding="utf-8"?>
<p:tagLst xmlns:p="http://schemas.openxmlformats.org/presentationml/2006/main">
  <p:tag name="AS_UNIQUEID" val="2331"/>
</p:tagLst>
</file>

<file path=ppt/tags/tag691.xml><?xml version="1.0" encoding="utf-8"?>
<p:tagLst xmlns:p="http://schemas.openxmlformats.org/presentationml/2006/main">
  <p:tag name="AS_UNIQUEID" val="2332"/>
</p:tagLst>
</file>

<file path=ppt/tags/tag692.xml><?xml version="1.0" encoding="utf-8"?>
<p:tagLst xmlns:p="http://schemas.openxmlformats.org/presentationml/2006/main">
  <p:tag name="AS_UNIQUEID" val="2333"/>
</p:tagLst>
</file>

<file path=ppt/tags/tag693.xml><?xml version="1.0" encoding="utf-8"?>
<p:tagLst xmlns:p="http://schemas.openxmlformats.org/presentationml/2006/main">
  <p:tag name="AS_UNIQUEID" val="2334"/>
</p:tagLst>
</file>

<file path=ppt/tags/tag694.xml><?xml version="1.0" encoding="utf-8"?>
<p:tagLst xmlns:p="http://schemas.openxmlformats.org/presentationml/2006/main">
  <p:tag name="AS_UNIQUEID" val="2335"/>
</p:tagLst>
</file>

<file path=ppt/tags/tag695.xml><?xml version="1.0" encoding="utf-8"?>
<p:tagLst xmlns:p="http://schemas.openxmlformats.org/presentationml/2006/main">
  <p:tag name="AS_UNIQUEID" val="2336"/>
</p:tagLst>
</file>

<file path=ppt/tags/tag696.xml><?xml version="1.0" encoding="utf-8"?>
<p:tagLst xmlns:p="http://schemas.openxmlformats.org/presentationml/2006/main">
  <p:tag name="AS_UNIQUEID" val="2337"/>
</p:tagLst>
</file>

<file path=ppt/tags/tag697.xml><?xml version="1.0" encoding="utf-8"?>
<p:tagLst xmlns:p="http://schemas.openxmlformats.org/presentationml/2006/main">
  <p:tag name="AS_UNIQUEID" val="2338"/>
</p:tagLst>
</file>

<file path=ppt/tags/tag698.xml><?xml version="1.0" encoding="utf-8"?>
<p:tagLst xmlns:p="http://schemas.openxmlformats.org/presentationml/2006/main">
  <p:tag name="AS_UNIQUEID" val="2339"/>
</p:tagLst>
</file>

<file path=ppt/tags/tag699.xml><?xml version="1.0" encoding="utf-8"?>
<p:tagLst xmlns:p="http://schemas.openxmlformats.org/presentationml/2006/main">
  <p:tag name="AS_UNIQUEID" val="2340"/>
</p:tagLst>
</file>

<file path=ppt/tags/tag7.xml><?xml version="1.0" encoding="utf-8"?>
<p:tagLst xmlns:p="http://schemas.openxmlformats.org/presentationml/2006/main">
  <p:tag name="AS_UNIQUEID" val="1606"/>
</p:tagLst>
</file>

<file path=ppt/tags/tag70.xml><?xml version="1.0" encoding="utf-8"?>
<p:tagLst xmlns:p="http://schemas.openxmlformats.org/presentationml/2006/main">
  <p:tag name="AS_UNIQUEID" val="1692"/>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700.xml><?xml version="1.0" encoding="utf-8"?>
<p:tagLst xmlns:p="http://schemas.openxmlformats.org/presentationml/2006/main">
  <p:tag name="AS_UNIQUEID" val="2341"/>
</p:tagLst>
</file>

<file path=ppt/tags/tag701.xml><?xml version="1.0" encoding="utf-8"?>
<p:tagLst xmlns:p="http://schemas.openxmlformats.org/presentationml/2006/main">
  <p:tag name="AS_UNIQUEID" val="2342"/>
</p:tagLst>
</file>

<file path=ppt/tags/tag702.xml><?xml version="1.0" encoding="utf-8"?>
<p:tagLst xmlns:p="http://schemas.openxmlformats.org/presentationml/2006/main">
  <p:tag name="AS_UNIQUEID" val="2343"/>
</p:tagLst>
</file>

<file path=ppt/tags/tag703.xml><?xml version="1.0" encoding="utf-8"?>
<p:tagLst xmlns:p="http://schemas.openxmlformats.org/presentationml/2006/main">
  <p:tag name="AS_UNIQUEID" val="2344"/>
</p:tagLst>
</file>

<file path=ppt/tags/tag704.xml><?xml version="1.0" encoding="utf-8"?>
<p:tagLst xmlns:p="http://schemas.openxmlformats.org/presentationml/2006/main">
  <p:tag name="AS_UNIQUEID" val="2345"/>
</p:tagLst>
</file>

<file path=ppt/tags/tag705.xml><?xml version="1.0" encoding="utf-8"?>
<p:tagLst xmlns:p="http://schemas.openxmlformats.org/presentationml/2006/main">
  <p:tag name="AS_UNIQUEID" val="2346"/>
</p:tagLst>
</file>

<file path=ppt/tags/tag706.xml><?xml version="1.0" encoding="utf-8"?>
<p:tagLst xmlns:p="http://schemas.openxmlformats.org/presentationml/2006/main">
  <p:tag name="AS_UNIQUEID" val="2347"/>
</p:tagLst>
</file>

<file path=ppt/tags/tag707.xml><?xml version="1.0" encoding="utf-8"?>
<p:tagLst xmlns:p="http://schemas.openxmlformats.org/presentationml/2006/main">
  <p:tag name="AS_UNIQUEID" val="2348"/>
</p:tagLst>
</file>

<file path=ppt/tags/tag708.xml><?xml version="1.0" encoding="utf-8"?>
<p:tagLst xmlns:p="http://schemas.openxmlformats.org/presentationml/2006/main">
  <p:tag name="AS_UNIQUEID" val="2349"/>
</p:tagLst>
</file>

<file path=ppt/tags/tag709.xml><?xml version="1.0" encoding="utf-8"?>
<p:tagLst xmlns:p="http://schemas.openxmlformats.org/presentationml/2006/main">
  <p:tag name="AS_UNIQUEID" val="2350"/>
</p:tagLst>
</file>

<file path=ppt/tags/tag71.xml><?xml version="1.0" encoding="utf-8"?>
<p:tagLst xmlns:p="http://schemas.openxmlformats.org/presentationml/2006/main">
  <p:tag name="AS_UNIQUEID" val="1694"/>
</p:tagLst>
</file>

<file path=ppt/tags/tag710.xml><?xml version="1.0" encoding="utf-8"?>
<p:tagLst xmlns:p="http://schemas.openxmlformats.org/presentationml/2006/main">
  <p:tag name="AS_UNIQUEID" val="2351"/>
</p:tagLst>
</file>

<file path=ppt/tags/tag711.xml><?xml version="1.0" encoding="utf-8"?>
<p:tagLst xmlns:p="http://schemas.openxmlformats.org/presentationml/2006/main">
  <p:tag name="AS_UNIQUEID" val="2352"/>
</p:tagLst>
</file>

<file path=ppt/tags/tag712.xml><?xml version="1.0" encoding="utf-8"?>
<p:tagLst xmlns:p="http://schemas.openxmlformats.org/presentationml/2006/main">
  <p:tag name="AS_UNIQUEID" val="2353"/>
</p:tagLst>
</file>

<file path=ppt/tags/tag713.xml><?xml version="1.0" encoding="utf-8"?>
<p:tagLst xmlns:p="http://schemas.openxmlformats.org/presentationml/2006/main">
  <p:tag name="AS_UNIQUEID" val="2354"/>
</p:tagLst>
</file>

<file path=ppt/tags/tag714.xml><?xml version="1.0" encoding="utf-8"?>
<p:tagLst xmlns:p="http://schemas.openxmlformats.org/presentationml/2006/main">
  <p:tag name="AS_UNIQUEID" val="2355"/>
</p:tagLst>
</file>

<file path=ppt/tags/tag715.xml><?xml version="1.0" encoding="utf-8"?>
<p:tagLst xmlns:p="http://schemas.openxmlformats.org/presentationml/2006/main">
  <p:tag name="AS_UNIQUEID" val="25"/>
</p:tagLst>
</file>

<file path=ppt/tags/tag716.xml><?xml version="1.0" encoding="utf-8"?>
<p:tagLst xmlns:p="http://schemas.openxmlformats.org/presentationml/2006/main">
  <p:tag name="AS_UNIQUEID" val="2356"/>
</p:tagLst>
</file>

<file path=ppt/tags/tag717.xml><?xml version="1.0" encoding="utf-8"?>
<p:tagLst xmlns:p="http://schemas.openxmlformats.org/presentationml/2006/main">
  <p:tag name="AS_UNIQUEID" val="2357"/>
</p:tagLst>
</file>

<file path=ppt/tags/tag718.xml><?xml version="1.0" encoding="utf-8"?>
<p:tagLst xmlns:p="http://schemas.openxmlformats.org/presentationml/2006/main">
  <p:tag name="AS_UNIQUEID" val="2358"/>
</p:tagLst>
</file>

<file path=ppt/tags/tag719.xml><?xml version="1.0" encoding="utf-8"?>
<p:tagLst xmlns:p="http://schemas.openxmlformats.org/presentationml/2006/main">
  <p:tag name="AS_UNIQUEID" val="2359"/>
</p:tagLst>
</file>

<file path=ppt/tags/tag72.xml><?xml version="1.0" encoding="utf-8"?>
<p:tagLst xmlns:p="http://schemas.openxmlformats.org/presentationml/2006/main">
  <p:tag name="AS_UNIQUEID" val="1695"/>
</p:tagLst>
</file>

<file path=ppt/tags/tag720.xml><?xml version="1.0" encoding="utf-8"?>
<p:tagLst xmlns:p="http://schemas.openxmlformats.org/presentationml/2006/main">
  <p:tag name="AS_UNIQUEID" val="2360"/>
</p:tagLst>
</file>

<file path=ppt/tags/tag721.xml><?xml version="1.0" encoding="utf-8"?>
<p:tagLst xmlns:p="http://schemas.openxmlformats.org/presentationml/2006/main">
  <p:tag name="AS_UNIQUEID" val="2361"/>
</p:tagLst>
</file>

<file path=ppt/tags/tag722.xml><?xml version="1.0" encoding="utf-8"?>
<p:tagLst xmlns:p="http://schemas.openxmlformats.org/presentationml/2006/main">
  <p:tag name="AS_UNIQUEID" val="2362"/>
</p:tagLst>
</file>

<file path=ppt/tags/tag723.xml><?xml version="1.0" encoding="utf-8"?>
<p:tagLst xmlns:p="http://schemas.openxmlformats.org/presentationml/2006/main">
  <p:tag name="AS_UNIQUEID" val="2363"/>
</p:tagLst>
</file>

<file path=ppt/tags/tag724.xml><?xml version="1.0" encoding="utf-8"?>
<p:tagLst xmlns:p="http://schemas.openxmlformats.org/presentationml/2006/main">
  <p:tag name="AS_UNIQUEID" val="2364"/>
</p:tagLst>
</file>

<file path=ppt/tags/tag725.xml><?xml version="1.0" encoding="utf-8"?>
<p:tagLst xmlns:p="http://schemas.openxmlformats.org/presentationml/2006/main">
  <p:tag name="AS_UNIQUEID" val="2365"/>
</p:tagLst>
</file>

<file path=ppt/tags/tag726.xml><?xml version="1.0" encoding="utf-8"?>
<p:tagLst xmlns:p="http://schemas.openxmlformats.org/presentationml/2006/main">
  <p:tag name="AS_UNIQUEID" val="2366"/>
</p:tagLst>
</file>

<file path=ppt/tags/tag727.xml><?xml version="1.0" encoding="utf-8"?>
<p:tagLst xmlns:p="http://schemas.openxmlformats.org/presentationml/2006/main">
  <p:tag name="AS_UNIQUEID" val="2367"/>
</p:tagLst>
</file>

<file path=ppt/tags/tag728.xml><?xml version="1.0" encoding="utf-8"?>
<p:tagLst xmlns:p="http://schemas.openxmlformats.org/presentationml/2006/main">
  <p:tag name="AS_UNIQUEID" val="2368"/>
</p:tagLst>
</file>

<file path=ppt/tags/tag729.xml><?xml version="1.0" encoding="utf-8"?>
<p:tagLst xmlns:p="http://schemas.openxmlformats.org/presentationml/2006/main">
  <p:tag name="AS_UNIQUEID" val="2369"/>
</p:tagLst>
</file>

<file path=ppt/tags/tag73.xml><?xml version="1.0" encoding="utf-8"?>
<p:tagLst xmlns:p="http://schemas.openxmlformats.org/presentationml/2006/main">
  <p:tag name="AS_UNIQUEID" val="1696"/>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730.xml><?xml version="1.0" encoding="utf-8"?>
<p:tagLst xmlns:p="http://schemas.openxmlformats.org/presentationml/2006/main">
  <p:tag name="AS_UNIQUEID" val="2370"/>
</p:tagLst>
</file>

<file path=ppt/tags/tag731.xml><?xml version="1.0" encoding="utf-8"?>
<p:tagLst xmlns:p="http://schemas.openxmlformats.org/presentationml/2006/main">
  <p:tag name="AS_UNIQUEID" val="2371"/>
</p:tagLst>
</file>

<file path=ppt/tags/tag732.xml><?xml version="1.0" encoding="utf-8"?>
<p:tagLst xmlns:p="http://schemas.openxmlformats.org/presentationml/2006/main">
  <p:tag name="AS_UNIQUEID" val="2372"/>
</p:tagLst>
</file>

<file path=ppt/tags/tag733.xml><?xml version="1.0" encoding="utf-8"?>
<p:tagLst xmlns:p="http://schemas.openxmlformats.org/presentationml/2006/main">
  <p:tag name="AS_UNIQUEID" val="2373"/>
</p:tagLst>
</file>

<file path=ppt/tags/tag734.xml><?xml version="1.0" encoding="utf-8"?>
<p:tagLst xmlns:p="http://schemas.openxmlformats.org/presentationml/2006/main">
  <p:tag name="AS_UNIQUEID" val="2374"/>
</p:tagLst>
</file>

<file path=ppt/tags/tag735.xml><?xml version="1.0" encoding="utf-8"?>
<p:tagLst xmlns:p="http://schemas.openxmlformats.org/presentationml/2006/main">
  <p:tag name="AS_UNIQUEID" val="2375"/>
</p:tagLst>
</file>

<file path=ppt/tags/tag736.xml><?xml version="1.0" encoding="utf-8"?>
<p:tagLst xmlns:p="http://schemas.openxmlformats.org/presentationml/2006/main">
  <p:tag name="AS_UNIQUEID" val="2376"/>
</p:tagLst>
</file>

<file path=ppt/tags/tag737.xml><?xml version="1.0" encoding="utf-8"?>
<p:tagLst xmlns:p="http://schemas.openxmlformats.org/presentationml/2006/main">
  <p:tag name="AS_UNIQUEID" val="2377"/>
</p:tagLst>
</file>

<file path=ppt/tags/tag738.xml><?xml version="1.0" encoding="utf-8"?>
<p:tagLst xmlns:p="http://schemas.openxmlformats.org/presentationml/2006/main">
  <p:tag name="AS_UNIQUEID" val="2378"/>
</p:tagLst>
</file>

<file path=ppt/tags/tag739.xml><?xml version="1.0" encoding="utf-8"?>
<p:tagLst xmlns:p="http://schemas.openxmlformats.org/presentationml/2006/main">
  <p:tag name="AS_UNIQUEID" val="2379"/>
</p:tagLst>
</file>

<file path=ppt/tags/tag74.xml><?xml version="1.0" encoding="utf-8"?>
<p:tagLst xmlns:p="http://schemas.openxmlformats.org/presentationml/2006/main">
  <p:tag name="AS_UNIQUEID" val="1697"/>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740.xml><?xml version="1.0" encoding="utf-8"?>
<p:tagLst xmlns:p="http://schemas.openxmlformats.org/presentationml/2006/main">
  <p:tag name="AS_UNIQUEID" val="2380"/>
</p:tagLst>
</file>

<file path=ppt/tags/tag741.xml><?xml version="1.0" encoding="utf-8"?>
<p:tagLst xmlns:p="http://schemas.openxmlformats.org/presentationml/2006/main">
  <p:tag name="AS_UNIQUEID" val="2381"/>
</p:tagLst>
</file>

<file path=ppt/tags/tag742.xml><?xml version="1.0" encoding="utf-8"?>
<p:tagLst xmlns:p="http://schemas.openxmlformats.org/presentationml/2006/main">
  <p:tag name="AS_UNIQUEID" val="2382"/>
</p:tagLst>
</file>

<file path=ppt/tags/tag743.xml><?xml version="1.0" encoding="utf-8"?>
<p:tagLst xmlns:p="http://schemas.openxmlformats.org/presentationml/2006/main">
  <p:tag name="AS_UNIQUEID" val="2383"/>
</p:tagLst>
</file>

<file path=ppt/tags/tag744.xml><?xml version="1.0" encoding="utf-8"?>
<p:tagLst xmlns:p="http://schemas.openxmlformats.org/presentationml/2006/main">
  <p:tag name="AS_UNIQUEID" val="2384"/>
</p:tagLst>
</file>

<file path=ppt/tags/tag745.xml><?xml version="1.0" encoding="utf-8"?>
<p:tagLst xmlns:p="http://schemas.openxmlformats.org/presentationml/2006/main">
  <p:tag name="AS_UNIQUEID" val="2385"/>
</p:tagLst>
</file>

<file path=ppt/tags/tag746.xml><?xml version="1.0" encoding="utf-8"?>
<p:tagLst xmlns:p="http://schemas.openxmlformats.org/presentationml/2006/main">
  <p:tag name="AS_UNIQUEID" val="2386"/>
</p:tagLst>
</file>

<file path=ppt/tags/tag747.xml><?xml version="1.0" encoding="utf-8"?>
<p:tagLst xmlns:p="http://schemas.openxmlformats.org/presentationml/2006/main">
  <p:tag name="AS_UNIQUEID" val="2387"/>
</p:tagLst>
</file>

<file path=ppt/tags/tag748.xml><?xml version="1.0" encoding="utf-8"?>
<p:tagLst xmlns:p="http://schemas.openxmlformats.org/presentationml/2006/main">
  <p:tag name="AS_UNIQUEID" val="2388"/>
</p:tagLst>
</file>

<file path=ppt/tags/tag749.xml><?xml version="1.0" encoding="utf-8"?>
<p:tagLst xmlns:p="http://schemas.openxmlformats.org/presentationml/2006/main">
  <p:tag name="AS_UNIQUEID" val="2389"/>
</p:tagLst>
</file>

<file path=ppt/tags/tag75.xml><?xml version="1.0" encoding="utf-8"?>
<p:tagLst xmlns:p="http://schemas.openxmlformats.org/presentationml/2006/main">
  <p:tag name="AS_UNIQUEID" val="1698"/>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750.xml><?xml version="1.0" encoding="utf-8"?>
<p:tagLst xmlns:p="http://schemas.openxmlformats.org/presentationml/2006/main">
  <p:tag name="AS_UNIQUEID" val="2390"/>
</p:tagLst>
</file>

<file path=ppt/tags/tag751.xml><?xml version="1.0" encoding="utf-8"?>
<p:tagLst xmlns:p="http://schemas.openxmlformats.org/presentationml/2006/main">
  <p:tag name="AS_UNIQUEID" val="2391"/>
</p:tagLst>
</file>

<file path=ppt/tags/tag752.xml><?xml version="1.0" encoding="utf-8"?>
<p:tagLst xmlns:p="http://schemas.openxmlformats.org/presentationml/2006/main">
  <p:tag name="AS_UNIQUEID" val="2392"/>
</p:tagLst>
</file>

<file path=ppt/tags/tag753.xml><?xml version="1.0" encoding="utf-8"?>
<p:tagLst xmlns:p="http://schemas.openxmlformats.org/presentationml/2006/main">
  <p:tag name="AS_UNIQUEID" val="2393"/>
</p:tagLst>
</file>

<file path=ppt/tags/tag754.xml><?xml version="1.0" encoding="utf-8"?>
<p:tagLst xmlns:p="http://schemas.openxmlformats.org/presentationml/2006/main">
  <p:tag name="AS_UNIQUEID" val="2394"/>
</p:tagLst>
</file>

<file path=ppt/tags/tag755.xml><?xml version="1.0" encoding="utf-8"?>
<p:tagLst xmlns:p="http://schemas.openxmlformats.org/presentationml/2006/main">
  <p:tag name="AS_UNIQUEID" val="2395"/>
</p:tagLst>
</file>

<file path=ppt/tags/tag756.xml><?xml version="1.0" encoding="utf-8"?>
<p:tagLst xmlns:p="http://schemas.openxmlformats.org/presentationml/2006/main">
  <p:tag name="AS_UNIQUEID" val="2396"/>
</p:tagLst>
</file>

<file path=ppt/tags/tag757.xml><?xml version="1.0" encoding="utf-8"?>
<p:tagLst xmlns:p="http://schemas.openxmlformats.org/presentationml/2006/main">
  <p:tag name="AS_UNIQUEID" val="2397"/>
</p:tagLst>
</file>

<file path=ppt/tags/tag758.xml><?xml version="1.0" encoding="utf-8"?>
<p:tagLst xmlns:p="http://schemas.openxmlformats.org/presentationml/2006/main">
  <p:tag name="AS_UNIQUEID" val="2398"/>
</p:tagLst>
</file>

<file path=ppt/tags/tag759.xml><?xml version="1.0" encoding="utf-8"?>
<p:tagLst xmlns:p="http://schemas.openxmlformats.org/presentationml/2006/main">
  <p:tag name="AS_UNIQUEID" val="2399"/>
</p:tagLst>
</file>

<file path=ppt/tags/tag76.xml><?xml version="1.0" encoding="utf-8"?>
<p:tagLst xmlns:p="http://schemas.openxmlformats.org/presentationml/2006/main">
  <p:tag name="AS_UNIQUEID" val="1700"/>
</p:tagLst>
</file>

<file path=ppt/tags/tag760.xml><?xml version="1.0" encoding="utf-8"?>
<p:tagLst xmlns:p="http://schemas.openxmlformats.org/presentationml/2006/main">
  <p:tag name="AS_UNIQUEID" val="2400"/>
</p:tagLst>
</file>

<file path=ppt/tags/tag761.xml><?xml version="1.0" encoding="utf-8"?>
<p:tagLst xmlns:p="http://schemas.openxmlformats.org/presentationml/2006/main">
  <p:tag name="AS_UNIQUEID" val="2401"/>
</p:tagLst>
</file>

<file path=ppt/tags/tag762.xml><?xml version="1.0" encoding="utf-8"?>
<p:tagLst xmlns:p="http://schemas.openxmlformats.org/presentationml/2006/main">
  <p:tag name="AS_UNIQUEID" val="2402"/>
</p:tagLst>
</file>

<file path=ppt/tags/tag763.xml><?xml version="1.0" encoding="utf-8"?>
<p:tagLst xmlns:p="http://schemas.openxmlformats.org/presentationml/2006/main">
  <p:tag name="AS_UNIQUEID" val="2403"/>
</p:tagLst>
</file>

<file path=ppt/tags/tag764.xml><?xml version="1.0" encoding="utf-8"?>
<p:tagLst xmlns:p="http://schemas.openxmlformats.org/presentationml/2006/main">
  <p:tag name="AS_UNIQUEID" val="2404"/>
</p:tagLst>
</file>

<file path=ppt/tags/tag765.xml><?xml version="1.0" encoding="utf-8"?>
<p:tagLst xmlns:p="http://schemas.openxmlformats.org/presentationml/2006/main">
  <p:tag name="AS_UNIQUEID" val="2405"/>
</p:tagLst>
</file>

<file path=ppt/tags/tag766.xml><?xml version="1.0" encoding="utf-8"?>
<p:tagLst xmlns:p="http://schemas.openxmlformats.org/presentationml/2006/main">
  <p:tag name="AS_UNIQUEID" val="2406"/>
</p:tagLst>
</file>

<file path=ppt/tags/tag767.xml><?xml version="1.0" encoding="utf-8"?>
<p:tagLst xmlns:p="http://schemas.openxmlformats.org/presentationml/2006/main">
  <p:tag name="AS_UNIQUEID" val="2407"/>
</p:tagLst>
</file>

<file path=ppt/tags/tag768.xml><?xml version="1.0" encoding="utf-8"?>
<p:tagLst xmlns:p="http://schemas.openxmlformats.org/presentationml/2006/main">
  <p:tag name="AS_UNIQUEID" val="2408"/>
</p:tagLst>
</file>

<file path=ppt/tags/tag769.xml><?xml version="1.0" encoding="utf-8"?>
<p:tagLst xmlns:p="http://schemas.openxmlformats.org/presentationml/2006/main">
  <p:tag name="AS_UNIQUEID" val="2409"/>
</p:tagLst>
</file>

<file path=ppt/tags/tag77.xml><?xml version="1.0" encoding="utf-8"?>
<p:tagLst xmlns:p="http://schemas.openxmlformats.org/presentationml/2006/main">
  <p:tag name="AS_UNIQUEID" val="1701"/>
</p:tagLst>
</file>

<file path=ppt/tags/tag770.xml><?xml version="1.0" encoding="utf-8"?>
<p:tagLst xmlns:p="http://schemas.openxmlformats.org/presentationml/2006/main">
  <p:tag name="AS_UNIQUEID" val="2824"/>
</p:tagLst>
</file>

<file path=ppt/tags/tag771.xml><?xml version="1.0" encoding="utf-8"?>
<p:tagLst xmlns:p="http://schemas.openxmlformats.org/presentationml/2006/main">
  <p:tag name="AS_UNIQUEID" val="2825"/>
</p:tagLst>
</file>

<file path=ppt/tags/tag772.xml><?xml version="1.0" encoding="utf-8"?>
<p:tagLst xmlns:p="http://schemas.openxmlformats.org/presentationml/2006/main">
  <p:tag name="AS_UNIQUEID" val="25"/>
</p:tagLst>
</file>

<file path=ppt/tags/tag773.xml><?xml version="1.0" encoding="utf-8"?>
<p:tagLst xmlns:p="http://schemas.openxmlformats.org/presentationml/2006/main">
  <p:tag name="AS_UNIQUEID" val="203"/>
</p:tagLst>
</file>

<file path=ppt/tags/tag774.xml><?xml version="1.0" encoding="utf-8"?>
<p:tagLst xmlns:p="http://schemas.openxmlformats.org/presentationml/2006/main">
  <p:tag name="AS_UNIQUEID" val="1157"/>
</p:tagLst>
</file>

<file path=ppt/tags/tag775.xml><?xml version="1.0" encoding="utf-8"?>
<p:tagLst xmlns:p="http://schemas.openxmlformats.org/presentationml/2006/main">
  <p:tag name="AS_UNIQUEID" val="2299"/>
</p:tagLst>
</file>

<file path=ppt/tags/tag776.xml><?xml version="1.0" encoding="utf-8"?>
<p:tagLst xmlns:p="http://schemas.openxmlformats.org/presentationml/2006/main">
  <p:tag name="AS_UNIQUEID" val="2302"/>
</p:tagLst>
</file>

<file path=ppt/tags/tag777.xml><?xml version="1.0" encoding="utf-8"?>
<p:tagLst xmlns:p="http://schemas.openxmlformats.org/presentationml/2006/main">
  <p:tag name="AS_UNIQUEID" val="2824"/>
</p:tagLst>
</file>

<file path=ppt/tags/tag778.xml><?xml version="1.0" encoding="utf-8"?>
<p:tagLst xmlns:p="http://schemas.openxmlformats.org/presentationml/2006/main">
  <p:tag name="AS_UNIQUEID" val="1553"/>
  <p:tag name="KSO_WM_BEAUTIFY_FLAG" val=""/>
</p:tagLst>
</file>

<file path=ppt/tags/tag779.xml><?xml version="1.0" encoding="utf-8"?>
<p:tagLst xmlns:p="http://schemas.openxmlformats.org/presentationml/2006/main">
  <p:tag name="AS_UNIQUEID" val="2325"/>
</p:tagLst>
</file>

<file path=ppt/tags/tag78.xml><?xml version="1.0" encoding="utf-8"?>
<p:tagLst xmlns:p="http://schemas.openxmlformats.org/presentationml/2006/main">
  <p:tag name="AS_UNIQUEID" val="1702"/>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780.xml><?xml version="1.0" encoding="utf-8"?>
<p:tagLst xmlns:p="http://schemas.openxmlformats.org/presentationml/2006/main">
  <p:tag name="AS_UNIQUEID" val="2326"/>
</p:tagLst>
</file>

<file path=ppt/tags/tag781.xml><?xml version="1.0" encoding="utf-8"?>
<p:tagLst xmlns:p="http://schemas.openxmlformats.org/presentationml/2006/main">
  <p:tag name="AS_UNIQUEID" val="2327"/>
</p:tagLst>
</file>

<file path=ppt/tags/tag782.xml><?xml version="1.0" encoding="utf-8"?>
<p:tagLst xmlns:p="http://schemas.openxmlformats.org/presentationml/2006/main">
  <p:tag name="AS_UNIQUEID" val="311"/>
</p:tagLst>
</file>

<file path=ppt/tags/tag783.xml><?xml version="1.0" encoding="utf-8"?>
<p:tagLst xmlns:p="http://schemas.openxmlformats.org/presentationml/2006/main">
  <p:tag name="AS_UNIQUEID" val="312"/>
</p:tagLst>
</file>

<file path=ppt/tags/tag784.xml><?xml version="1.0" encoding="utf-8"?>
<p:tagLst xmlns:p="http://schemas.openxmlformats.org/presentationml/2006/main">
  <p:tag name="AS_UNIQUEID" val="313"/>
</p:tagLst>
</file>

<file path=ppt/tags/tag785.xml><?xml version="1.0" encoding="utf-8"?>
<p:tagLst xmlns:p="http://schemas.openxmlformats.org/presentationml/2006/main">
  <p:tag name="AS_UNIQUEID" val="314"/>
</p:tagLst>
</file>

<file path=ppt/tags/tag786.xml><?xml version="1.0" encoding="utf-8"?>
<p:tagLst xmlns:p="http://schemas.openxmlformats.org/presentationml/2006/main">
  <p:tag name="AS_UNIQUEID" val="316"/>
</p:tagLst>
</file>

<file path=ppt/tags/tag787.xml><?xml version="1.0" encoding="utf-8"?>
<p:tagLst xmlns:p="http://schemas.openxmlformats.org/presentationml/2006/main">
  <p:tag name="AS_UNIQUEID" val="317"/>
</p:tagLst>
</file>

<file path=ppt/tags/tag788.xml><?xml version="1.0" encoding="utf-8"?>
<p:tagLst xmlns:p="http://schemas.openxmlformats.org/presentationml/2006/main">
  <p:tag name="AS_UNIQUEID" val="318"/>
</p:tagLst>
</file>

<file path=ppt/tags/tag789.xml><?xml version="1.0" encoding="utf-8"?>
<p:tagLst xmlns:p="http://schemas.openxmlformats.org/presentationml/2006/main">
  <p:tag name="AS_UNIQUEID" val="319"/>
</p:tagLst>
</file>

<file path=ppt/tags/tag79.xml><?xml version="1.0" encoding="utf-8"?>
<p:tagLst xmlns:p="http://schemas.openxmlformats.org/presentationml/2006/main">
  <p:tag name="AS_UNIQUEID" val="1703"/>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790.xml><?xml version="1.0" encoding="utf-8"?>
<p:tagLst xmlns:p="http://schemas.openxmlformats.org/presentationml/2006/main">
  <p:tag name="AS_UNIQUEID" val="320"/>
</p:tagLst>
</file>

<file path=ppt/tags/tag791.xml><?xml version="1.0" encoding="utf-8"?>
<p:tagLst xmlns:p="http://schemas.openxmlformats.org/presentationml/2006/main">
  <p:tag name="AS_UNIQUEID" val="321"/>
</p:tagLst>
</file>

<file path=ppt/tags/tag792.xml><?xml version="1.0" encoding="utf-8"?>
<p:tagLst xmlns:p="http://schemas.openxmlformats.org/presentationml/2006/main">
  <p:tag name="AS_UNIQUEID" val="1553"/>
  <p:tag name="KSO_WM_BEAUTIFY_FLAG" val=""/>
</p:tagLst>
</file>

<file path=ppt/tags/tag793.xml><?xml version="1.0" encoding="utf-8"?>
<p:tagLst xmlns:p="http://schemas.openxmlformats.org/presentationml/2006/main">
  <p:tag name="AS_UNIQUEID" val="1553"/>
  <p:tag name="KSO_WM_BEAUTIFY_FLAG" val=""/>
</p:tagLst>
</file>

<file path=ppt/tags/tag794.xml><?xml version="1.0" encoding="utf-8"?>
<p:tagLst xmlns:p="http://schemas.openxmlformats.org/presentationml/2006/main">
  <p:tag name="AS_UNIQUEID" val="2828"/>
</p:tagLst>
</file>

<file path=ppt/tags/tag795.xml><?xml version="1.0" encoding="utf-8"?>
<p:tagLst xmlns:p="http://schemas.openxmlformats.org/presentationml/2006/main">
  <p:tag name="AS_UNIQUEID" val="2829"/>
</p:tagLst>
</file>

<file path=ppt/tags/tag796.xml><?xml version="1.0" encoding="utf-8"?>
<p:tagLst xmlns:p="http://schemas.openxmlformats.org/presentationml/2006/main">
  <p:tag name="AS_UNIQUEID" val="2689"/>
</p:tagLst>
</file>

<file path=ppt/tags/tag797.xml><?xml version="1.0" encoding="utf-8"?>
<p:tagLst xmlns:p="http://schemas.openxmlformats.org/presentationml/2006/main">
  <p:tag name="AS_UNIQUEID" val="2690"/>
</p:tagLst>
</file>

<file path=ppt/tags/tag798.xml><?xml version="1.0" encoding="utf-8"?>
<p:tagLst xmlns:p="http://schemas.openxmlformats.org/presentationml/2006/main">
  <p:tag name="AS_UNIQUEID" val="2691"/>
</p:tagLst>
</file>

<file path=ppt/tags/tag799.xml><?xml version="1.0" encoding="utf-8"?>
<p:tagLst xmlns:p="http://schemas.openxmlformats.org/presentationml/2006/main">
  <p:tag name="AS_UNIQUEID" val="2692"/>
</p:tagLst>
</file>

<file path=ppt/tags/tag8.xml><?xml version="1.0" encoding="utf-8"?>
<p:tagLst xmlns:p="http://schemas.openxmlformats.org/presentationml/2006/main">
  <p:tag name="AS_UNIQUEID" val="1607"/>
</p:tagLst>
</file>

<file path=ppt/tags/tag80.xml><?xml version="1.0" encoding="utf-8"?>
<p:tagLst xmlns:p="http://schemas.openxmlformats.org/presentationml/2006/main">
  <p:tag name="AS_UNIQUEID" val="1704"/>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800.xml><?xml version="1.0" encoding="utf-8"?>
<p:tagLst xmlns:p="http://schemas.openxmlformats.org/presentationml/2006/main">
  <p:tag name="AS_UNIQUEID" val="2693"/>
</p:tagLst>
</file>

<file path=ppt/tags/tag801.xml><?xml version="1.0" encoding="utf-8"?>
<p:tagLst xmlns:p="http://schemas.openxmlformats.org/presentationml/2006/main">
  <p:tag name="AS_UNIQUEID" val="2694"/>
</p:tagLst>
</file>

<file path=ppt/tags/tag802.xml><?xml version="1.0" encoding="utf-8"?>
<p:tagLst xmlns:p="http://schemas.openxmlformats.org/presentationml/2006/main">
  <p:tag name="AS_UNIQUEID" val="2695"/>
</p:tagLst>
</file>

<file path=ppt/tags/tag803.xml><?xml version="1.0" encoding="utf-8"?>
<p:tagLst xmlns:p="http://schemas.openxmlformats.org/presentationml/2006/main">
  <p:tag name="AS_UNIQUEID" val="2696"/>
</p:tagLst>
</file>

<file path=ppt/tags/tag804.xml><?xml version="1.0" encoding="utf-8"?>
<p:tagLst xmlns:p="http://schemas.openxmlformats.org/presentationml/2006/main">
  <p:tag name="AS_UNIQUEID" val="2697"/>
</p:tagLst>
</file>

<file path=ppt/tags/tag805.xml><?xml version="1.0" encoding="utf-8"?>
<p:tagLst xmlns:p="http://schemas.openxmlformats.org/presentationml/2006/main">
  <p:tag name="AS_UNIQUEID" val="2698"/>
</p:tagLst>
</file>

<file path=ppt/tags/tag806.xml><?xml version="1.0" encoding="utf-8"?>
<p:tagLst xmlns:p="http://schemas.openxmlformats.org/presentationml/2006/main">
  <p:tag name="AS_UNIQUEID" val="2699"/>
</p:tagLst>
</file>

<file path=ppt/tags/tag807.xml><?xml version="1.0" encoding="utf-8"?>
<p:tagLst xmlns:p="http://schemas.openxmlformats.org/presentationml/2006/main">
  <p:tag name="AS_UNIQUEID" val="2700"/>
</p:tagLst>
</file>

<file path=ppt/tags/tag808.xml><?xml version="1.0" encoding="utf-8"?>
<p:tagLst xmlns:p="http://schemas.openxmlformats.org/presentationml/2006/main">
  <p:tag name="AS_UNIQUEID" val="2701"/>
</p:tagLst>
</file>

<file path=ppt/tags/tag809.xml><?xml version="1.0" encoding="utf-8"?>
<p:tagLst xmlns:p="http://schemas.openxmlformats.org/presentationml/2006/main">
  <p:tag name="AS_UNIQUEID" val="2702"/>
</p:tagLst>
</file>

<file path=ppt/tags/tag81.xml><?xml version="1.0" encoding="utf-8"?>
<p:tagLst xmlns:p="http://schemas.openxmlformats.org/presentationml/2006/main">
  <p:tag name="AS_UNIQUEID" val="1706"/>
</p:tagLst>
</file>

<file path=ppt/tags/tag810.xml><?xml version="1.0" encoding="utf-8"?>
<p:tagLst xmlns:p="http://schemas.openxmlformats.org/presentationml/2006/main">
  <p:tag name="AS_UNIQUEID" val="2703"/>
</p:tagLst>
</file>

<file path=ppt/tags/tag811.xml><?xml version="1.0" encoding="utf-8"?>
<p:tagLst xmlns:p="http://schemas.openxmlformats.org/presentationml/2006/main">
  <p:tag name="AS_UNIQUEID" val="2704"/>
</p:tagLst>
</file>

<file path=ppt/tags/tag812.xml><?xml version="1.0" encoding="utf-8"?>
<p:tagLst xmlns:p="http://schemas.openxmlformats.org/presentationml/2006/main">
  <p:tag name="AS_UNIQUEID" val="2705"/>
</p:tagLst>
</file>

<file path=ppt/tags/tag813.xml><?xml version="1.0" encoding="utf-8"?>
<p:tagLst xmlns:p="http://schemas.openxmlformats.org/presentationml/2006/main">
  <p:tag name="AS_UNIQUEID" val="2706"/>
</p:tagLst>
</file>

<file path=ppt/tags/tag814.xml><?xml version="1.0" encoding="utf-8"?>
<p:tagLst xmlns:p="http://schemas.openxmlformats.org/presentationml/2006/main">
  <p:tag name="AS_UNIQUEID" val="2707"/>
</p:tagLst>
</file>

<file path=ppt/tags/tag815.xml><?xml version="1.0" encoding="utf-8"?>
<p:tagLst xmlns:p="http://schemas.openxmlformats.org/presentationml/2006/main">
  <p:tag name="AS_UNIQUEID" val="2708"/>
</p:tagLst>
</file>

<file path=ppt/tags/tag816.xml><?xml version="1.0" encoding="utf-8"?>
<p:tagLst xmlns:p="http://schemas.openxmlformats.org/presentationml/2006/main">
  <p:tag name="AS_UNIQUEID" val="2709"/>
</p:tagLst>
</file>

<file path=ppt/tags/tag817.xml><?xml version="1.0" encoding="utf-8"?>
<p:tagLst xmlns:p="http://schemas.openxmlformats.org/presentationml/2006/main">
  <p:tag name="AS_UNIQUEID" val="2710"/>
</p:tagLst>
</file>

<file path=ppt/tags/tag818.xml><?xml version="1.0" encoding="utf-8"?>
<p:tagLst xmlns:p="http://schemas.openxmlformats.org/presentationml/2006/main">
  <p:tag name="AS_UNIQUEID" val="2711"/>
</p:tagLst>
</file>

<file path=ppt/tags/tag819.xml><?xml version="1.0" encoding="utf-8"?>
<p:tagLst xmlns:p="http://schemas.openxmlformats.org/presentationml/2006/main">
  <p:tag name="AS_UNIQUEID" val="2712"/>
</p:tagLst>
</file>

<file path=ppt/tags/tag82.xml><?xml version="1.0" encoding="utf-8"?>
<p:tagLst xmlns:p="http://schemas.openxmlformats.org/presentationml/2006/main">
  <p:tag name="AS_UNIQUEID" val="1707"/>
</p:tagLst>
</file>

<file path=ppt/tags/tag820.xml><?xml version="1.0" encoding="utf-8"?>
<p:tagLst xmlns:p="http://schemas.openxmlformats.org/presentationml/2006/main">
  <p:tag name="AS_UNIQUEID" val="2713"/>
</p:tagLst>
</file>

<file path=ppt/tags/tag821.xml><?xml version="1.0" encoding="utf-8"?>
<p:tagLst xmlns:p="http://schemas.openxmlformats.org/presentationml/2006/main">
  <p:tag name="AS_UNIQUEID" val="2714"/>
</p:tagLst>
</file>

<file path=ppt/tags/tag822.xml><?xml version="1.0" encoding="utf-8"?>
<p:tagLst xmlns:p="http://schemas.openxmlformats.org/presentationml/2006/main">
  <p:tag name="AS_UNIQUEID" val="2715"/>
</p:tagLst>
</file>

<file path=ppt/tags/tag823.xml><?xml version="1.0" encoding="utf-8"?>
<p:tagLst xmlns:p="http://schemas.openxmlformats.org/presentationml/2006/main">
  <p:tag name="AS_UNIQUEID" val="2716"/>
</p:tagLst>
</file>

<file path=ppt/tags/tag824.xml><?xml version="1.0" encoding="utf-8"?>
<p:tagLst xmlns:p="http://schemas.openxmlformats.org/presentationml/2006/main">
  <p:tag name="AS_UNIQUEID" val="2717"/>
</p:tagLst>
</file>

<file path=ppt/tags/tag825.xml><?xml version="1.0" encoding="utf-8"?>
<p:tagLst xmlns:p="http://schemas.openxmlformats.org/presentationml/2006/main">
  <p:tag name="AS_UNIQUEID" val="2718"/>
</p:tagLst>
</file>

<file path=ppt/tags/tag826.xml><?xml version="1.0" encoding="utf-8"?>
<p:tagLst xmlns:p="http://schemas.openxmlformats.org/presentationml/2006/main">
  <p:tag name="AS_UNIQUEID" val="2719"/>
</p:tagLst>
</file>

<file path=ppt/tags/tag827.xml><?xml version="1.0" encoding="utf-8"?>
<p:tagLst xmlns:p="http://schemas.openxmlformats.org/presentationml/2006/main">
  <p:tag name="AS_UNIQUEID" val="2720"/>
</p:tagLst>
</file>

<file path=ppt/tags/tag828.xml><?xml version="1.0" encoding="utf-8"?>
<p:tagLst xmlns:p="http://schemas.openxmlformats.org/presentationml/2006/main">
  <p:tag name="AS_UNIQUEID" val="2721"/>
</p:tagLst>
</file>

<file path=ppt/tags/tag829.xml><?xml version="1.0" encoding="utf-8"?>
<p:tagLst xmlns:p="http://schemas.openxmlformats.org/presentationml/2006/main">
  <p:tag name="AS_UNIQUEID" val="2722"/>
</p:tagLst>
</file>

<file path=ppt/tags/tag83.xml><?xml version="1.0" encoding="utf-8"?>
<p:tagLst xmlns:p="http://schemas.openxmlformats.org/presentationml/2006/main">
  <p:tag name="AS_UNIQUEID" val="1708"/>
</p:tagLst>
</file>

<file path=ppt/tags/tag830.xml><?xml version="1.0" encoding="utf-8"?>
<p:tagLst xmlns:p="http://schemas.openxmlformats.org/presentationml/2006/main">
  <p:tag name="AS_UNIQUEID" val="2723"/>
</p:tagLst>
</file>

<file path=ppt/tags/tag831.xml><?xml version="1.0" encoding="utf-8"?>
<p:tagLst xmlns:p="http://schemas.openxmlformats.org/presentationml/2006/main">
  <p:tag name="AS_UNIQUEID" val="2724"/>
</p:tagLst>
</file>

<file path=ppt/tags/tag832.xml><?xml version="1.0" encoding="utf-8"?>
<p:tagLst xmlns:p="http://schemas.openxmlformats.org/presentationml/2006/main">
  <p:tag name="AS_UNIQUEID" val="2729"/>
</p:tagLst>
</file>

<file path=ppt/tags/tag833.xml><?xml version="1.0" encoding="utf-8"?>
<p:tagLst xmlns:p="http://schemas.openxmlformats.org/presentationml/2006/main">
  <p:tag name="AS_UNIQUEID" val="1553"/>
  <p:tag name="KSO_WM_BEAUTIFY_FLAG" val=""/>
</p:tagLst>
</file>

<file path=ppt/tags/tag834.xml><?xml version="1.0" encoding="utf-8"?>
<p:tagLst xmlns:p="http://schemas.openxmlformats.org/presentationml/2006/main">
  <p:tag name="AS_UNIQUEID" val="2731"/>
</p:tagLst>
</file>

<file path=ppt/tags/tag835.xml><?xml version="1.0" encoding="utf-8"?>
<p:tagLst xmlns:p="http://schemas.openxmlformats.org/presentationml/2006/main">
  <p:tag name="AS_UNIQUEID" val="2732"/>
</p:tagLst>
</file>

<file path=ppt/tags/tag836.xml><?xml version="1.0" encoding="utf-8"?>
<p:tagLst xmlns:p="http://schemas.openxmlformats.org/presentationml/2006/main">
  <p:tag name="AS_UNIQUEID" val="3976"/>
</p:tagLst>
</file>

<file path=ppt/tags/tag837.xml><?xml version="1.0" encoding="utf-8"?>
<p:tagLst xmlns:p="http://schemas.openxmlformats.org/presentationml/2006/main">
  <p:tag name="AS_UNIQUEID" val="1553"/>
  <p:tag name="KSO_WM_BEAUTIFY_FLAG" val=""/>
</p:tagLst>
</file>

<file path=ppt/tags/tag838.xml><?xml version="1.0" encoding="utf-8"?>
<p:tagLst xmlns:p="http://schemas.openxmlformats.org/presentationml/2006/main">
  <p:tag name="AS_UNIQUEID" val="1553"/>
  <p:tag name="KSO_WM_BEAUTIFY_FLAG" val=""/>
</p:tagLst>
</file>

<file path=ppt/tags/tag839.xml><?xml version="1.0" encoding="utf-8"?>
<p:tagLst xmlns:p="http://schemas.openxmlformats.org/presentationml/2006/main">
  <p:tag name="AS_UNIQUEID" val="329"/>
</p:tagLst>
</file>

<file path=ppt/tags/tag84.xml><?xml version="1.0" encoding="utf-8"?>
<p:tagLst xmlns:p="http://schemas.openxmlformats.org/presentationml/2006/main">
  <p:tag name="AS_UNIQUEID" val="1709"/>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840.xml><?xml version="1.0" encoding="utf-8"?>
<p:tagLst xmlns:p="http://schemas.openxmlformats.org/presentationml/2006/main">
  <p:tag name="AS_UNIQUEID" val="330"/>
</p:tagLst>
</file>

<file path=ppt/tags/tag841.xml><?xml version="1.0" encoding="utf-8"?>
<p:tagLst xmlns:p="http://schemas.openxmlformats.org/presentationml/2006/main">
  <p:tag name="AS_UNIQUEID" val="331"/>
</p:tagLst>
</file>

<file path=ppt/tags/tag842.xml><?xml version="1.0" encoding="utf-8"?>
<p:tagLst xmlns:p="http://schemas.openxmlformats.org/presentationml/2006/main">
  <p:tag name="AS_UNIQUEID" val="332"/>
</p:tagLst>
</file>

<file path=ppt/tags/tag843.xml><?xml version="1.0" encoding="utf-8"?>
<p:tagLst xmlns:p="http://schemas.openxmlformats.org/presentationml/2006/main">
  <p:tag name="AS_UNIQUEID" val="334"/>
</p:tagLst>
</file>

<file path=ppt/tags/tag844.xml><?xml version="1.0" encoding="utf-8"?>
<p:tagLst xmlns:p="http://schemas.openxmlformats.org/presentationml/2006/main">
  <p:tag name="AS_UNIQUEID" val="335"/>
</p:tagLst>
</file>

<file path=ppt/tags/tag845.xml><?xml version="1.0" encoding="utf-8"?>
<p:tagLst xmlns:p="http://schemas.openxmlformats.org/presentationml/2006/main">
  <p:tag name="AS_UNIQUEID" val="336"/>
</p:tagLst>
</file>

<file path=ppt/tags/tag846.xml><?xml version="1.0" encoding="utf-8"?>
<p:tagLst xmlns:p="http://schemas.openxmlformats.org/presentationml/2006/main">
  <p:tag name="AS_UNIQUEID" val="333"/>
</p:tagLst>
</file>

<file path=ppt/tags/tag847.xml><?xml version="1.0" encoding="utf-8"?>
<p:tagLst xmlns:p="http://schemas.openxmlformats.org/presentationml/2006/main">
  <p:tag name="AS_UNIQUEID" val="2890"/>
</p:tagLst>
</file>

<file path=ppt/tags/tag848.xml><?xml version="1.0" encoding="utf-8"?>
<p:tagLst xmlns:p="http://schemas.openxmlformats.org/presentationml/2006/main">
  <p:tag name="AS_UNIQUEID" val="2891"/>
</p:tagLst>
</file>

<file path=ppt/tags/tag849.xml><?xml version="1.0" encoding="utf-8"?>
<p:tagLst xmlns:p="http://schemas.openxmlformats.org/presentationml/2006/main">
  <p:tag name="AS_UNIQUEID" val="2892"/>
</p:tagLst>
</file>

<file path=ppt/tags/tag85.xml><?xml version="1.0" encoding="utf-8"?>
<p:tagLst xmlns:p="http://schemas.openxmlformats.org/presentationml/2006/main">
  <p:tag name="AS_UNIQUEID" val="1710"/>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850.xml><?xml version="1.0" encoding="utf-8"?>
<p:tagLst xmlns:p="http://schemas.openxmlformats.org/presentationml/2006/main">
  <p:tag name="AS_UNIQUEID" val="2893"/>
</p:tagLst>
</file>

<file path=ppt/tags/tag851.xml><?xml version="1.0" encoding="utf-8"?>
<p:tagLst xmlns:p="http://schemas.openxmlformats.org/presentationml/2006/main">
  <p:tag name="AS_UNIQUEID" val="2894"/>
</p:tagLst>
</file>

<file path=ppt/tags/tag852.xml><?xml version="1.0" encoding="utf-8"?>
<p:tagLst xmlns:p="http://schemas.openxmlformats.org/presentationml/2006/main">
  <p:tag name="AS_UNIQUEID" val="2895"/>
</p:tagLst>
</file>

<file path=ppt/tags/tag853.xml><?xml version="1.0" encoding="utf-8"?>
<p:tagLst xmlns:p="http://schemas.openxmlformats.org/presentationml/2006/main">
  <p:tag name="AS_UNIQUEID" val="2897"/>
</p:tagLst>
</file>

<file path=ppt/tags/tag854.xml><?xml version="1.0" encoding="utf-8"?>
<p:tagLst xmlns:p="http://schemas.openxmlformats.org/presentationml/2006/main">
  <p:tag name="AS_UNIQUEID" val="2898"/>
</p:tagLst>
</file>

<file path=ppt/tags/tag855.xml><?xml version="1.0" encoding="utf-8"?>
<p:tagLst xmlns:p="http://schemas.openxmlformats.org/presentationml/2006/main">
  <p:tag name="AS_UNIQUEID" val="2899"/>
</p:tagLst>
</file>

<file path=ppt/tags/tag856.xml><?xml version="1.0" encoding="utf-8"?>
<p:tagLst xmlns:p="http://schemas.openxmlformats.org/presentationml/2006/main">
  <p:tag name="AS_UNIQUEID" val="2900"/>
</p:tagLst>
</file>

<file path=ppt/tags/tag857.xml><?xml version="1.0" encoding="utf-8"?>
<p:tagLst xmlns:p="http://schemas.openxmlformats.org/presentationml/2006/main">
  <p:tag name="AS_UNIQUEID" val="2901"/>
</p:tagLst>
</file>

<file path=ppt/tags/tag858.xml><?xml version="1.0" encoding="utf-8"?>
<p:tagLst xmlns:p="http://schemas.openxmlformats.org/presentationml/2006/main">
  <p:tag name="AS_UNIQUEID" val="2902"/>
</p:tagLst>
</file>

<file path=ppt/tags/tag859.xml><?xml version="1.0" encoding="utf-8"?>
<p:tagLst xmlns:p="http://schemas.openxmlformats.org/presentationml/2006/main">
  <p:tag name="AS_UNIQUEID" val="2903"/>
</p:tagLst>
</file>

<file path=ppt/tags/tag86.xml><?xml version="1.0" encoding="utf-8"?>
<p:tagLst xmlns:p="http://schemas.openxmlformats.org/presentationml/2006/main">
  <p:tag name="AS_UNIQUEID" val="1711"/>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860.xml><?xml version="1.0" encoding="utf-8"?>
<p:tagLst xmlns:p="http://schemas.openxmlformats.org/presentationml/2006/main">
  <p:tag name="AS_UNIQUEID" val="2904"/>
</p:tagLst>
</file>

<file path=ppt/tags/tag861.xml><?xml version="1.0" encoding="utf-8"?>
<p:tagLst xmlns:p="http://schemas.openxmlformats.org/presentationml/2006/main">
  <p:tag name="AS_UNIQUEID" val="2905"/>
</p:tagLst>
</file>

<file path=ppt/tags/tag862.xml><?xml version="1.0" encoding="utf-8"?>
<p:tagLst xmlns:p="http://schemas.openxmlformats.org/presentationml/2006/main">
  <p:tag name="AS_UNIQUEID" val="2906"/>
</p:tagLst>
</file>

<file path=ppt/tags/tag863.xml><?xml version="1.0" encoding="utf-8"?>
<p:tagLst xmlns:p="http://schemas.openxmlformats.org/presentationml/2006/main">
  <p:tag name="AS_UNIQUEID" val="2907"/>
</p:tagLst>
</file>

<file path=ppt/tags/tag864.xml><?xml version="1.0" encoding="utf-8"?>
<p:tagLst xmlns:p="http://schemas.openxmlformats.org/presentationml/2006/main">
  <p:tag name="AS_UNIQUEID" val="2908"/>
</p:tagLst>
</file>

<file path=ppt/tags/tag865.xml><?xml version="1.0" encoding="utf-8"?>
<p:tagLst xmlns:p="http://schemas.openxmlformats.org/presentationml/2006/main">
  <p:tag name="AS_UNIQUEID" val="2909"/>
</p:tagLst>
</file>

<file path=ppt/tags/tag866.xml><?xml version="1.0" encoding="utf-8"?>
<p:tagLst xmlns:p="http://schemas.openxmlformats.org/presentationml/2006/main">
  <p:tag name="AS_UNIQUEID" val="2910"/>
</p:tagLst>
</file>

<file path=ppt/tags/tag867.xml><?xml version="1.0" encoding="utf-8"?>
<p:tagLst xmlns:p="http://schemas.openxmlformats.org/presentationml/2006/main">
  <p:tag name="AS_UNIQUEID" val="2911"/>
</p:tagLst>
</file>

<file path=ppt/tags/tag868.xml><?xml version="1.0" encoding="utf-8"?>
<p:tagLst xmlns:p="http://schemas.openxmlformats.org/presentationml/2006/main">
  <p:tag name="AS_UNIQUEID" val="2912"/>
</p:tagLst>
</file>

<file path=ppt/tags/tag869.xml><?xml version="1.0" encoding="utf-8"?>
<p:tagLst xmlns:p="http://schemas.openxmlformats.org/presentationml/2006/main">
  <p:tag name="AS_UNIQUEID" val="2913"/>
</p:tagLst>
</file>

<file path=ppt/tags/tag87.xml><?xml version="1.0" encoding="utf-8"?>
<p:tagLst xmlns:p="http://schemas.openxmlformats.org/presentationml/2006/main">
  <p:tag name="AS_UNIQUEID" val="1713"/>
</p:tagLst>
</file>

<file path=ppt/tags/tag870.xml><?xml version="1.0" encoding="utf-8"?>
<p:tagLst xmlns:p="http://schemas.openxmlformats.org/presentationml/2006/main">
  <p:tag name="AS_UNIQUEID" val="2914"/>
</p:tagLst>
</file>

<file path=ppt/tags/tag871.xml><?xml version="1.0" encoding="utf-8"?>
<p:tagLst xmlns:p="http://schemas.openxmlformats.org/presentationml/2006/main">
  <p:tag name="AS_UNIQUEID" val="2915"/>
</p:tagLst>
</file>

<file path=ppt/tags/tag872.xml><?xml version="1.0" encoding="utf-8"?>
<p:tagLst xmlns:p="http://schemas.openxmlformats.org/presentationml/2006/main">
  <p:tag name="AS_UNIQUEID" val="2916"/>
</p:tagLst>
</file>

<file path=ppt/tags/tag873.xml><?xml version="1.0" encoding="utf-8"?>
<p:tagLst xmlns:p="http://schemas.openxmlformats.org/presentationml/2006/main">
  <p:tag name="AS_UNIQUEID" val="2917"/>
</p:tagLst>
</file>

<file path=ppt/tags/tag874.xml><?xml version="1.0" encoding="utf-8"?>
<p:tagLst xmlns:p="http://schemas.openxmlformats.org/presentationml/2006/main">
  <p:tag name="AS_UNIQUEID" val="2918"/>
</p:tagLst>
</file>

<file path=ppt/tags/tag875.xml><?xml version="1.0" encoding="utf-8"?>
<p:tagLst xmlns:p="http://schemas.openxmlformats.org/presentationml/2006/main">
  <p:tag name="AS_UNIQUEID" val="2919"/>
</p:tagLst>
</file>

<file path=ppt/tags/tag876.xml><?xml version="1.0" encoding="utf-8"?>
<p:tagLst xmlns:p="http://schemas.openxmlformats.org/presentationml/2006/main">
  <p:tag name="AS_UNIQUEID" val="2920"/>
</p:tagLst>
</file>

<file path=ppt/tags/tag877.xml><?xml version="1.0" encoding="utf-8"?>
<p:tagLst xmlns:p="http://schemas.openxmlformats.org/presentationml/2006/main">
  <p:tag name="AS_UNIQUEID" val="2921"/>
</p:tagLst>
</file>

<file path=ppt/tags/tag878.xml><?xml version="1.0" encoding="utf-8"?>
<p:tagLst xmlns:p="http://schemas.openxmlformats.org/presentationml/2006/main">
  <p:tag name="AS_UNIQUEID" val="2922"/>
</p:tagLst>
</file>

<file path=ppt/tags/tag879.xml><?xml version="1.0" encoding="utf-8"?>
<p:tagLst xmlns:p="http://schemas.openxmlformats.org/presentationml/2006/main">
  <p:tag name="AS_UNIQUEID" val="2923"/>
</p:tagLst>
</file>

<file path=ppt/tags/tag88.xml><?xml version="1.0" encoding="utf-8"?>
<p:tagLst xmlns:p="http://schemas.openxmlformats.org/presentationml/2006/main">
  <p:tag name="AS_UNIQUEID" val="1714"/>
</p:tagLst>
</file>

<file path=ppt/tags/tag880.xml><?xml version="1.0" encoding="utf-8"?>
<p:tagLst xmlns:p="http://schemas.openxmlformats.org/presentationml/2006/main">
  <p:tag name="AS_UNIQUEID" val="2924"/>
</p:tagLst>
</file>

<file path=ppt/tags/tag881.xml><?xml version="1.0" encoding="utf-8"?>
<p:tagLst xmlns:p="http://schemas.openxmlformats.org/presentationml/2006/main">
  <p:tag name="AS_UNIQUEID" val="2925"/>
</p:tagLst>
</file>

<file path=ppt/tags/tag882.xml><?xml version="1.0" encoding="utf-8"?>
<p:tagLst xmlns:p="http://schemas.openxmlformats.org/presentationml/2006/main">
  <p:tag name="AS_UNIQUEID" val="2926"/>
</p:tagLst>
</file>

<file path=ppt/tags/tag883.xml><?xml version="1.0" encoding="utf-8"?>
<p:tagLst xmlns:p="http://schemas.openxmlformats.org/presentationml/2006/main">
  <p:tag name="AS_UNIQUEID" val="2927"/>
</p:tagLst>
</file>

<file path=ppt/tags/tag884.xml><?xml version="1.0" encoding="utf-8"?>
<p:tagLst xmlns:p="http://schemas.openxmlformats.org/presentationml/2006/main">
  <p:tag name="AS_UNIQUEID" val="2928"/>
</p:tagLst>
</file>

<file path=ppt/tags/tag885.xml><?xml version="1.0" encoding="utf-8"?>
<p:tagLst xmlns:p="http://schemas.openxmlformats.org/presentationml/2006/main">
  <p:tag name="AS_UNIQUEID" val="2929"/>
</p:tagLst>
</file>

<file path=ppt/tags/tag886.xml><?xml version="1.0" encoding="utf-8"?>
<p:tagLst xmlns:p="http://schemas.openxmlformats.org/presentationml/2006/main">
  <p:tag name="AS_UNIQUEID" val="2930"/>
</p:tagLst>
</file>

<file path=ppt/tags/tag887.xml><?xml version="1.0" encoding="utf-8"?>
<p:tagLst xmlns:p="http://schemas.openxmlformats.org/presentationml/2006/main">
  <p:tag name="AS_UNIQUEID" val="2931"/>
</p:tagLst>
</file>

<file path=ppt/tags/tag888.xml><?xml version="1.0" encoding="utf-8"?>
<p:tagLst xmlns:p="http://schemas.openxmlformats.org/presentationml/2006/main">
  <p:tag name="AS_UNIQUEID" val="1553"/>
  <p:tag name="KSO_WM_BEAUTIFY_FLAG" val=""/>
</p:tagLst>
</file>

<file path=ppt/tags/tag889.xml><?xml version="1.0" encoding="utf-8"?>
<p:tagLst xmlns:p="http://schemas.openxmlformats.org/presentationml/2006/main">
  <p:tag name="AS_UNIQUEID" val="1134"/>
</p:tagLst>
</file>

<file path=ppt/tags/tag89.xml><?xml version="1.0" encoding="utf-8"?>
<p:tagLst xmlns:p="http://schemas.openxmlformats.org/presentationml/2006/main">
  <p:tag name="AS_UNIQUEID" val="1715"/>
</p:tagLst>
</file>

<file path=ppt/tags/tag890.xml><?xml version="1.0" encoding="utf-8"?>
<p:tagLst xmlns:p="http://schemas.openxmlformats.org/presentationml/2006/main">
  <p:tag name="AS_UNIQUEID" val="1135"/>
</p:tagLst>
</file>

<file path=ppt/tags/tag891.xml><?xml version="1.0" encoding="utf-8"?>
<p:tagLst xmlns:p="http://schemas.openxmlformats.org/presentationml/2006/main">
  <p:tag name="AS_UNIQUEID" val="1136"/>
</p:tagLst>
</file>

<file path=ppt/tags/tag892.xml><?xml version="1.0" encoding="utf-8"?>
<p:tagLst xmlns:p="http://schemas.openxmlformats.org/presentationml/2006/main">
  <p:tag name="AS_UNIQUEID" val="1137"/>
</p:tagLst>
</file>

<file path=ppt/tags/tag893.xml><?xml version="1.0" encoding="utf-8"?>
<p:tagLst xmlns:p="http://schemas.openxmlformats.org/presentationml/2006/main">
  <p:tag name="AS_UNIQUEID" val="1138"/>
</p:tagLst>
</file>

<file path=ppt/tags/tag894.xml><?xml version="1.0" encoding="utf-8"?>
<p:tagLst xmlns:p="http://schemas.openxmlformats.org/presentationml/2006/main">
  <p:tag name="AS_UNIQUEID" val="1139"/>
</p:tagLst>
</file>

<file path=ppt/tags/tag895.xml><?xml version="1.0" encoding="utf-8"?>
<p:tagLst xmlns:p="http://schemas.openxmlformats.org/presentationml/2006/main">
  <p:tag name="AS_UNIQUEID" val="1140"/>
</p:tagLst>
</file>

<file path=ppt/tags/tag896.xml><?xml version="1.0" encoding="utf-8"?>
<p:tagLst xmlns:p="http://schemas.openxmlformats.org/presentationml/2006/main">
  <p:tag name="AS_UNIQUEID" val="1141"/>
</p:tagLst>
</file>

<file path=ppt/tags/tag897.xml><?xml version="1.0" encoding="utf-8"?>
<p:tagLst xmlns:p="http://schemas.openxmlformats.org/presentationml/2006/main">
  <p:tag name="AS_UNIQUEID" val="1142"/>
</p:tagLst>
</file>

<file path=ppt/tags/tag898.xml><?xml version="1.0" encoding="utf-8"?>
<p:tagLst xmlns:p="http://schemas.openxmlformats.org/presentationml/2006/main">
  <p:tag name="AS_UNIQUEID" val="1143"/>
</p:tagLst>
</file>

<file path=ppt/tags/tag899.xml><?xml version="1.0" encoding="utf-8"?>
<p:tagLst xmlns:p="http://schemas.openxmlformats.org/presentationml/2006/main">
  <p:tag name="AS_UNIQUEID" val="1144"/>
</p:tagLst>
</file>

<file path=ppt/tags/tag9.xml><?xml version="1.0" encoding="utf-8"?>
<p:tagLst xmlns:p="http://schemas.openxmlformats.org/presentationml/2006/main">
  <p:tag name="AS_UNIQUEID" val="1609"/>
</p:tagLst>
</file>

<file path=ppt/tags/tag90.xml><?xml version="1.0" encoding="utf-8"?>
<p:tagLst xmlns:p="http://schemas.openxmlformats.org/presentationml/2006/main">
  <p:tag name="AS_UNIQUEID" val="1716"/>
</p:tagLst>
</file>

<file path=ppt/tags/tag900.xml><?xml version="1.0" encoding="utf-8"?>
<p:tagLst xmlns:p="http://schemas.openxmlformats.org/presentationml/2006/main">
  <p:tag name="AS_UNIQUEID" val="1145"/>
</p:tagLst>
</file>

<file path=ppt/tags/tag901.xml><?xml version="1.0" encoding="utf-8"?>
<p:tagLst xmlns:p="http://schemas.openxmlformats.org/presentationml/2006/main">
  <p:tag name="AS_UNIQUEID" val="1146"/>
</p:tagLst>
</file>

<file path=ppt/tags/tag902.xml><?xml version="1.0" encoding="utf-8"?>
<p:tagLst xmlns:p="http://schemas.openxmlformats.org/presentationml/2006/main">
  <p:tag name="AS_UNIQUEID" val="1147"/>
</p:tagLst>
</file>

<file path=ppt/tags/tag903.xml><?xml version="1.0" encoding="utf-8"?>
<p:tagLst xmlns:p="http://schemas.openxmlformats.org/presentationml/2006/main">
  <p:tag name="AS_UNIQUEID" val="1148"/>
</p:tagLst>
</file>

<file path=ppt/tags/tag904.xml><?xml version="1.0" encoding="utf-8"?>
<p:tagLst xmlns:p="http://schemas.openxmlformats.org/presentationml/2006/main">
  <p:tag name="AS_UNIQUEID" val="1149"/>
</p:tagLst>
</file>

<file path=ppt/tags/tag905.xml><?xml version="1.0" encoding="utf-8"?>
<p:tagLst xmlns:p="http://schemas.openxmlformats.org/presentationml/2006/main">
  <p:tag name="AS_UNIQUEID" val="1150"/>
</p:tagLst>
</file>

<file path=ppt/tags/tag906.xml><?xml version="1.0" encoding="utf-8"?>
<p:tagLst xmlns:p="http://schemas.openxmlformats.org/presentationml/2006/main">
  <p:tag name="AS_UNIQUEID" val="1151"/>
</p:tagLst>
</file>

<file path=ppt/tags/tag907.xml><?xml version="1.0" encoding="utf-8"?>
<p:tagLst xmlns:p="http://schemas.openxmlformats.org/presentationml/2006/main">
  <p:tag name="AS_UNIQUEID" val="1152"/>
</p:tagLst>
</file>

<file path=ppt/tags/tag908.xml><?xml version="1.0" encoding="utf-8"?>
<p:tagLst xmlns:p="http://schemas.openxmlformats.org/presentationml/2006/main">
  <p:tag name="AS_UNIQUEID" val="1153"/>
</p:tagLst>
</file>

<file path=ppt/tags/tag909.xml><?xml version="1.0" encoding="utf-8"?>
<p:tagLst xmlns:p="http://schemas.openxmlformats.org/presentationml/2006/main">
  <p:tag name="AS_UNIQUEID" val="1154"/>
</p:tagLst>
</file>

<file path=ppt/tags/tag91.xml><?xml version="1.0" encoding="utf-8"?>
<p:tagLst xmlns:p="http://schemas.openxmlformats.org/presentationml/2006/main">
  <p:tag name="AS_UNIQUEID" val="1717"/>
</p:tagLst>
</file>

<file path=ppt/tags/tag910.xml><?xml version="1.0" encoding="utf-8"?>
<p:tagLst xmlns:p="http://schemas.openxmlformats.org/presentationml/2006/main">
  <p:tag name="AS_UNIQUEID" val="1156"/>
</p:tagLst>
</file>

<file path=ppt/tags/tag911.xml><?xml version="1.0" encoding="utf-8"?>
<p:tagLst xmlns:p="http://schemas.openxmlformats.org/presentationml/2006/main">
  <p:tag name="AS_UNIQUEID" val="1157"/>
</p:tagLst>
</file>

<file path=ppt/tags/tag912.xml><?xml version="1.0" encoding="utf-8"?>
<p:tagLst xmlns:p="http://schemas.openxmlformats.org/presentationml/2006/main">
  <p:tag name="AS_UNIQUEID" val="1158"/>
</p:tagLst>
</file>

<file path=ppt/tags/tag913.xml><?xml version="1.0" encoding="utf-8"?>
<p:tagLst xmlns:p="http://schemas.openxmlformats.org/presentationml/2006/main">
  <p:tag name="AS_UNIQUEID" val="1160"/>
</p:tagLst>
</file>

<file path=ppt/tags/tag914.xml><?xml version="1.0" encoding="utf-8"?>
<p:tagLst xmlns:p="http://schemas.openxmlformats.org/presentationml/2006/main">
  <p:tag name="AS_UNIQUEID" val="1161"/>
</p:tagLst>
</file>

<file path=ppt/tags/tag915.xml><?xml version="1.0" encoding="utf-8"?>
<p:tagLst xmlns:p="http://schemas.openxmlformats.org/presentationml/2006/main">
  <p:tag name="AS_UNIQUEID" val="1162"/>
</p:tagLst>
</file>

<file path=ppt/tags/tag916.xml><?xml version="1.0" encoding="utf-8"?>
<p:tagLst xmlns:p="http://schemas.openxmlformats.org/presentationml/2006/main">
  <p:tag name="AS_UNIQUEID" val="1163"/>
</p:tagLst>
</file>

<file path=ppt/tags/tag917.xml><?xml version="1.0" encoding="utf-8"?>
<p:tagLst xmlns:p="http://schemas.openxmlformats.org/presentationml/2006/main">
  <p:tag name="AS_UNIQUEID" val="1164"/>
</p:tagLst>
</file>

<file path=ppt/tags/tag918.xml><?xml version="1.0" encoding="utf-8"?>
<p:tagLst xmlns:p="http://schemas.openxmlformats.org/presentationml/2006/main">
  <p:tag name="AS_UNIQUEID" val="1165"/>
</p:tagLst>
</file>

<file path=ppt/tags/tag919.xml><?xml version="1.0" encoding="utf-8"?>
<p:tagLst xmlns:p="http://schemas.openxmlformats.org/presentationml/2006/main">
  <p:tag name="AS_UNIQUEID" val="1166"/>
</p:tagLst>
</file>

<file path=ppt/tags/tag92.xml><?xml version="1.0" encoding="utf-8"?>
<p:tagLst xmlns:p="http://schemas.openxmlformats.org/presentationml/2006/main">
  <p:tag name="AS_UNIQUEID" val="1718"/>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920.xml><?xml version="1.0" encoding="utf-8"?>
<p:tagLst xmlns:p="http://schemas.openxmlformats.org/presentationml/2006/main">
  <p:tag name="AS_UNIQUEID" val="1167"/>
</p:tagLst>
</file>

<file path=ppt/tags/tag921.xml><?xml version="1.0" encoding="utf-8"?>
<p:tagLst xmlns:p="http://schemas.openxmlformats.org/presentationml/2006/main">
  <p:tag name="AS_UNIQUEID" val="1168"/>
</p:tagLst>
</file>

<file path=ppt/tags/tag922.xml><?xml version="1.0" encoding="utf-8"?>
<p:tagLst xmlns:p="http://schemas.openxmlformats.org/presentationml/2006/main">
  <p:tag name="AS_UNIQUEID" val="1169"/>
</p:tagLst>
</file>

<file path=ppt/tags/tag923.xml><?xml version="1.0" encoding="utf-8"?>
<p:tagLst xmlns:p="http://schemas.openxmlformats.org/presentationml/2006/main">
  <p:tag name="AS_UNIQUEID" val="1170"/>
</p:tagLst>
</file>

<file path=ppt/tags/tag924.xml><?xml version="1.0" encoding="utf-8"?>
<p:tagLst xmlns:p="http://schemas.openxmlformats.org/presentationml/2006/main">
  <p:tag name="AS_UNIQUEID" val="1171"/>
</p:tagLst>
</file>

<file path=ppt/tags/tag925.xml><?xml version="1.0" encoding="utf-8"?>
<p:tagLst xmlns:p="http://schemas.openxmlformats.org/presentationml/2006/main">
  <p:tag name="AS_UNIQUEID" val="1172"/>
</p:tagLst>
</file>

<file path=ppt/tags/tag926.xml><?xml version="1.0" encoding="utf-8"?>
<p:tagLst xmlns:p="http://schemas.openxmlformats.org/presentationml/2006/main">
  <p:tag name="AS_UNIQUEID" val="1173"/>
</p:tagLst>
</file>

<file path=ppt/tags/tag927.xml><?xml version="1.0" encoding="utf-8"?>
<p:tagLst xmlns:p="http://schemas.openxmlformats.org/presentationml/2006/main">
  <p:tag name="AS_UNIQUEID" val="1174"/>
</p:tagLst>
</file>

<file path=ppt/tags/tag928.xml><?xml version="1.0" encoding="utf-8"?>
<p:tagLst xmlns:p="http://schemas.openxmlformats.org/presentationml/2006/main">
  <p:tag name="AS_UNIQUEID" val="1175"/>
</p:tagLst>
</file>

<file path=ppt/tags/tag929.xml><?xml version="1.0" encoding="utf-8"?>
<p:tagLst xmlns:p="http://schemas.openxmlformats.org/presentationml/2006/main">
  <p:tag name="AS_UNIQUEID" val="1176"/>
</p:tagLst>
</file>

<file path=ppt/tags/tag93.xml><?xml version="1.0" encoding="utf-8"?>
<p:tagLst xmlns:p="http://schemas.openxmlformats.org/presentationml/2006/main">
  <p:tag name="AS_UNIQUEID" val="1719"/>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930.xml><?xml version="1.0" encoding="utf-8"?>
<p:tagLst xmlns:p="http://schemas.openxmlformats.org/presentationml/2006/main">
  <p:tag name="AS_UNIQUEID" val="1177"/>
</p:tagLst>
</file>

<file path=ppt/tags/tag931.xml><?xml version="1.0" encoding="utf-8"?>
<p:tagLst xmlns:p="http://schemas.openxmlformats.org/presentationml/2006/main">
  <p:tag name="AS_UNIQUEID" val="1178"/>
</p:tagLst>
</file>

<file path=ppt/tags/tag932.xml><?xml version="1.0" encoding="utf-8"?>
<p:tagLst xmlns:p="http://schemas.openxmlformats.org/presentationml/2006/main">
  <p:tag name="AS_UNIQUEID" val="1179"/>
</p:tagLst>
</file>

<file path=ppt/tags/tag933.xml><?xml version="1.0" encoding="utf-8"?>
<p:tagLst xmlns:p="http://schemas.openxmlformats.org/presentationml/2006/main">
  <p:tag name="AS_UNIQUEID" val="413"/>
</p:tagLst>
</file>

<file path=ppt/tags/tag934.xml><?xml version="1.0" encoding="utf-8"?>
<p:tagLst xmlns:p="http://schemas.openxmlformats.org/presentationml/2006/main">
  <p:tag name="AS_UNIQUEID" val="2962"/>
</p:tagLst>
</file>

<file path=ppt/tags/tag935.xml><?xml version="1.0" encoding="utf-8"?>
<p:tagLst xmlns:p="http://schemas.openxmlformats.org/presentationml/2006/main">
  <p:tag name="AS_UNIQUEID" val="1157"/>
</p:tagLst>
</file>

<file path=ppt/tags/tag936.xml><?xml version="1.0" encoding="utf-8"?>
<p:tagLst xmlns:p="http://schemas.openxmlformats.org/presentationml/2006/main">
  <p:tag name="AS_UNIQUEID" val="1553"/>
  <p:tag name="KSO_WM_BEAUTIFY_FLAG" val=""/>
</p:tagLst>
</file>

<file path=ppt/tags/tag937.xml><?xml version="1.0" encoding="utf-8"?>
<p:tagLst xmlns:p="http://schemas.openxmlformats.org/presentationml/2006/main">
  <p:tag name="AS_UNIQUEID" val="1130"/>
</p:tagLst>
</file>

<file path=ppt/tags/tag938.xml><?xml version="1.0" encoding="utf-8"?>
<p:tagLst xmlns:p="http://schemas.openxmlformats.org/presentationml/2006/main">
  <p:tag name="AS_UNIQUEID" val="1131"/>
</p:tagLst>
</file>

<file path=ppt/tags/tag939.xml><?xml version="1.0" encoding="utf-8"?>
<p:tagLst xmlns:p="http://schemas.openxmlformats.org/presentationml/2006/main">
  <p:tag name="AS_UNIQUEID" val="1132"/>
</p:tagLst>
</file>

<file path=ppt/tags/tag94.xml><?xml version="1.0" encoding="utf-8"?>
<p:tagLst xmlns:p="http://schemas.openxmlformats.org/presentationml/2006/main">
  <p:tag name="AS_UNIQUEID" val="1720"/>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940.xml><?xml version="1.0" encoding="utf-8"?>
<p:tagLst xmlns:p="http://schemas.openxmlformats.org/presentationml/2006/main">
  <p:tag name="AS_UNIQUEID" val="1553"/>
  <p:tag name="KSO_WM_BEAUTIFY_FLAG" val=""/>
</p:tagLst>
</file>

<file path=ppt/tags/tag941.xml><?xml version="1.0" encoding="utf-8"?>
<p:tagLst xmlns:p="http://schemas.openxmlformats.org/presentationml/2006/main">
  <p:tag name="AS_UNIQUEID" val="421"/>
</p:tagLst>
</file>

<file path=ppt/tags/tag942.xml><?xml version="1.0" encoding="utf-8"?>
<p:tagLst xmlns:p="http://schemas.openxmlformats.org/presentationml/2006/main">
  <p:tag name="AS_UNIQUEID" val="422"/>
</p:tagLst>
</file>

<file path=ppt/tags/tag943.xml><?xml version="1.0" encoding="utf-8"?>
<p:tagLst xmlns:p="http://schemas.openxmlformats.org/presentationml/2006/main">
  <p:tag name="AS_UNIQUEID" val="423"/>
</p:tagLst>
</file>

<file path=ppt/tags/tag944.xml><?xml version="1.0" encoding="utf-8"?>
<p:tagLst xmlns:p="http://schemas.openxmlformats.org/presentationml/2006/main">
  <p:tag name="AS_UNIQUEID" val="424"/>
</p:tagLst>
</file>

<file path=ppt/tags/tag945.xml><?xml version="1.0" encoding="utf-8"?>
<p:tagLst xmlns:p="http://schemas.openxmlformats.org/presentationml/2006/main">
  <p:tag name="AS_UNIQUEID" val="425"/>
</p:tagLst>
</file>

<file path=ppt/tags/tag946.xml><?xml version="1.0" encoding="utf-8"?>
<p:tagLst xmlns:p="http://schemas.openxmlformats.org/presentationml/2006/main">
  <p:tag name="AS_UNIQUEID" val="426"/>
</p:tagLst>
</file>

<file path=ppt/tags/tag947.xml><?xml version="1.0" encoding="utf-8"?>
<p:tagLst xmlns:p="http://schemas.openxmlformats.org/presentationml/2006/main">
  <p:tag name="AS_UNIQUEID" val="427"/>
</p:tagLst>
</file>

<file path=ppt/tags/tag948.xml><?xml version="1.0" encoding="utf-8"?>
<p:tagLst xmlns:p="http://schemas.openxmlformats.org/presentationml/2006/main">
  <p:tag name="AS_UNIQUEID" val="428"/>
</p:tagLst>
</file>

<file path=ppt/tags/tag949.xml><?xml version="1.0" encoding="utf-8"?>
<p:tagLst xmlns:p="http://schemas.openxmlformats.org/presentationml/2006/main">
  <p:tag name="AS_UNIQUEID" val="429"/>
</p:tagLst>
</file>

<file path=ppt/tags/tag95.xml><?xml version="1.0" encoding="utf-8"?>
<p:tagLst xmlns:p="http://schemas.openxmlformats.org/presentationml/2006/main">
  <p:tag name="AS_UNIQUEID" val="1722"/>
</p:tagLst>
</file>

<file path=ppt/tags/tag950.xml><?xml version="1.0" encoding="utf-8"?>
<p:tagLst xmlns:p="http://schemas.openxmlformats.org/presentationml/2006/main">
  <p:tag name="AS_UNIQUEID" val="430"/>
</p:tagLst>
</file>

<file path=ppt/tags/tag951.xml><?xml version="1.0" encoding="utf-8"?>
<p:tagLst xmlns:p="http://schemas.openxmlformats.org/presentationml/2006/main">
  <p:tag name="AS_UNIQUEID" val="431"/>
</p:tagLst>
</file>

<file path=ppt/tags/tag952.xml><?xml version="1.0" encoding="utf-8"?>
<p:tagLst xmlns:p="http://schemas.openxmlformats.org/presentationml/2006/main">
  <p:tag name="AS_UNIQUEID" val="432"/>
</p:tagLst>
</file>

<file path=ppt/tags/tag953.xml><?xml version="1.0" encoding="utf-8"?>
<p:tagLst xmlns:p="http://schemas.openxmlformats.org/presentationml/2006/main">
  <p:tag name="AS_UNIQUEID" val="433"/>
</p:tagLst>
</file>

<file path=ppt/tags/tag954.xml><?xml version="1.0" encoding="utf-8"?>
<p:tagLst xmlns:p="http://schemas.openxmlformats.org/presentationml/2006/main">
  <p:tag name="AS_UNIQUEID" val="434"/>
</p:tagLst>
</file>

<file path=ppt/tags/tag955.xml><?xml version="1.0" encoding="utf-8"?>
<p:tagLst xmlns:p="http://schemas.openxmlformats.org/presentationml/2006/main">
  <p:tag name="AS_UNIQUEID" val="435"/>
</p:tagLst>
</file>

<file path=ppt/tags/tag956.xml><?xml version="1.0" encoding="utf-8"?>
<p:tagLst xmlns:p="http://schemas.openxmlformats.org/presentationml/2006/main">
  <p:tag name="AS_UNIQUEID" val="436"/>
</p:tagLst>
</file>

<file path=ppt/tags/tag957.xml><?xml version="1.0" encoding="utf-8"?>
<p:tagLst xmlns:p="http://schemas.openxmlformats.org/presentationml/2006/main">
  <p:tag name="AS_UNIQUEID" val="437"/>
</p:tagLst>
</file>

<file path=ppt/tags/tag958.xml><?xml version="1.0" encoding="utf-8"?>
<p:tagLst xmlns:p="http://schemas.openxmlformats.org/presentationml/2006/main">
  <p:tag name="AS_UNIQUEID" val="438"/>
</p:tagLst>
</file>

<file path=ppt/tags/tag959.xml><?xml version="1.0" encoding="utf-8"?>
<p:tagLst xmlns:p="http://schemas.openxmlformats.org/presentationml/2006/main">
  <p:tag name="AS_UNIQUEID" val="439"/>
</p:tagLst>
</file>

<file path=ppt/tags/tag96.xml><?xml version="1.0" encoding="utf-8"?>
<p:tagLst xmlns:p="http://schemas.openxmlformats.org/presentationml/2006/main">
  <p:tag name="AS_UNIQUEID" val="1723"/>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960.xml><?xml version="1.0" encoding="utf-8"?>
<p:tagLst xmlns:p="http://schemas.openxmlformats.org/presentationml/2006/main">
  <p:tag name="AS_UNIQUEID" val="440"/>
</p:tagLst>
</file>

<file path=ppt/tags/tag961.xml><?xml version="1.0" encoding="utf-8"?>
<p:tagLst xmlns:p="http://schemas.openxmlformats.org/presentationml/2006/main">
  <p:tag name="AS_UNIQUEID" val="441"/>
</p:tagLst>
</file>

<file path=ppt/tags/tag962.xml><?xml version="1.0" encoding="utf-8"?>
<p:tagLst xmlns:p="http://schemas.openxmlformats.org/presentationml/2006/main">
  <p:tag name="AS_UNIQUEID" val="2967"/>
</p:tagLst>
</file>

<file path=ppt/tags/tag963.xml><?xml version="1.0" encoding="utf-8"?>
<p:tagLst xmlns:p="http://schemas.openxmlformats.org/presentationml/2006/main">
  <p:tag name="AS_UNIQUEID" val="2968"/>
</p:tagLst>
</file>

<file path=ppt/tags/tag964.xml><?xml version="1.0" encoding="utf-8"?>
<p:tagLst xmlns:p="http://schemas.openxmlformats.org/presentationml/2006/main">
  <p:tag name="AS_UNIQUEID" val="2969"/>
</p:tagLst>
</file>

<file path=ppt/tags/tag965.xml><?xml version="1.0" encoding="utf-8"?>
<p:tagLst xmlns:p="http://schemas.openxmlformats.org/presentationml/2006/main">
  <p:tag name="AS_UNIQUEID" val="441"/>
</p:tagLst>
</file>

<file path=ppt/tags/tag966.xml><?xml version="1.0" encoding="utf-8"?>
<p:tagLst xmlns:p="http://schemas.openxmlformats.org/presentationml/2006/main">
  <p:tag name="AS_UNIQUEID" val="1553"/>
  <p:tag name="KSO_WM_BEAUTIFY_FLAG" val=""/>
</p:tagLst>
</file>

<file path=ppt/tags/tag967.xml><?xml version="1.0" encoding="utf-8"?>
<p:tagLst xmlns:p="http://schemas.openxmlformats.org/presentationml/2006/main">
  <p:tag name="AS_UNIQUEID" val="425"/>
</p:tagLst>
</file>

<file path=ppt/tags/tag968.xml><?xml version="1.0" encoding="utf-8"?>
<p:tagLst xmlns:p="http://schemas.openxmlformats.org/presentationml/2006/main">
  <p:tag name="AS_UNIQUEID" val="2938"/>
</p:tagLst>
</file>

<file path=ppt/tags/tag969.xml><?xml version="1.0" encoding="utf-8"?>
<p:tagLst xmlns:p="http://schemas.openxmlformats.org/presentationml/2006/main">
  <p:tag name="AS_UNIQUEID" val="2939"/>
</p:tagLst>
</file>

<file path=ppt/tags/tag97.xml><?xml version="1.0" encoding="utf-8"?>
<p:tagLst xmlns:p="http://schemas.openxmlformats.org/presentationml/2006/main">
  <p:tag name="AS_UNIQUEID" val="1724"/>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970.xml><?xml version="1.0" encoding="utf-8"?>
<p:tagLst xmlns:p="http://schemas.openxmlformats.org/presentationml/2006/main">
  <p:tag name="AS_UNIQUEID" val="2940"/>
</p:tagLst>
</file>

<file path=ppt/tags/tag971.xml><?xml version="1.0" encoding="utf-8"?>
<p:tagLst xmlns:p="http://schemas.openxmlformats.org/presentationml/2006/main">
  <p:tag name="AS_UNIQUEID" val="2941"/>
</p:tagLst>
</file>

<file path=ppt/tags/tag972.xml><?xml version="1.0" encoding="utf-8"?>
<p:tagLst xmlns:p="http://schemas.openxmlformats.org/presentationml/2006/main">
  <p:tag name="AS_UNIQUEID" val="2942"/>
</p:tagLst>
</file>

<file path=ppt/tags/tag973.xml><?xml version="1.0" encoding="utf-8"?>
<p:tagLst xmlns:p="http://schemas.openxmlformats.org/presentationml/2006/main">
  <p:tag name="AS_UNIQUEID" val="2943"/>
</p:tagLst>
</file>

<file path=ppt/tags/tag974.xml><?xml version="1.0" encoding="utf-8"?>
<p:tagLst xmlns:p="http://schemas.openxmlformats.org/presentationml/2006/main">
  <p:tag name="AS_UNIQUEID" val="2944"/>
</p:tagLst>
</file>

<file path=ppt/tags/tag975.xml><?xml version="1.0" encoding="utf-8"?>
<p:tagLst xmlns:p="http://schemas.openxmlformats.org/presentationml/2006/main">
  <p:tag name="AS_UNIQUEID" val="2945"/>
</p:tagLst>
</file>

<file path=ppt/tags/tag976.xml><?xml version="1.0" encoding="utf-8"?>
<p:tagLst xmlns:p="http://schemas.openxmlformats.org/presentationml/2006/main">
  <p:tag name="AS_UNIQUEID" val="2946"/>
</p:tagLst>
</file>

<file path=ppt/tags/tag977.xml><?xml version="1.0" encoding="utf-8"?>
<p:tagLst xmlns:p="http://schemas.openxmlformats.org/presentationml/2006/main">
  <p:tag name="AS_UNIQUEID" val="2947"/>
</p:tagLst>
</file>

<file path=ppt/tags/tag978.xml><?xml version="1.0" encoding="utf-8"?>
<p:tagLst xmlns:p="http://schemas.openxmlformats.org/presentationml/2006/main">
  <p:tag name="AS_UNIQUEID" val="2948"/>
</p:tagLst>
</file>

<file path=ppt/tags/tag979.xml><?xml version="1.0" encoding="utf-8"?>
<p:tagLst xmlns:p="http://schemas.openxmlformats.org/presentationml/2006/main">
  <p:tag name="AS_UNIQUEID" val="2949"/>
</p:tagLst>
</file>

<file path=ppt/tags/tag98.xml><?xml version="1.0" encoding="utf-8"?>
<p:tagLst xmlns:p="http://schemas.openxmlformats.org/presentationml/2006/main">
  <p:tag name="AS_UNIQUEID" val="1725"/>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980.xml><?xml version="1.0" encoding="utf-8"?>
<p:tagLst xmlns:p="http://schemas.openxmlformats.org/presentationml/2006/main">
  <p:tag name="AS_UNIQUEID" val="2950"/>
</p:tagLst>
</file>

<file path=ppt/tags/tag981.xml><?xml version="1.0" encoding="utf-8"?>
<p:tagLst xmlns:p="http://schemas.openxmlformats.org/presentationml/2006/main">
  <p:tag name="AS_UNIQUEID" val="2951"/>
</p:tagLst>
</file>

<file path=ppt/tags/tag982.xml><?xml version="1.0" encoding="utf-8"?>
<p:tagLst xmlns:p="http://schemas.openxmlformats.org/presentationml/2006/main">
  <p:tag name="AS_UNIQUEID" val="2952"/>
</p:tagLst>
</file>

<file path=ppt/tags/tag983.xml><?xml version="1.0" encoding="utf-8"?>
<p:tagLst xmlns:p="http://schemas.openxmlformats.org/presentationml/2006/main">
  <p:tag name="AS_UNIQUEID" val="2953"/>
</p:tagLst>
</file>

<file path=ppt/tags/tag984.xml><?xml version="1.0" encoding="utf-8"?>
<p:tagLst xmlns:p="http://schemas.openxmlformats.org/presentationml/2006/main">
  <p:tag name="AS_UNIQUEID" val="2954"/>
</p:tagLst>
</file>

<file path=ppt/tags/tag985.xml><?xml version="1.0" encoding="utf-8"?>
<p:tagLst xmlns:p="http://schemas.openxmlformats.org/presentationml/2006/main">
  <p:tag name="AS_UNIQUEID" val="2955"/>
</p:tagLst>
</file>

<file path=ppt/tags/tag986.xml><?xml version="1.0" encoding="utf-8"?>
<p:tagLst xmlns:p="http://schemas.openxmlformats.org/presentationml/2006/main">
  <p:tag name="AS_UNIQUEID" val="2956"/>
</p:tagLst>
</file>

<file path=ppt/tags/tag987.xml><?xml version="1.0" encoding="utf-8"?>
<p:tagLst xmlns:p="http://schemas.openxmlformats.org/presentationml/2006/main">
  <p:tag name="AS_UNIQUEID" val="2957"/>
</p:tagLst>
</file>

<file path=ppt/tags/tag988.xml><?xml version="1.0" encoding="utf-8"?>
<p:tagLst xmlns:p="http://schemas.openxmlformats.org/presentationml/2006/main">
  <p:tag name="AS_UNIQUEID" val="2958"/>
</p:tagLst>
</file>

<file path=ppt/tags/tag989.xml><?xml version="1.0" encoding="utf-8"?>
<p:tagLst xmlns:p="http://schemas.openxmlformats.org/presentationml/2006/main">
  <p:tag name="AS_UNIQUEID" val="2959"/>
</p:tagLst>
</file>

<file path=ppt/tags/tag99.xml><?xml version="1.0" encoding="utf-8"?>
<p:tagLst xmlns:p="http://schemas.openxmlformats.org/presentationml/2006/main">
  <p:tag name="AS_UNIQUEID" val="1727"/>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990.xml><?xml version="1.0" encoding="utf-8"?>
<p:tagLst xmlns:p="http://schemas.openxmlformats.org/presentationml/2006/main">
  <p:tag name="AS_UNIQUEID" val="1553"/>
  <p:tag name="KSO_WM_BEAUTIFY_FLAG" val=""/>
</p:tagLst>
</file>

<file path=ppt/tags/tag991.xml><?xml version="1.0" encoding="utf-8"?>
<p:tagLst xmlns:p="http://schemas.openxmlformats.org/presentationml/2006/main">
  <p:tag name="AS_UNIQUEID" val="107"/>
</p:tagLst>
</file>

<file path=ppt/tags/tag992.xml><?xml version="1.0" encoding="utf-8"?>
<p:tagLst xmlns:p="http://schemas.openxmlformats.org/presentationml/2006/main">
  <p:tag name="AS_UNIQUEID" val="103"/>
</p:tagLst>
</file>

<file path=ppt/tags/tag993.xml><?xml version="1.0" encoding="utf-8"?>
<p:tagLst xmlns:p="http://schemas.openxmlformats.org/presentationml/2006/main">
  <p:tag name="AS_UNIQUEID" val="2961"/>
</p:tagLst>
</file>

<file path=ppt/tags/tag994.xml><?xml version="1.0" encoding="utf-8"?>
<p:tagLst xmlns:p="http://schemas.openxmlformats.org/presentationml/2006/main">
  <p:tag name="AS_UNIQUEID" val="104"/>
</p:tagLst>
</file>

<file path=ppt/tags/tag995.xml><?xml version="1.0" encoding="utf-8"?>
<p:tagLst xmlns:p="http://schemas.openxmlformats.org/presentationml/2006/main">
  <p:tag name="AS_UNIQUEID" val="105"/>
</p:tagLst>
</file>

<file path=ppt/tags/tag996.xml><?xml version="1.0" encoding="utf-8"?>
<p:tagLst xmlns:p="http://schemas.openxmlformats.org/presentationml/2006/main">
  <p:tag name="AS_UNIQUEID" val="2962"/>
</p:tagLst>
</file>

<file path=ppt/tags/tag997.xml><?xml version="1.0" encoding="utf-8"?>
<p:tagLst xmlns:p="http://schemas.openxmlformats.org/presentationml/2006/main">
  <p:tag name="AS_UNIQUEID" val="107"/>
</p:tagLst>
</file>

<file path=ppt/tags/tag998.xml><?xml version="1.0" encoding="utf-8"?>
<p:tagLst xmlns:p="http://schemas.openxmlformats.org/presentationml/2006/main">
  <p:tag name="AS_UNIQUEID" val="1553"/>
  <p:tag name="KSO_WM_BEAUTIFY_FLAG" val=""/>
</p:tagLst>
</file>

<file path=ppt/tags/tag999.xml><?xml version="1.0" encoding="utf-8"?>
<p:tagLst xmlns:p="http://schemas.openxmlformats.org/presentationml/2006/main">
  <p:tag name="AS_UNIQUEID" val="1432"/>
</p:tagLst>
</file>

<file path=ppt/theme/theme1.xml><?xml version="1.0" encoding="utf-8"?>
<a:theme xmlns:a="http://schemas.openxmlformats.org/drawingml/2006/main" name="3_Default Design">
  <a:themeElements>
    <a:clrScheme name="3_Default Design 3">
      <a:dk1>
        <a:srgbClr val="080808"/>
      </a:dk1>
      <a:lt1>
        <a:srgbClr val="FFFFFF"/>
      </a:lt1>
      <a:dk2>
        <a:srgbClr val="A59A55"/>
      </a:dk2>
      <a:lt2>
        <a:srgbClr val="DDDDDD"/>
      </a:lt2>
      <a:accent1>
        <a:srgbClr val="4AB1E4"/>
      </a:accent1>
      <a:accent2>
        <a:srgbClr val="8F038F"/>
      </a:accent2>
      <a:accent3>
        <a:srgbClr val="FFFFFF"/>
      </a:accent3>
      <a:accent4>
        <a:srgbClr val="060606"/>
      </a:accent4>
      <a:accent5>
        <a:srgbClr val="B1D5EF"/>
      </a:accent5>
      <a:accent6>
        <a:srgbClr val="810281"/>
      </a:accent6>
      <a:hlink>
        <a:srgbClr val="F77A1D"/>
      </a:hlink>
      <a:folHlink>
        <a:srgbClr val="5BBE4E"/>
      </a:folHlink>
    </a:clrScheme>
    <a:fontScheme name="3_Default Design">
      <a:majorFont>
        <a:latin typeface="Arial"/>
        <a:ea typeface="宋体"/>
        <a:cs typeface="Arial"/>
      </a:majorFont>
      <a:minorFont>
        <a:latin typeface="Arial"/>
        <a:ea typeface="宋体"/>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3_Default Design 1">
        <a:dk1>
          <a:srgbClr val="5F5F5F"/>
        </a:dk1>
        <a:lt1>
          <a:srgbClr val="FFFFFF"/>
        </a:lt1>
        <a:dk2>
          <a:srgbClr val="C36609"/>
        </a:dk2>
        <a:lt2>
          <a:srgbClr val="DDDDDD"/>
        </a:lt2>
        <a:accent1>
          <a:srgbClr val="D2B94E"/>
        </a:accent1>
        <a:accent2>
          <a:srgbClr val="2395B9"/>
        </a:accent2>
        <a:accent3>
          <a:srgbClr val="FFFFFF"/>
        </a:accent3>
        <a:accent4>
          <a:srgbClr val="505050"/>
        </a:accent4>
        <a:accent5>
          <a:srgbClr val="E5D9B2"/>
        </a:accent5>
        <a:accent6>
          <a:srgbClr val="1F87A7"/>
        </a:accent6>
        <a:hlink>
          <a:srgbClr val="5C984E"/>
        </a:hlink>
        <a:folHlink>
          <a:srgbClr val="B5C77B"/>
        </a:folHlink>
      </a:clrScheme>
      <a:clrMap bg1="lt1" tx1="dk1" bg2="lt2" tx2="dk2" accent1="accent1" accent2="accent2" accent3="accent3" accent4="accent4" accent5="accent5" accent6="accent6" hlink="hlink" folHlink="folHlink"/>
    </a:extraClrScheme>
    <a:extraClrScheme>
      <a:clrScheme name="3_Default Design 2">
        <a:dk1>
          <a:srgbClr val="5F5F5F"/>
        </a:dk1>
        <a:lt1>
          <a:srgbClr val="FFFFFF"/>
        </a:lt1>
        <a:dk2>
          <a:srgbClr val="9FC591"/>
        </a:dk2>
        <a:lt2>
          <a:srgbClr val="DDDDDD"/>
        </a:lt2>
        <a:accent1>
          <a:srgbClr val="7B82B7"/>
        </a:accent1>
        <a:accent2>
          <a:srgbClr val="8D337C"/>
        </a:accent2>
        <a:accent3>
          <a:srgbClr val="FFFFFF"/>
        </a:accent3>
        <a:accent4>
          <a:srgbClr val="505050"/>
        </a:accent4>
        <a:accent5>
          <a:srgbClr val="BFC1D8"/>
        </a:accent5>
        <a:accent6>
          <a:srgbClr val="7F2D70"/>
        </a:accent6>
        <a:hlink>
          <a:srgbClr val="CC87E1"/>
        </a:hlink>
        <a:folHlink>
          <a:srgbClr val="76C5D0"/>
        </a:folHlink>
      </a:clrScheme>
      <a:clrMap bg1="lt1" tx1="dk1" bg2="lt2" tx2="dk2" accent1="accent1" accent2="accent2" accent3="accent3" accent4="accent4" accent5="accent5" accent6="accent6" hlink="hlink" folHlink="folHlink"/>
    </a:extraClrScheme>
    <a:extraClrScheme>
      <a:clrScheme name="3_Default Design 3">
        <a:dk1>
          <a:srgbClr val="080808"/>
        </a:dk1>
        <a:lt1>
          <a:srgbClr val="FFFFFF"/>
        </a:lt1>
        <a:dk2>
          <a:srgbClr val="A59A55"/>
        </a:dk2>
        <a:lt2>
          <a:srgbClr val="DDDDDD"/>
        </a:lt2>
        <a:accent1>
          <a:srgbClr val="4AB1E4"/>
        </a:accent1>
        <a:accent2>
          <a:srgbClr val="8F038F"/>
        </a:accent2>
        <a:accent3>
          <a:srgbClr val="FFFFFF"/>
        </a:accent3>
        <a:accent4>
          <a:srgbClr val="060606"/>
        </a:accent4>
        <a:accent5>
          <a:srgbClr val="B1D5EF"/>
        </a:accent5>
        <a:accent6>
          <a:srgbClr val="810281"/>
        </a:accent6>
        <a:hlink>
          <a:srgbClr val="F77A1D"/>
        </a:hlink>
        <a:folHlink>
          <a:srgbClr val="5BBE4E"/>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8_Default Design">
  <a:themeElements>
    <a:clrScheme name="8_Default Design 3">
      <a:dk1>
        <a:srgbClr val="080808"/>
      </a:dk1>
      <a:lt1>
        <a:srgbClr val="FFFFFF"/>
      </a:lt1>
      <a:dk2>
        <a:srgbClr val="A59A55"/>
      </a:dk2>
      <a:lt2>
        <a:srgbClr val="DDDDDD"/>
      </a:lt2>
      <a:accent1>
        <a:srgbClr val="4AB1E4"/>
      </a:accent1>
      <a:accent2>
        <a:srgbClr val="8F038F"/>
      </a:accent2>
      <a:accent3>
        <a:srgbClr val="FFFFFF"/>
      </a:accent3>
      <a:accent4>
        <a:srgbClr val="060606"/>
      </a:accent4>
      <a:accent5>
        <a:srgbClr val="B1D5EF"/>
      </a:accent5>
      <a:accent6>
        <a:srgbClr val="810281"/>
      </a:accent6>
      <a:hlink>
        <a:srgbClr val="F77A1D"/>
      </a:hlink>
      <a:folHlink>
        <a:srgbClr val="5BBE4E"/>
      </a:folHlink>
    </a:clrScheme>
    <a:fontScheme name="8_Default Design">
      <a:majorFont>
        <a:latin typeface="Arial"/>
        <a:ea typeface="宋体"/>
        <a:cs typeface="Arial"/>
      </a:majorFont>
      <a:minorFont>
        <a:latin typeface="Arial"/>
        <a:ea typeface="宋体"/>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8_Default Design 1">
        <a:dk1>
          <a:srgbClr val="5F5F5F"/>
        </a:dk1>
        <a:lt1>
          <a:srgbClr val="FFFFFF"/>
        </a:lt1>
        <a:dk2>
          <a:srgbClr val="C36609"/>
        </a:dk2>
        <a:lt2>
          <a:srgbClr val="DDDDDD"/>
        </a:lt2>
        <a:accent1>
          <a:srgbClr val="D2B94E"/>
        </a:accent1>
        <a:accent2>
          <a:srgbClr val="2395B9"/>
        </a:accent2>
        <a:accent3>
          <a:srgbClr val="FFFFFF"/>
        </a:accent3>
        <a:accent4>
          <a:srgbClr val="505050"/>
        </a:accent4>
        <a:accent5>
          <a:srgbClr val="E5D9B2"/>
        </a:accent5>
        <a:accent6>
          <a:srgbClr val="1F87A7"/>
        </a:accent6>
        <a:hlink>
          <a:srgbClr val="5C984E"/>
        </a:hlink>
        <a:folHlink>
          <a:srgbClr val="B5C77B"/>
        </a:folHlink>
      </a:clrScheme>
      <a:clrMap bg1="lt1" tx1="dk1" bg2="lt2" tx2="dk2" accent1="accent1" accent2="accent2" accent3="accent3" accent4="accent4" accent5="accent5" accent6="accent6" hlink="hlink" folHlink="folHlink"/>
    </a:extraClrScheme>
    <a:extraClrScheme>
      <a:clrScheme name="8_Default Design 2">
        <a:dk1>
          <a:srgbClr val="5F5F5F"/>
        </a:dk1>
        <a:lt1>
          <a:srgbClr val="FFFFFF"/>
        </a:lt1>
        <a:dk2>
          <a:srgbClr val="9FC591"/>
        </a:dk2>
        <a:lt2>
          <a:srgbClr val="DDDDDD"/>
        </a:lt2>
        <a:accent1>
          <a:srgbClr val="7B82B7"/>
        </a:accent1>
        <a:accent2>
          <a:srgbClr val="8D337C"/>
        </a:accent2>
        <a:accent3>
          <a:srgbClr val="FFFFFF"/>
        </a:accent3>
        <a:accent4>
          <a:srgbClr val="505050"/>
        </a:accent4>
        <a:accent5>
          <a:srgbClr val="BFC1D8"/>
        </a:accent5>
        <a:accent6>
          <a:srgbClr val="7F2D70"/>
        </a:accent6>
        <a:hlink>
          <a:srgbClr val="CC87E1"/>
        </a:hlink>
        <a:folHlink>
          <a:srgbClr val="76C5D0"/>
        </a:folHlink>
      </a:clrScheme>
      <a:clrMap bg1="lt1" tx1="dk1" bg2="lt2" tx2="dk2" accent1="accent1" accent2="accent2" accent3="accent3" accent4="accent4" accent5="accent5" accent6="accent6" hlink="hlink" folHlink="folHlink"/>
    </a:extraClrScheme>
    <a:extraClrScheme>
      <a:clrScheme name="8_Default Design 3">
        <a:dk1>
          <a:srgbClr val="080808"/>
        </a:dk1>
        <a:lt1>
          <a:srgbClr val="FFFFFF"/>
        </a:lt1>
        <a:dk2>
          <a:srgbClr val="A59A55"/>
        </a:dk2>
        <a:lt2>
          <a:srgbClr val="DDDDDD"/>
        </a:lt2>
        <a:accent1>
          <a:srgbClr val="4AB1E4"/>
        </a:accent1>
        <a:accent2>
          <a:srgbClr val="8F038F"/>
        </a:accent2>
        <a:accent3>
          <a:srgbClr val="FFFFFF"/>
        </a:accent3>
        <a:accent4>
          <a:srgbClr val="060606"/>
        </a:accent4>
        <a:accent5>
          <a:srgbClr val="B1D5EF"/>
        </a:accent5>
        <a:accent6>
          <a:srgbClr val="810281"/>
        </a:accent6>
        <a:hlink>
          <a:srgbClr val="F77A1D"/>
        </a:hlink>
        <a:folHlink>
          <a:srgbClr val="5BBE4E"/>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6_Default Design">
  <a:themeElements>
    <a:clrScheme name="6_Default Design 3">
      <a:dk1>
        <a:srgbClr val="080808"/>
      </a:dk1>
      <a:lt1>
        <a:srgbClr val="FFFFFF"/>
      </a:lt1>
      <a:dk2>
        <a:srgbClr val="A59A55"/>
      </a:dk2>
      <a:lt2>
        <a:srgbClr val="DDDDDD"/>
      </a:lt2>
      <a:accent1>
        <a:srgbClr val="4AB1E4"/>
      </a:accent1>
      <a:accent2>
        <a:srgbClr val="8F038F"/>
      </a:accent2>
      <a:accent3>
        <a:srgbClr val="FFFFFF"/>
      </a:accent3>
      <a:accent4>
        <a:srgbClr val="060606"/>
      </a:accent4>
      <a:accent5>
        <a:srgbClr val="B1D5EF"/>
      </a:accent5>
      <a:accent6>
        <a:srgbClr val="810281"/>
      </a:accent6>
      <a:hlink>
        <a:srgbClr val="F77A1D"/>
      </a:hlink>
      <a:folHlink>
        <a:srgbClr val="5BBE4E"/>
      </a:folHlink>
    </a:clrScheme>
    <a:fontScheme name="6_Default Design">
      <a:majorFont>
        <a:latin typeface="Arial"/>
        <a:ea typeface="宋体"/>
        <a:cs typeface="Arial"/>
      </a:majorFont>
      <a:minorFont>
        <a:latin typeface="Arial"/>
        <a:ea typeface="宋体"/>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6_Default Design 1">
        <a:dk1>
          <a:srgbClr val="5F5F5F"/>
        </a:dk1>
        <a:lt1>
          <a:srgbClr val="FFFFFF"/>
        </a:lt1>
        <a:dk2>
          <a:srgbClr val="C36609"/>
        </a:dk2>
        <a:lt2>
          <a:srgbClr val="DDDDDD"/>
        </a:lt2>
        <a:accent1>
          <a:srgbClr val="D2B94E"/>
        </a:accent1>
        <a:accent2>
          <a:srgbClr val="2395B9"/>
        </a:accent2>
        <a:accent3>
          <a:srgbClr val="FFFFFF"/>
        </a:accent3>
        <a:accent4>
          <a:srgbClr val="505050"/>
        </a:accent4>
        <a:accent5>
          <a:srgbClr val="E5D9B2"/>
        </a:accent5>
        <a:accent6>
          <a:srgbClr val="1F87A7"/>
        </a:accent6>
        <a:hlink>
          <a:srgbClr val="5C984E"/>
        </a:hlink>
        <a:folHlink>
          <a:srgbClr val="B5C77B"/>
        </a:folHlink>
      </a:clrScheme>
      <a:clrMap bg1="lt1" tx1="dk1" bg2="lt2" tx2="dk2" accent1="accent1" accent2="accent2" accent3="accent3" accent4="accent4" accent5="accent5" accent6="accent6" hlink="hlink" folHlink="folHlink"/>
    </a:extraClrScheme>
    <a:extraClrScheme>
      <a:clrScheme name="6_Default Design 2">
        <a:dk1>
          <a:srgbClr val="5F5F5F"/>
        </a:dk1>
        <a:lt1>
          <a:srgbClr val="FFFFFF"/>
        </a:lt1>
        <a:dk2>
          <a:srgbClr val="9FC591"/>
        </a:dk2>
        <a:lt2>
          <a:srgbClr val="DDDDDD"/>
        </a:lt2>
        <a:accent1>
          <a:srgbClr val="7B82B7"/>
        </a:accent1>
        <a:accent2>
          <a:srgbClr val="8D337C"/>
        </a:accent2>
        <a:accent3>
          <a:srgbClr val="FFFFFF"/>
        </a:accent3>
        <a:accent4>
          <a:srgbClr val="505050"/>
        </a:accent4>
        <a:accent5>
          <a:srgbClr val="BFC1D8"/>
        </a:accent5>
        <a:accent6>
          <a:srgbClr val="7F2D70"/>
        </a:accent6>
        <a:hlink>
          <a:srgbClr val="CC87E1"/>
        </a:hlink>
        <a:folHlink>
          <a:srgbClr val="76C5D0"/>
        </a:folHlink>
      </a:clrScheme>
      <a:clrMap bg1="lt1" tx1="dk1" bg2="lt2" tx2="dk2" accent1="accent1" accent2="accent2" accent3="accent3" accent4="accent4" accent5="accent5" accent6="accent6" hlink="hlink" folHlink="folHlink"/>
    </a:extraClrScheme>
    <a:extraClrScheme>
      <a:clrScheme name="6_Default Design 3">
        <a:dk1>
          <a:srgbClr val="080808"/>
        </a:dk1>
        <a:lt1>
          <a:srgbClr val="FFFFFF"/>
        </a:lt1>
        <a:dk2>
          <a:srgbClr val="A59A55"/>
        </a:dk2>
        <a:lt2>
          <a:srgbClr val="DDDDDD"/>
        </a:lt2>
        <a:accent1>
          <a:srgbClr val="4AB1E4"/>
        </a:accent1>
        <a:accent2>
          <a:srgbClr val="8F038F"/>
        </a:accent2>
        <a:accent3>
          <a:srgbClr val="FFFFFF"/>
        </a:accent3>
        <a:accent4>
          <a:srgbClr val="060606"/>
        </a:accent4>
        <a:accent5>
          <a:srgbClr val="B1D5EF"/>
        </a:accent5>
        <a:accent6>
          <a:srgbClr val="810281"/>
        </a:accent6>
        <a:hlink>
          <a:srgbClr val="F77A1D"/>
        </a:hlink>
        <a:folHlink>
          <a:srgbClr val="5BBE4E"/>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空白设计模板">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4581</Words>
  <Application>WPS 演示</Application>
  <PresentationFormat/>
  <Paragraphs>873</Paragraphs>
  <Slides>41</Slides>
  <Notes>6</Notes>
  <HiddenSlides>0</HiddenSlides>
  <MMClips>0</MMClips>
  <ScaleCrop>false</ScaleCrop>
  <HeadingPairs>
    <vt:vector size="8" baseType="variant">
      <vt:variant>
        <vt:lpstr>已用的字体</vt:lpstr>
      </vt:variant>
      <vt:variant>
        <vt:i4>23</vt:i4>
      </vt:variant>
      <vt:variant>
        <vt:lpstr>主题</vt:lpstr>
      </vt:variant>
      <vt:variant>
        <vt:i4>4</vt:i4>
      </vt:variant>
      <vt:variant>
        <vt:lpstr>嵌入 OLE 服务器</vt:lpstr>
      </vt:variant>
      <vt:variant>
        <vt:i4>33</vt:i4>
      </vt:variant>
      <vt:variant>
        <vt:lpstr>幻灯片标题</vt:lpstr>
      </vt:variant>
      <vt:variant>
        <vt:i4>41</vt:i4>
      </vt:variant>
    </vt:vector>
  </HeadingPairs>
  <TitlesOfParts>
    <vt:vector size="101" baseType="lpstr">
      <vt:lpstr>Arial</vt:lpstr>
      <vt:lpstr>宋体</vt:lpstr>
      <vt:lpstr>Wingdings</vt:lpstr>
      <vt:lpstr>Times New Roman</vt:lpstr>
      <vt:lpstr>楷体_GB2312</vt:lpstr>
      <vt:lpstr>新宋体</vt:lpstr>
      <vt:lpstr>微软雅黑</vt:lpstr>
      <vt:lpstr>Wingdings</vt:lpstr>
      <vt:lpstr>华文行楷</vt:lpstr>
      <vt:lpstr>华文新魏</vt:lpstr>
      <vt:lpstr>黑体</vt:lpstr>
      <vt:lpstr>Times New Roman</vt:lpstr>
      <vt:lpstr>Comic Sans MS</vt:lpstr>
      <vt:lpstr>楷体</vt:lpstr>
      <vt:lpstr>Cambria Math</vt:lpstr>
      <vt:lpstr>Calibri</vt:lpstr>
      <vt:lpstr>Palatino Linotype</vt:lpstr>
      <vt:lpstr>Century Gothic</vt:lpstr>
      <vt:lpstr>华文楷体</vt:lpstr>
      <vt:lpstr>Arial Unicode MS</vt:lpstr>
      <vt:lpstr>汉仪锐智W</vt:lpstr>
      <vt:lpstr>Arial</vt:lpstr>
      <vt:lpstr>隶书</vt:lpstr>
      <vt:lpstr>3_Default Design</vt:lpstr>
      <vt:lpstr>8_Default Design</vt:lpstr>
      <vt:lpstr>6_Default Design</vt:lpstr>
      <vt:lpstr>1_空白设计模板</vt:lpstr>
      <vt:lpstr>Word.Document.8</vt:lpstr>
      <vt:lpstr>Word.Document.8</vt:lpstr>
      <vt:lpstr>Equation.KSEE3</vt:lpstr>
      <vt:lpstr>Paint.Picture</vt:lpstr>
      <vt:lpstr>Equation.DSMT4</vt:lpstr>
      <vt:lpstr>Equation.DSMT4</vt:lpstr>
      <vt:lpstr>Equation.3</vt:lpstr>
      <vt:lpstr>Equation.3</vt:lpstr>
      <vt:lpstr>Equation.DSMT4</vt:lpstr>
      <vt:lpstr>Equation.3</vt:lpstr>
      <vt:lpstr>Equation.3</vt:lpstr>
      <vt:lpstr>Equation.DSMT4</vt:lpstr>
      <vt:lpstr>Equation.DSMT4</vt:lpstr>
      <vt:lpstr>Equation.DSMT4</vt:lpstr>
      <vt:lpstr>Equation.DSMT4</vt:lpstr>
      <vt:lpstr>Equation.DSMT4</vt:lpstr>
      <vt:lpstr>Equation.DSMT4</vt:lpstr>
      <vt:lpstr>Equation.DSMT4</vt:lpstr>
      <vt:lpstr>Equation.3</vt:lpstr>
      <vt:lpstr>Equation.KSEE3</vt:lpstr>
      <vt:lpstr>Equation.DSMT4</vt:lpstr>
      <vt:lpstr>Equation.DSMT4</vt:lpstr>
      <vt:lpstr>Equation.DSMT4</vt:lpstr>
      <vt:lpstr>Equation.KSEE3</vt:lpstr>
      <vt:lpstr>Equation.DSMT4</vt:lpstr>
      <vt:lpstr>Equation.KSEE3</vt:lpstr>
      <vt:lpstr>Equation.KSEE3</vt:lpstr>
      <vt:lpstr>Equation.DSMT4</vt:lpstr>
      <vt:lpstr>Equation.DSMT4</vt:lpstr>
      <vt:lpstr>Paint.Picture</vt:lpstr>
      <vt:lpstr>Paint.Picture</vt:lpstr>
      <vt:lpstr>Paint.Picture</vt:lpstr>
      <vt:lpstr>Paint.Picture</vt:lpstr>
      <vt:lpstr>PowerPoint 演示文稿</vt:lpstr>
      <vt:lpstr>PowerPoint 演示文稿</vt:lpstr>
      <vt:lpstr>太阳能电池：太阳能-----电能</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【练习6】如图所示的电路中,电源的电动势E和内电阻r恒定不变,电灯L恰能正常发光.如果变阻器的滑片向b端滑动,则(     ) A.电灯L更亮,安培表的示数减小 B.电灯L更亮,安培表的示数增大 C.电灯L变暗,安培表的示数减小 D.电灯L变暗,安培表的示数增大</vt:lpstr>
      <vt:lpstr>PowerPoint 演示文稿</vt:lpstr>
      <vt:lpstr>PowerPoint 演示文稿</vt:lpstr>
      <vt:lpstr>PowerPoint 演示文稿</vt:lpstr>
    </vt:vector>
  </TitlesOfParts>
  <Company>学科网</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rbm.xkw.com</dc:creator>
  <cp:lastModifiedBy>奔月</cp:lastModifiedBy>
  <cp:revision>2</cp:revision>
  <cp:lastPrinted>2024-10-24T17:01:00Z</cp:lastPrinted>
  <dcterms:created xsi:type="dcterms:W3CDTF">2024-10-24T17:01:00Z</dcterms:created>
  <dcterms:modified xsi:type="dcterms:W3CDTF">2024-10-31T00:52:20Z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ICV">
    <vt:lpwstr>3B9F16FEC3C64734B6EEA8550DDF34EB_13</vt:lpwstr>
  </property>
  <property fmtid="{D5CDD505-2E9C-101B-9397-08002B2CF9AE}" pid="7" name="KSOProductBuildVer">
    <vt:lpwstr>2052-12.1.0.15946</vt:lpwstr>
  </property>
</Properties>
</file>