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384" r:id="rId4"/>
    <p:sldId id="258" r:id="rId5"/>
    <p:sldId id="353" r:id="rId6"/>
    <p:sldId id="354" r:id="rId7"/>
    <p:sldId id="356" r:id="rId8"/>
    <p:sldId id="346" r:id="rId9"/>
    <p:sldId id="409" r:id="rId10"/>
    <p:sldId id="347" r:id="rId11"/>
    <p:sldId id="366" r:id="rId12"/>
    <p:sldId id="324" r:id="rId13"/>
    <p:sldId id="371" r:id="rId14"/>
    <p:sldId id="328" r:id="rId15"/>
    <p:sldId id="421" r:id="rId16"/>
    <p:sldId id="426" r:id="rId17"/>
    <p:sldId id="364" r:id="rId18"/>
    <p:sldId id="344" r:id="rId19"/>
    <p:sldId id="422" r:id="rId20"/>
    <p:sldId id="423" r:id="rId21"/>
  </p:sldIdLst>
  <p:sldSz cx="9144000" cy="6858000" type="screen4x3"/>
  <p:notesSz cx="6858000" cy="9144000"/>
  <p:custDataLst>
    <p:tags r:id="rId25"/>
  </p:custDataLst>
  <p:defaultTextStyle>
    <a:defPPr>
      <a:defRPr lang="zh-CN"/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0" y="0"/>
      </p:cViewPr>
      <p:guideLst/>
    </p:cSldViewPr>
  </p:slideViewPr>
  <p:notesViewPr>
    <p:cSldViewPr>
      <p:cViewPr varScale="1"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9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4" Type="http://schemas.openxmlformats.org/officeDocument/2006/relationships/image" Target="../media/image20.wmf"/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5" Type="http://schemas.openxmlformats.org/officeDocument/2006/relationships/image" Target="../media/image26.wmf"/><Relationship Id="rId4" Type="http://schemas.openxmlformats.org/officeDocument/2006/relationships/image" Target="../media/image25.wmf"/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4" Type="http://schemas.openxmlformats.org/officeDocument/2006/relationships/image" Target="../media/image31.wmf"/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205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en-US" altLang="zh-CN" sz="1400"/>
          </a:p>
        </p:txBody>
      </p:sp>
      <p:sp>
        <p:nvSpPr>
          <p:cNvPr id="205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en-US" altLang="zh-CN" sz="1400"/>
          </a:p>
        </p:txBody>
      </p:sp>
      <p:sp>
        <p:nvSpPr>
          <p:cNvPr id="205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A3014523-9D81-4F74-AA8E-AB309EEAD003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en-US" altLang="zh-CN" sz="140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en-US" altLang="zh-CN" sz="140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AD960CD-DB18-43AE-AE96-43F1B47CD38D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en-US" altLang="zh-CN" sz="140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en-US" altLang="zh-CN" sz="140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AD960CD-DB18-43AE-AE96-43F1B47CD38D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en-US" altLang="zh-CN" sz="140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en-US" altLang="zh-CN" sz="140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AD960CD-DB18-43AE-AE96-43F1B47CD38D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标题，文本与剪贴画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剪贴画占位符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3080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en-US" altLang="zh-CN" sz="1400"/>
          </a:p>
        </p:txBody>
      </p:sp>
      <p:sp>
        <p:nvSpPr>
          <p:cNvPr id="3081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en-US" altLang="zh-CN" sz="1400"/>
          </a:p>
        </p:txBody>
      </p:sp>
      <p:sp>
        <p:nvSpPr>
          <p:cNvPr id="3082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A78A13CE-4159-4232-AE73-367C3EAC9F3F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104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en-US" altLang="zh-CN" sz="1400"/>
          </a:p>
        </p:txBody>
      </p:sp>
      <p:sp>
        <p:nvSpPr>
          <p:cNvPr id="4105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en-US" altLang="zh-CN" sz="1400"/>
          </a:p>
        </p:txBody>
      </p:sp>
      <p:sp>
        <p:nvSpPr>
          <p:cNvPr id="410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EF181180-8B04-4F14-8F80-AD5EB85B85AA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en-US" altLang="zh-CN" sz="140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en-US" altLang="zh-CN" sz="140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AD960CD-DB18-43AE-AE96-43F1B47CD38D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en-US" altLang="zh-CN" sz="140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en-US" altLang="zh-CN" sz="140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AD960CD-DB18-43AE-AE96-43F1B47CD38D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en-US" altLang="zh-CN" sz="140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en-US" altLang="zh-CN" sz="140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AD960CD-DB18-43AE-AE96-43F1B47CD38D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en-US" altLang="zh-CN" sz="140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en-US" altLang="zh-CN" sz="140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AD960CD-DB18-43AE-AE96-43F1B47CD38D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en-US" altLang="zh-CN" sz="140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en-US" altLang="zh-CN" sz="140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AD960CD-DB18-43AE-AE96-43F1B47CD38D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en-US" altLang="zh-CN" sz="140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en-US" altLang="zh-CN" sz="140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AD960CD-DB18-43AE-AE96-43F1B47CD38D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en-US" altLang="zh-CN" sz="140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en-US" altLang="zh-CN" sz="140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AD960CD-DB18-43AE-AE96-43F1B47CD38D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 fontAlgn="base"/>
            <a:endParaRPr lang="zh-CN" altLang="en-US" strike="noStrike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en-US" altLang="zh-CN" sz="140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en-US" altLang="zh-CN" sz="140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AD960CD-DB18-43AE-AE96-43F1B47CD38D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file:///D:\qq&#25991;&#20214;\712321467\Image\C2C\Image2\%7b75232B38-A165-1FB7-499C-2E1C792CACB5%7d.png" TargetMode="External"/><Relationship Id="rId17" Type="http://schemas.openxmlformats.org/officeDocument/2006/relationships/image" Target="../media/image3.png"/><Relationship Id="rId16" Type="http://schemas.openxmlformats.org/officeDocument/2006/relationships/image" Target="../media/image2.png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zh-CN" altLang="en-US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zh-CN" altLang="en-US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zh-CN" altLang="en-US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en-US" altLang="zh-CN" sz="140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en-US" altLang="zh-CN" sz="140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91440" tIns="45720" rIns="91440" bIns="45720" numCol="1" anchor="t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AD960CD-DB18-43AE-AE96-43F1B47CD38D}" type="slidenum">
              <a:rPr lang="en-US" altLang="zh-CN" sz="1400"/>
            </a:fld>
            <a:endParaRPr lang="en-US" altLang="zh-CN" sz="1400"/>
          </a:p>
        </p:txBody>
      </p:sp>
      <p:pic>
        <p:nvPicPr>
          <p:cNvPr id="1031" name="图片 1" descr="学科网图片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4925" y="0"/>
            <a:ext cx="1708150" cy="7080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032" name="文本框 2"/>
          <p:cNvSpPr txBox="1"/>
          <p:nvPr/>
        </p:nvSpPr>
        <p:spPr>
          <a:xfrm>
            <a:off x="4284663" y="0"/>
            <a:ext cx="4713287" cy="8239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280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sym typeface="华文新魏" pitchFamily="2" charset="-122"/>
              </a:rPr>
              <a:t>高中物理必修第三册课件</a:t>
            </a:r>
            <a:endParaRPr lang="zh-CN" altLang="en-US" sz="2800">
              <a:solidFill>
                <a:srgbClr val="000000"/>
              </a:solidFill>
              <a:latin typeface="华文新魏" pitchFamily="2" charset="-122"/>
              <a:ea typeface="华文新魏" pitchFamily="2" charset="-122"/>
              <a:sym typeface="华文新魏" pitchFamily="2" charset="-122"/>
            </a:endParaRPr>
          </a:p>
        </p:txBody>
      </p:sp>
      <p:sp>
        <p:nvSpPr>
          <p:cNvPr id="1033" name="矩形 3"/>
          <p:cNvSpPr/>
          <p:nvPr userDrawn="1"/>
        </p:nvSpPr>
        <p:spPr>
          <a:xfrm>
            <a:off x="4284663" y="549275"/>
            <a:ext cx="4549775" cy="76200"/>
          </a:xfrm>
          <a:prstGeom prst="rect">
            <a:avLst/>
          </a:prstGeom>
          <a:solidFill>
            <a:srgbClr val="3399FF"/>
          </a:solidFill>
          <a:ln w="12700" cap="flat" cmpd="sng" algn="ctr">
            <a:solidFill>
              <a:srgbClr val="CCECFF">
                <a:lumMod val="75000"/>
              </a:srgbClr>
            </a:solidFill>
            <a:prstDash val="solid"/>
            <a:miter lim="800000"/>
          </a:ln>
          <a:effectLst/>
        </p:spPr>
        <p:style>
          <a:lnRef idx="2">
            <a:srgbClr val="CCECFF">
              <a:lumMod val="75000"/>
            </a:srgbClr>
          </a:lnRef>
          <a:fillRef idx="1">
            <a:srgbClr val="CCECFF"/>
          </a:fillRef>
          <a:effectRef idx="0">
            <a:srgbClr val="FFFFFF"/>
          </a:effectRef>
          <a:fontRef idx="minor">
            <a:srgbClr val="FFFFFF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4" name="椭圆 5"/>
          <p:cNvSpPr/>
          <p:nvPr userDrawn="1"/>
        </p:nvSpPr>
        <p:spPr>
          <a:xfrm>
            <a:off x="8532813" y="47625"/>
            <a:ext cx="538163" cy="576263"/>
          </a:xfrm>
          <a:prstGeom prst="ellipse">
            <a:avLst/>
          </a:prstGeom>
          <a:solidFill>
            <a:srgbClr val="3399FF"/>
          </a:solidFill>
          <a:ln w="12700" cap="flat" cmpd="sng" algn="ctr">
            <a:solidFill>
              <a:srgbClr val="CCECFF">
                <a:lumMod val="75000"/>
              </a:srgbClr>
            </a:solidFill>
            <a:prstDash val="solid"/>
            <a:miter lim="800000"/>
          </a:ln>
          <a:effectLst/>
        </p:spPr>
        <p:style>
          <a:lnRef idx="2">
            <a:srgbClr val="CCECFF">
              <a:lumMod val="75000"/>
            </a:srgbClr>
          </a:lnRef>
          <a:fillRef idx="1">
            <a:srgbClr val="CCECFF"/>
          </a:fillRef>
          <a:effectRef idx="0">
            <a:srgbClr val="FFFFFF"/>
          </a:effectRef>
          <a:fontRef idx="minor">
            <a:srgbClr val="FFFFFF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35" name="图片 1073743875" descr="学科网 zxxk.com"/>
          <p:cNvPicPr>
            <a:picLocks noChangeAspect="1"/>
          </p:cNvPicPr>
          <p:nvPr/>
        </p:nvPicPr>
        <p:blipFill>
          <a:blip r:embed="rId17" r:link="rId1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25.wmf"/><Relationship Id="rId8" Type="http://schemas.openxmlformats.org/officeDocument/2006/relationships/oleObject" Target="../embeddings/oleObject9.bin"/><Relationship Id="rId7" Type="http://schemas.openxmlformats.org/officeDocument/2006/relationships/image" Target="../media/image24.wmf"/><Relationship Id="rId6" Type="http://schemas.openxmlformats.org/officeDocument/2006/relationships/oleObject" Target="../embeddings/oleObject8.bin"/><Relationship Id="rId5" Type="http://schemas.openxmlformats.org/officeDocument/2006/relationships/image" Target="../media/image23.wmf"/><Relationship Id="rId4" Type="http://schemas.openxmlformats.org/officeDocument/2006/relationships/oleObject" Target="../embeddings/oleObject7.bin"/><Relationship Id="rId3" Type="http://schemas.openxmlformats.org/officeDocument/2006/relationships/image" Target="../media/image22.png"/><Relationship Id="rId2" Type="http://schemas.openxmlformats.org/officeDocument/2006/relationships/image" Target="../media/image21.wmf"/><Relationship Id="rId13" Type="http://schemas.openxmlformats.org/officeDocument/2006/relationships/vmlDrawing" Target="../drawings/vmlDrawing3.v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26.wmf"/><Relationship Id="rId10" Type="http://schemas.openxmlformats.org/officeDocument/2006/relationships/oleObject" Target="../embeddings/oleObject10.bin"/><Relationship Id="rId1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1.wmf"/><Relationship Id="rId8" Type="http://schemas.openxmlformats.org/officeDocument/2006/relationships/oleObject" Target="../embeddings/oleObject14.bin"/><Relationship Id="rId7" Type="http://schemas.openxmlformats.org/officeDocument/2006/relationships/image" Target="../media/image30.png"/><Relationship Id="rId6" Type="http://schemas.openxmlformats.org/officeDocument/2006/relationships/image" Target="../media/image29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8.wmf"/><Relationship Id="rId3" Type="http://schemas.openxmlformats.org/officeDocument/2006/relationships/oleObject" Target="../embeddings/oleObject12.bin"/><Relationship Id="rId2" Type="http://schemas.openxmlformats.org/officeDocument/2006/relationships/image" Target="../media/image27.wmf"/><Relationship Id="rId11" Type="http://schemas.openxmlformats.org/officeDocument/2006/relationships/vmlDrawing" Target="../drawings/vmlDrawing4.vml"/><Relationship Id="rId10" Type="http://schemas.openxmlformats.org/officeDocument/2006/relationships/slideLayout" Target="../slideLayouts/slideLayout2.xml"/><Relationship Id="rId1" Type="http://schemas.openxmlformats.org/officeDocument/2006/relationships/oleObject" Target="../embeddings/oleObject11.bin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5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8.wmf"/><Relationship Id="rId3" Type="http://schemas.openxmlformats.org/officeDocument/2006/relationships/oleObject" Target="../embeddings/oleObject16.bin"/><Relationship Id="rId2" Type="http://schemas.openxmlformats.org/officeDocument/2006/relationships/image" Target="../media/image37.wmf"/><Relationship Id="rId1" Type="http://schemas.openxmlformats.org/officeDocument/2006/relationships/oleObject" Target="../embeddings/oleObject15.bin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6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0.wmf"/><Relationship Id="rId3" Type="http://schemas.openxmlformats.org/officeDocument/2006/relationships/oleObject" Target="../embeddings/oleObject18.bin"/><Relationship Id="rId2" Type="http://schemas.openxmlformats.org/officeDocument/2006/relationships/image" Target="../media/image39.wmf"/><Relationship Id="rId1" Type="http://schemas.openxmlformats.org/officeDocument/2006/relationships/oleObject" Target="../embeddings/oleObject17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7.vml"/><Relationship Id="rId7" Type="http://schemas.openxmlformats.org/officeDocument/2006/relationships/slideLayout" Target="../slideLayouts/slideLayout2.x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42.wmf"/><Relationship Id="rId4" Type="http://schemas.openxmlformats.org/officeDocument/2006/relationships/oleObject" Target="../embeddings/oleObject21.bin"/><Relationship Id="rId3" Type="http://schemas.openxmlformats.org/officeDocument/2006/relationships/oleObject" Target="../embeddings/oleObject20.bin"/><Relationship Id="rId2" Type="http://schemas.openxmlformats.org/officeDocument/2006/relationships/image" Target="../media/image41.wmf"/><Relationship Id="rId1" Type="http://schemas.openxmlformats.org/officeDocument/2006/relationships/oleObject" Target="../embeddings/oleObject19.bin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8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wmf"/><Relationship Id="rId2" Type="http://schemas.openxmlformats.org/officeDocument/2006/relationships/oleObject" Target="../embeddings/oleObject23.bin"/><Relationship Id="rId1" Type="http://schemas.openxmlformats.org/officeDocument/2006/relationships/image" Target="../media/image15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6.w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20.wmf"/><Relationship Id="rId7" Type="http://schemas.openxmlformats.org/officeDocument/2006/relationships/oleObject" Target="../embeddings/oleObject5.bin"/><Relationship Id="rId6" Type="http://schemas.openxmlformats.org/officeDocument/2006/relationships/image" Target="../media/image19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8.wmf"/><Relationship Id="rId3" Type="http://schemas.openxmlformats.org/officeDocument/2006/relationships/oleObject" Target="../embeddings/oleObject3.bin"/><Relationship Id="rId2" Type="http://schemas.openxmlformats.org/officeDocument/2006/relationships/image" Target="../media/image17.wmf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3"/>
          <p:cNvSpPr>
            <a:spLocks noGrp="1" noChangeArrowheads="1"/>
          </p:cNvSpPr>
          <p:nvPr userDrawn="1"/>
        </p:nvSpPr>
        <p:spPr bwMode="auto">
          <a:xfrm>
            <a:off x="1042988" y="1354138"/>
            <a:ext cx="7056438" cy="1946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0" hangingPunct="0">
              <a:lnSpc>
                <a:spcPct val="150000"/>
              </a:lnSpc>
              <a:buClrTx/>
              <a:buFontTx/>
            </a:pPr>
            <a:r>
              <a:rPr lang="zh-CN" altLang="en-US" sz="4800" b="1" spc="0" baseline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第九章</a:t>
            </a:r>
            <a:r>
              <a:rPr lang="en-US" altLang="zh-CN" sz="4800" b="1" spc="0" baseline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 </a:t>
            </a:r>
            <a:r>
              <a:rPr lang="zh-CN" altLang="en-US" sz="4800" b="1" spc="0" baseline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：第</a:t>
            </a:r>
            <a:r>
              <a:rPr lang="en-US" altLang="zh-CN" sz="4800" b="1" spc="0" baseline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4800" b="1" spc="0" baseline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节</a:t>
            </a:r>
            <a:endParaRPr lang="zh-CN" altLang="en-US" sz="4800" b="1" baseline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  <a:p>
            <a:pPr marL="0" lvl="0" indent="0" algn="ctr" eaLnBrk="0" hangingPunct="0">
              <a:lnSpc>
                <a:spcPct val="150000"/>
              </a:lnSpc>
              <a:buClrTx/>
              <a:buFontTx/>
            </a:pPr>
            <a:r>
              <a:rPr lang="zh-CN" altLang="en-US" sz="4800" b="1" spc="0" baseline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库仑定律</a:t>
            </a:r>
            <a:endParaRPr lang="zh-CN" altLang="en-US" sz="3200" b="1" baseline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512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63713" y="3500438"/>
            <a:ext cx="5373687" cy="33734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文本框 1"/>
          <p:cNvSpPr txBox="1"/>
          <p:nvPr/>
        </p:nvSpPr>
        <p:spPr>
          <a:xfrm>
            <a:off x="107950" y="908050"/>
            <a:ext cx="20034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>
                <a:solidFill>
                  <a:srgbClr val="FF0000"/>
                </a:solidFill>
              </a:rPr>
              <a:t>课堂练习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4338" name="文本框 2"/>
          <p:cNvSpPr txBox="1"/>
          <p:nvPr/>
        </p:nvSpPr>
        <p:spPr>
          <a:xfrm>
            <a:off x="161925" y="1484313"/>
            <a:ext cx="8756650" cy="33226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en-US" altLang="zh-CN" sz="2800"/>
              <a:t>    1</a:t>
            </a:r>
            <a:r>
              <a:rPr lang="zh-CN" altLang="en-US" sz="2800"/>
              <a:t>、如图所示，真空中两个完全相同的绝缘带电金属小球A、B(均可看作点电荷)，分别带有</a:t>
            </a:r>
            <a:r>
              <a:rPr lang="en-US" altLang="zh-CN" sz="2800"/>
              <a:t>         </a:t>
            </a:r>
            <a:r>
              <a:rPr lang="zh-CN" altLang="en-US" sz="2800"/>
              <a:t>和+Q的电荷量，两球间静电力为F。现用一个不带电的同样的金属小球C先与A接触，再与B接触，然后移开C，则它们间的静电力大小为( </a:t>
            </a:r>
            <a:r>
              <a:rPr lang="en-US" altLang="zh-CN" sz="2800"/>
              <a:t> </a:t>
            </a:r>
            <a:r>
              <a:rPr lang="zh-CN" altLang="en-US" sz="2800"/>
              <a:t>  )</a:t>
            </a:r>
            <a:endParaRPr lang="zh-CN" altLang="en-US" sz="2800"/>
          </a:p>
        </p:txBody>
      </p:sp>
      <p:graphicFrame>
        <p:nvGraphicFramePr>
          <p:cNvPr id="14339" name="对象 3"/>
          <p:cNvGraphicFramePr>
            <a:graphicFrameLocks noChangeAspect="1"/>
          </p:cNvGraphicFramePr>
          <p:nvPr/>
        </p:nvGraphicFramePr>
        <p:xfrm>
          <a:off x="5651500" y="2060575"/>
          <a:ext cx="825500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" r:id="rId1" imgW="355600" imgH="393700" progId="Equation.KSEE3">
                  <p:embed/>
                </p:oleObj>
              </mc:Choice>
              <mc:Fallback>
                <p:oleObj name="" r:id="rId1" imgW="3556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651500" y="2060575"/>
                        <a:ext cx="825500" cy="9128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340" name="_x0000_i1038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0" y="4776788"/>
            <a:ext cx="3860800" cy="20812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4341" name="文本框 4"/>
          <p:cNvSpPr txBox="1"/>
          <p:nvPr/>
        </p:nvSpPr>
        <p:spPr>
          <a:xfrm>
            <a:off x="4211638" y="4776788"/>
            <a:ext cx="4422775" cy="18145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200000"/>
              </a:lnSpc>
            </a:pPr>
            <a:r>
              <a:rPr lang="en-US" altLang="zh-CN" sz="2800"/>
              <a:t>A</a:t>
            </a:r>
            <a:r>
              <a:rPr lang="zh-CN" altLang="en-US" sz="2800"/>
              <a:t>、</a:t>
            </a:r>
            <a:r>
              <a:rPr lang="en-US" altLang="zh-CN" sz="2800"/>
              <a:t>                  B</a:t>
            </a:r>
            <a:r>
              <a:rPr lang="zh-CN" altLang="en-US" sz="2800"/>
              <a:t>、</a:t>
            </a:r>
            <a:endParaRPr lang="zh-CN" altLang="en-US" sz="2800"/>
          </a:p>
          <a:p>
            <a:pPr lvl="0">
              <a:lnSpc>
                <a:spcPct val="200000"/>
              </a:lnSpc>
            </a:pPr>
            <a:r>
              <a:rPr lang="en-US" altLang="zh-CN" sz="2800"/>
              <a:t>C</a:t>
            </a:r>
            <a:r>
              <a:rPr lang="zh-CN" altLang="en-US" sz="2800"/>
              <a:t>、</a:t>
            </a:r>
            <a:r>
              <a:rPr lang="en-US" altLang="zh-CN" sz="2800"/>
              <a:t>                  D</a:t>
            </a:r>
            <a:r>
              <a:rPr lang="zh-CN" altLang="en-US" sz="2800"/>
              <a:t>、</a:t>
            </a:r>
            <a:endParaRPr lang="zh-CN" altLang="en-US" sz="2800"/>
          </a:p>
        </p:txBody>
      </p:sp>
      <p:graphicFrame>
        <p:nvGraphicFramePr>
          <p:cNvPr id="14342" name="对象 5"/>
          <p:cNvGraphicFramePr>
            <a:graphicFrameLocks noChangeAspect="1"/>
          </p:cNvGraphicFramePr>
          <p:nvPr/>
        </p:nvGraphicFramePr>
        <p:xfrm>
          <a:off x="5003800" y="4940300"/>
          <a:ext cx="784225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" r:id="rId4" imgW="342900" imgH="393700" progId="Equation.KSEE3">
                  <p:embed/>
                </p:oleObj>
              </mc:Choice>
              <mc:Fallback>
                <p:oleObj name="" r:id="rId4" imgW="3429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03800" y="4940300"/>
                        <a:ext cx="784225" cy="9001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3" name="对象 10"/>
          <p:cNvGraphicFramePr>
            <a:graphicFrameLocks noChangeAspect="1"/>
          </p:cNvGraphicFramePr>
          <p:nvPr/>
        </p:nvGraphicFramePr>
        <p:xfrm>
          <a:off x="7235825" y="4940300"/>
          <a:ext cx="784225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" r:id="rId6" imgW="342900" imgH="393700" progId="Equation.KSEE3">
                  <p:embed/>
                </p:oleObj>
              </mc:Choice>
              <mc:Fallback>
                <p:oleObj name="" r:id="rId6" imgW="3429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235825" y="4940300"/>
                        <a:ext cx="784225" cy="9001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4" name="对象 11"/>
          <p:cNvGraphicFramePr>
            <a:graphicFrameLocks noChangeAspect="1"/>
          </p:cNvGraphicFramePr>
          <p:nvPr/>
        </p:nvGraphicFramePr>
        <p:xfrm>
          <a:off x="4989513" y="5805488"/>
          <a:ext cx="812800" cy="90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" r:id="rId8" imgW="355600" imgH="393700" progId="Equation.KSEE3">
                  <p:embed/>
                </p:oleObj>
              </mc:Choice>
              <mc:Fallback>
                <p:oleObj name="" r:id="rId8" imgW="3556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89513" y="5805488"/>
                        <a:ext cx="812800" cy="9001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5" name="对象 13"/>
          <p:cNvGraphicFramePr>
            <a:graphicFrameLocks noChangeAspect="1"/>
          </p:cNvGraphicFramePr>
          <p:nvPr/>
        </p:nvGraphicFramePr>
        <p:xfrm>
          <a:off x="7231063" y="5840413"/>
          <a:ext cx="812800" cy="90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" r:id="rId10" imgW="355600" imgH="393700" progId="Equation.KSEE3">
                  <p:embed/>
                </p:oleObj>
              </mc:Choice>
              <mc:Fallback>
                <p:oleObj name="" r:id="rId10" imgW="3556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231063" y="5840413"/>
                        <a:ext cx="812800" cy="9001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6" name="文本框 15"/>
          <p:cNvSpPr txBox="1"/>
          <p:nvPr/>
        </p:nvSpPr>
        <p:spPr>
          <a:xfrm>
            <a:off x="3182938" y="4162425"/>
            <a:ext cx="677862" cy="644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600">
                <a:solidFill>
                  <a:srgbClr val="FF0000"/>
                </a:solidFill>
              </a:rPr>
              <a:t>B</a:t>
            </a:r>
            <a:endParaRPr lang="en-US" altLang="zh-CN" sz="36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文本框 3"/>
          <p:cNvSpPr txBox="1"/>
          <p:nvPr/>
        </p:nvSpPr>
        <p:spPr>
          <a:xfrm>
            <a:off x="107950" y="908050"/>
            <a:ext cx="20034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>
                <a:solidFill>
                  <a:srgbClr val="FF0000"/>
                </a:solidFill>
              </a:rPr>
              <a:t>课堂练习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5362" name="文本框 4"/>
          <p:cNvSpPr txBox="1"/>
          <p:nvPr/>
        </p:nvSpPr>
        <p:spPr>
          <a:xfrm>
            <a:off x="161925" y="1484313"/>
            <a:ext cx="8756650" cy="33226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en-US" altLang="zh-CN" sz="2800"/>
              <a:t>    2</a:t>
            </a:r>
            <a:r>
              <a:rPr lang="zh-CN" altLang="en-US" sz="2800"/>
              <a:t>、</a:t>
            </a:r>
            <a:r>
              <a:rPr lang="zh-CN" altLang="zh-CN" sz="2800"/>
              <a:t>如图所示，一质量为m、电荷量为Q的小球A系在长为l的绝缘轻绳下端，另一电荷量也为Q的小球B固定在悬挂点正下方，</a:t>
            </a:r>
            <a:r>
              <a:rPr lang="en-US" altLang="zh-CN" sz="2800"/>
              <a:t>A</a:t>
            </a:r>
            <a:r>
              <a:rPr lang="zh-CN" altLang="en-US" sz="2800"/>
              <a:t>、</a:t>
            </a:r>
            <a:r>
              <a:rPr lang="en-US" altLang="zh-CN" sz="2800"/>
              <a:t>B</a:t>
            </a:r>
            <a:r>
              <a:rPr lang="zh-CN" altLang="zh-CN" sz="2800"/>
              <a:t>均视为点电荷，轻绳与竖直方向成</a:t>
            </a:r>
            <a:r>
              <a:rPr lang="en-US" altLang="zh-CN" sz="2800"/>
              <a:t>45</a:t>
            </a:r>
            <a:r>
              <a:rPr lang="zh-CN" altLang="en-US" sz="2800"/>
              <a:t>°</a:t>
            </a:r>
            <a:r>
              <a:rPr lang="zh-CN" altLang="zh-CN" sz="2800"/>
              <a:t>，小球</a:t>
            </a:r>
            <a:r>
              <a:rPr lang="en-US" altLang="zh-CN" sz="2800"/>
              <a:t>A</a:t>
            </a:r>
            <a:r>
              <a:rPr lang="zh-CN" altLang="en-US" sz="2800"/>
              <a:t>、</a:t>
            </a:r>
            <a:r>
              <a:rPr lang="en-US" altLang="zh-CN" sz="2800"/>
              <a:t>B</a:t>
            </a:r>
            <a:r>
              <a:rPr lang="zh-CN" altLang="zh-CN" sz="2800"/>
              <a:t>静止于同一高度。已知重力加速度为g，静电力常量为k，则两球间的静电力大小为(   )</a:t>
            </a:r>
            <a:endParaRPr lang="zh-CN" altLang="zh-CN" sz="2800"/>
          </a:p>
        </p:txBody>
      </p:sp>
      <p:sp>
        <p:nvSpPr>
          <p:cNvPr id="15363" name="文本框 6"/>
          <p:cNvSpPr txBox="1"/>
          <p:nvPr/>
        </p:nvSpPr>
        <p:spPr>
          <a:xfrm>
            <a:off x="3492500" y="4868863"/>
            <a:ext cx="4422775" cy="18145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200000"/>
              </a:lnSpc>
            </a:pPr>
            <a:r>
              <a:rPr lang="en-US" altLang="zh-CN" sz="2800"/>
              <a:t>A</a:t>
            </a:r>
            <a:r>
              <a:rPr lang="zh-CN" altLang="en-US" sz="2800"/>
              <a:t>、</a:t>
            </a:r>
            <a:r>
              <a:rPr lang="en-US" altLang="zh-CN" sz="2800"/>
              <a:t>                  B</a:t>
            </a:r>
            <a:r>
              <a:rPr lang="zh-CN" altLang="en-US" sz="2800"/>
              <a:t>、</a:t>
            </a:r>
            <a:endParaRPr lang="zh-CN" altLang="en-US" sz="2800"/>
          </a:p>
          <a:p>
            <a:pPr lvl="0">
              <a:lnSpc>
                <a:spcPct val="200000"/>
              </a:lnSpc>
            </a:pPr>
            <a:r>
              <a:rPr lang="en-US" altLang="zh-CN" sz="2800"/>
              <a:t>C</a:t>
            </a:r>
            <a:r>
              <a:rPr lang="zh-CN" altLang="en-US" sz="2800"/>
              <a:t>、</a:t>
            </a:r>
            <a:r>
              <a:rPr lang="en-US" altLang="zh-CN" sz="2800"/>
              <a:t>                  D</a:t>
            </a:r>
            <a:r>
              <a:rPr lang="zh-CN" altLang="en-US" sz="2800"/>
              <a:t>、</a:t>
            </a:r>
            <a:endParaRPr lang="zh-CN" altLang="en-US" sz="2800"/>
          </a:p>
        </p:txBody>
      </p:sp>
      <p:graphicFrame>
        <p:nvGraphicFramePr>
          <p:cNvPr id="15364" name="对象 7"/>
          <p:cNvGraphicFramePr>
            <a:graphicFrameLocks noChangeAspect="1"/>
          </p:cNvGraphicFramePr>
          <p:nvPr/>
        </p:nvGraphicFramePr>
        <p:xfrm>
          <a:off x="4081463" y="4911725"/>
          <a:ext cx="900112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" r:id="rId1" imgW="393700" imgH="419100" progId="Equation.KSEE3">
                  <p:embed/>
                </p:oleObj>
              </mc:Choice>
              <mc:Fallback>
                <p:oleObj name="" r:id="rId1" imgW="393700" imgH="4191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081463" y="4911725"/>
                        <a:ext cx="900112" cy="958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对象 11"/>
          <p:cNvGraphicFramePr>
            <a:graphicFrameLocks noChangeAspect="1"/>
          </p:cNvGraphicFramePr>
          <p:nvPr/>
        </p:nvGraphicFramePr>
        <p:xfrm>
          <a:off x="4038600" y="5978525"/>
          <a:ext cx="987425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" r:id="rId3" imgW="431800" imgH="241300" progId="Equation.KSEE3">
                  <p:embed/>
                </p:oleObj>
              </mc:Choice>
              <mc:Fallback>
                <p:oleObj name="" r:id="rId3" imgW="431800" imgH="2413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38600" y="5978525"/>
                        <a:ext cx="987425" cy="552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" name="对象 13"/>
          <p:cNvGraphicFramePr>
            <a:graphicFrameLocks noChangeAspect="1"/>
          </p:cNvGraphicFramePr>
          <p:nvPr/>
        </p:nvGraphicFramePr>
        <p:xfrm>
          <a:off x="6294438" y="6015038"/>
          <a:ext cx="958850" cy="55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" r:id="rId5" imgW="419100" imgH="241300" progId="Equation.KSEE3">
                  <p:embed/>
                </p:oleObj>
              </mc:Choice>
              <mc:Fallback>
                <p:oleObj name="" r:id="rId5" imgW="419100" imgH="2413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94438" y="6015038"/>
                        <a:ext cx="958850" cy="5508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7" name="文本框 15"/>
          <p:cNvSpPr txBox="1"/>
          <p:nvPr/>
        </p:nvSpPr>
        <p:spPr>
          <a:xfrm>
            <a:off x="8101013" y="4162425"/>
            <a:ext cx="677862" cy="644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600">
                <a:solidFill>
                  <a:srgbClr val="FF0000"/>
                </a:solidFill>
              </a:rPr>
              <a:t>A</a:t>
            </a:r>
            <a:endParaRPr lang="en-US" altLang="zh-CN" sz="3600">
              <a:solidFill>
                <a:srgbClr val="FF0000"/>
              </a:solidFill>
            </a:endParaRPr>
          </a:p>
        </p:txBody>
      </p:sp>
      <p:pic>
        <p:nvPicPr>
          <p:cNvPr id="15368" name="_x0000_i1080"/>
          <p:cNvPicPr>
            <a:picLocks noChangeAspect="1"/>
          </p:cNvPicPr>
          <p:nvPr/>
        </p:nvPicPr>
        <p:blipFill>
          <a:blip r:embed="rId7">
            <a:grayscl/>
          </a:blip>
          <a:stretch>
            <a:fillRect/>
          </a:stretch>
        </p:blipFill>
        <p:spPr>
          <a:xfrm>
            <a:off x="0" y="4868863"/>
            <a:ext cx="2174875" cy="2097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aphicFrame>
        <p:nvGraphicFramePr>
          <p:cNvPr id="15369" name="对象 17"/>
          <p:cNvGraphicFramePr>
            <a:graphicFrameLocks noChangeAspect="1"/>
          </p:cNvGraphicFramePr>
          <p:nvPr/>
        </p:nvGraphicFramePr>
        <p:xfrm>
          <a:off x="6313488" y="4926013"/>
          <a:ext cx="1162050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" r:id="rId8" imgW="508000" imgH="431800" progId="Equation.KSEE3">
                  <p:embed/>
                </p:oleObj>
              </mc:Choice>
              <mc:Fallback>
                <p:oleObj name="" r:id="rId8" imgW="508000" imgH="4318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313488" y="4926013"/>
                        <a:ext cx="1162050" cy="9874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/>
          <p:cNvPicPr>
            <a:picLocks noChangeAspect="1"/>
          </p:cNvPicPr>
          <p:nvPr/>
        </p:nvPicPr>
        <p:blipFill>
          <a:blip r:embed="rId1">
            <a:lum bright="-6000" contrast="18000"/>
          </a:blip>
          <a:stretch>
            <a:fillRect/>
          </a:stretch>
        </p:blipFill>
        <p:spPr>
          <a:xfrm>
            <a:off x="4067175" y="1419225"/>
            <a:ext cx="4573588" cy="54387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8434" name="矩形 6"/>
          <p:cNvSpPr/>
          <p:nvPr/>
        </p:nvSpPr>
        <p:spPr>
          <a:xfrm>
            <a:off x="107950" y="981075"/>
            <a:ext cx="3586163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二、库仑扭秤实验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8435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162" y="2071688"/>
            <a:ext cx="2455862" cy="26368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18436" name="Group 26"/>
          <p:cNvGrpSpPr/>
          <p:nvPr/>
        </p:nvGrpSpPr>
        <p:grpSpPr>
          <a:xfrm>
            <a:off x="2554288" y="2419350"/>
            <a:ext cx="2160587" cy="2089150"/>
            <a:chOff x="612" y="572"/>
            <a:chExt cx="1361" cy="1316"/>
          </a:xfrm>
        </p:grpSpPr>
        <p:pic>
          <p:nvPicPr>
            <p:cNvPr id="18437" name="Picture 8" descr="kedupan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3" y="845"/>
              <a:ext cx="1170" cy="907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18438" name="AutoShape 25"/>
            <p:cNvSpPr/>
            <p:nvPr/>
          </p:nvSpPr>
          <p:spPr>
            <a:xfrm>
              <a:off x="612" y="572"/>
              <a:ext cx="1361" cy="1316"/>
            </a:xfrm>
            <a:prstGeom prst="wedgeRoundRectCallout">
              <a:avLst>
                <a:gd name="adj1" fmla="val 112130"/>
                <a:gd name="adj2" fmla="val -80713"/>
                <a:gd name="adj3" fmla="val 16667"/>
              </a:avLst>
            </a:prstGeom>
            <a:noFill/>
            <a:ln cap="sq">
              <a:solidFill>
                <a:srgbClr val="00121E"/>
              </a:solidFill>
              <a:miter lim="800000"/>
            </a:ln>
          </p:spPr>
          <p:txBody>
            <a:bodyPr anchor="t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algn="ctr" eaLnBrk="0" hangingPunct="0"/>
              <a:r>
                <a:rPr lang="zh-CN" altLang="en-US" sz="2000" b="1"/>
                <a:t>刻度盘与指针</a:t>
              </a:r>
              <a:endParaRPr lang="zh-CN" altLang="en-US" sz="2000" b="1"/>
            </a:p>
          </p:txBody>
        </p:sp>
      </p:grpSp>
      <p:sp>
        <p:nvSpPr>
          <p:cNvPr id="18439" name="AutoShape 22"/>
          <p:cNvSpPr/>
          <p:nvPr/>
        </p:nvSpPr>
        <p:spPr>
          <a:xfrm>
            <a:off x="7667625" y="1954213"/>
            <a:ext cx="1046163" cy="641350"/>
          </a:xfrm>
          <a:prstGeom prst="wedgeRoundRectCallout">
            <a:avLst>
              <a:gd name="adj1" fmla="val -184671"/>
              <a:gd name="adj2" fmla="val 201042"/>
              <a:gd name="adj3" fmla="val 16667"/>
            </a:avLst>
          </a:prstGeom>
          <a:noFill/>
          <a:ln cap="sq">
            <a:solidFill>
              <a:srgbClr val="00121E"/>
            </a:solidFill>
            <a:miter lim="800000"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0" hangingPunct="0"/>
            <a:r>
              <a:rPr lang="zh-CN" altLang="en-US" sz="2000" b="1"/>
              <a:t>细银丝</a:t>
            </a:r>
            <a:endParaRPr lang="zh-CN" altLang="en-US" sz="2000" b="1"/>
          </a:p>
        </p:txBody>
      </p:sp>
      <p:sp>
        <p:nvSpPr>
          <p:cNvPr id="18440" name="AutoShape 21"/>
          <p:cNvSpPr/>
          <p:nvPr/>
        </p:nvSpPr>
        <p:spPr>
          <a:xfrm>
            <a:off x="7524750" y="3429000"/>
            <a:ext cx="1512888" cy="431800"/>
          </a:xfrm>
          <a:prstGeom prst="wedgeRoundRectCallout">
            <a:avLst>
              <a:gd name="adj1" fmla="val -104856"/>
              <a:gd name="adj2" fmla="val 420296"/>
              <a:gd name="adj3" fmla="val 16667"/>
            </a:avLst>
          </a:prstGeom>
          <a:noFill/>
          <a:ln cap="sq">
            <a:solidFill>
              <a:prstClr val="black"/>
            </a:solidFill>
            <a:miter lim="800000"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0" hangingPunct="0"/>
            <a:r>
              <a:rPr lang="zh-CN" altLang="en-US" sz="2000" b="1"/>
              <a:t>平衡小球</a:t>
            </a:r>
            <a:endParaRPr lang="zh-CN" altLang="en-US" sz="2000" b="1"/>
          </a:p>
        </p:txBody>
      </p:sp>
      <p:sp>
        <p:nvSpPr>
          <p:cNvPr id="18441" name="AutoShape 23"/>
          <p:cNvSpPr/>
          <p:nvPr/>
        </p:nvSpPr>
        <p:spPr>
          <a:xfrm>
            <a:off x="2266950" y="4940300"/>
            <a:ext cx="2016125" cy="431800"/>
          </a:xfrm>
          <a:prstGeom prst="wedgeRoundRectCallout">
            <a:avLst>
              <a:gd name="adj1" fmla="val 111843"/>
              <a:gd name="adj2" fmla="val -2060"/>
              <a:gd name="adj3" fmla="val 16667"/>
            </a:avLst>
          </a:prstGeom>
          <a:noFill/>
          <a:ln cap="sq">
            <a:solidFill>
              <a:srgbClr val="00121E"/>
            </a:solidFill>
            <a:miter lim="800000"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0" hangingPunct="0"/>
            <a:r>
              <a:rPr lang="zh-CN" altLang="en-US" sz="2000" b="1"/>
              <a:t>带电小球</a:t>
            </a:r>
            <a:r>
              <a:rPr lang="en-US" altLang="zh-CN" sz="2000" b="1"/>
              <a:t>C</a:t>
            </a:r>
            <a:endParaRPr lang="en-US" altLang="zh-CN" sz="2000" b="1"/>
          </a:p>
        </p:txBody>
      </p:sp>
      <p:sp>
        <p:nvSpPr>
          <p:cNvPr id="18442" name="AutoShape 24"/>
          <p:cNvSpPr/>
          <p:nvPr/>
        </p:nvSpPr>
        <p:spPr>
          <a:xfrm>
            <a:off x="2266950" y="6021388"/>
            <a:ext cx="1871663" cy="360362"/>
          </a:xfrm>
          <a:prstGeom prst="wedgeRoundRectCallout">
            <a:avLst>
              <a:gd name="adj1" fmla="val 120347"/>
              <a:gd name="adj2" fmla="val -260926"/>
              <a:gd name="adj3" fmla="val 16667"/>
            </a:avLst>
          </a:prstGeom>
          <a:noFill/>
          <a:ln cap="sq">
            <a:solidFill>
              <a:srgbClr val="00121E"/>
            </a:solidFill>
            <a:miter lim="800000"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0" hangingPunct="0"/>
            <a:r>
              <a:rPr lang="zh-CN" altLang="en-US" sz="2000" b="1"/>
              <a:t>金属小球</a:t>
            </a:r>
            <a:r>
              <a:rPr lang="en-US" altLang="zh-CN" sz="2000" b="1"/>
              <a:t>A</a:t>
            </a:r>
            <a:endParaRPr lang="en-US" altLang="zh-CN" sz="20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 animBg="1"/>
      <p:bldP spid="18440" grpId="0" animBg="1"/>
      <p:bldP spid="18441" grpId="0" animBg="1"/>
      <p:bldP spid="1844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7" name="Group 3"/>
          <p:cNvGraphicFramePr>
            <a:graphicFrameLocks noGrp="1"/>
          </p:cNvGraphicFramePr>
          <p:nvPr/>
        </p:nvGraphicFramePr>
        <p:xfrm>
          <a:off x="34925" y="1341438"/>
          <a:ext cx="9001125" cy="5472112"/>
        </p:xfrm>
        <a:graphic>
          <a:graphicData uri="http://schemas.openxmlformats.org/drawingml/2006/table">
            <a:tbl>
              <a:tblPr/>
              <a:tblGrid>
                <a:gridCol w="1008062"/>
                <a:gridCol w="1871662"/>
                <a:gridCol w="1152525"/>
                <a:gridCol w="1512888"/>
                <a:gridCol w="1733550"/>
                <a:gridCol w="1722438"/>
              </a:tblGrid>
              <a:tr h="1079500">
                <a:tc>
                  <a:txBody>
                    <a:bodyPr wrap="square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lnSpc>
                          <a:spcPct val="150000"/>
                        </a:lnSpc>
                        <a:spcBef>
                          <a:spcPct val="20000"/>
                        </a:spcBef>
                        <a:buClrTx/>
                        <a:buFont typeface="Wingdings" panose="05000000000000000000" pitchFamily="2" charset="2"/>
                      </a:pPr>
                      <a:r>
                        <a:rPr lang="zh-CN" altLang="en-US" sz="2000" b="1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定律</a:t>
                      </a:r>
                      <a:endParaRPr lang="zh-CN" altLang="en-US" sz="2000" b="1" baseline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ctr" anchorCtr="0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gradFill rotWithShape="0">
                      <a:gsLst>
                        <a:gs pos="47000">
                          <a:srgbClr val="FDFFF1"/>
                        </a:gs>
                        <a:gs pos="63000">
                          <a:srgbClr val="8CECE0"/>
                        </a:gs>
                        <a:gs pos="73000">
                          <a:srgbClr val="FCDE79"/>
                        </a:gs>
                        <a:gs pos="87000">
                          <a:srgbClr val="FFD2CD"/>
                        </a:gs>
                        <a:gs pos="99001">
                          <a:srgbClr val="FDD8BD"/>
                        </a:gs>
                        <a:gs pos="0">
                          <a:srgbClr val="FDFFF1"/>
                        </a:gs>
                        <a:gs pos="100000">
                          <a:srgbClr val="FDD8BD"/>
                        </a:gs>
                      </a:gsLst>
                      <a:lin ang="16200000"/>
                    </a:gradFill>
                  </a:tcPr>
                </a:tc>
                <a:tc>
                  <a:txBody>
                    <a:bodyPr wrap="square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lnSpc>
                          <a:spcPct val="150000"/>
                        </a:lnSpc>
                        <a:spcBef>
                          <a:spcPct val="20000"/>
                        </a:spcBef>
                        <a:buClrTx/>
                        <a:buFont typeface="Wingdings" panose="05000000000000000000" pitchFamily="2" charset="2"/>
                      </a:pPr>
                      <a:r>
                        <a:rPr lang="zh-CN" altLang="en-US" sz="2000" b="1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公式</a:t>
                      </a:r>
                      <a:endParaRPr lang="zh-CN" altLang="en-US" sz="2000" b="1" baseline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ctr" anchorCtr="0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gradFill rotWithShape="0">
                      <a:gsLst>
                        <a:gs pos="47000">
                          <a:srgbClr val="FDFFF1"/>
                        </a:gs>
                        <a:gs pos="63000">
                          <a:srgbClr val="8CECE0"/>
                        </a:gs>
                        <a:gs pos="73000">
                          <a:srgbClr val="FCDE79"/>
                        </a:gs>
                        <a:gs pos="87000">
                          <a:srgbClr val="FFD2CD"/>
                        </a:gs>
                        <a:gs pos="99001">
                          <a:srgbClr val="FDD8BD"/>
                        </a:gs>
                        <a:gs pos="0">
                          <a:srgbClr val="FDFFF1"/>
                        </a:gs>
                        <a:gs pos="100000">
                          <a:srgbClr val="FDD8BD"/>
                        </a:gs>
                      </a:gsLst>
                      <a:lin ang="16200000"/>
                    </a:gradFill>
                  </a:tcPr>
                </a:tc>
                <a:tc>
                  <a:txBody>
                    <a:bodyPr wrap="square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 fontAlgn="base"/>
                      <a:r>
                        <a:rPr lang="zh-CN" altLang="en-US" sz="2000" b="1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公式适用范围</a:t>
                      </a:r>
                      <a:endParaRPr lang="zh-CN" altLang="en-US" sz="2000" b="1" baseline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ctr" anchorCtr="0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gradFill rotWithShape="0">
                      <a:gsLst>
                        <a:gs pos="47000">
                          <a:srgbClr val="FDFFF1"/>
                        </a:gs>
                        <a:gs pos="63000">
                          <a:srgbClr val="8CECE0"/>
                        </a:gs>
                        <a:gs pos="73000">
                          <a:srgbClr val="FCDE79"/>
                        </a:gs>
                        <a:gs pos="87000">
                          <a:srgbClr val="FFD2CD"/>
                        </a:gs>
                        <a:gs pos="99001">
                          <a:srgbClr val="FDD8BD"/>
                        </a:gs>
                        <a:gs pos="0">
                          <a:srgbClr val="FDFFF1"/>
                        </a:gs>
                        <a:gs pos="100000">
                          <a:srgbClr val="FDD8BD"/>
                        </a:gs>
                      </a:gsLst>
                      <a:lin ang="16200000"/>
                    </a:gradFill>
                  </a:tcPr>
                </a:tc>
                <a:tc>
                  <a:txBody>
                    <a:bodyPr wrap="square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lnSpc>
                          <a:spcPct val="150000"/>
                        </a:lnSpc>
                        <a:spcBef>
                          <a:spcPct val="20000"/>
                        </a:spcBef>
                        <a:buClrTx/>
                        <a:buFont typeface="Wingdings" panose="05000000000000000000" pitchFamily="2" charset="2"/>
                      </a:pPr>
                      <a:r>
                        <a:rPr lang="zh-CN" altLang="en-US" sz="2000" b="1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共同点</a:t>
                      </a:r>
                      <a:endParaRPr lang="zh-CN" altLang="en-US" sz="2000" b="1" baseline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ctr" anchorCtr="0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gradFill rotWithShape="0">
                      <a:gsLst>
                        <a:gs pos="47000">
                          <a:srgbClr val="FDFFF1"/>
                        </a:gs>
                        <a:gs pos="63000">
                          <a:srgbClr val="8CECE0"/>
                        </a:gs>
                        <a:gs pos="73000">
                          <a:srgbClr val="FCDE79"/>
                        </a:gs>
                        <a:gs pos="87000">
                          <a:srgbClr val="FFD2CD"/>
                        </a:gs>
                        <a:gs pos="99001">
                          <a:srgbClr val="FDD8BD"/>
                        </a:gs>
                        <a:gs pos="0">
                          <a:srgbClr val="FDFFF1"/>
                        </a:gs>
                        <a:gs pos="100000">
                          <a:srgbClr val="FDD8BD"/>
                        </a:gs>
                      </a:gsLst>
                      <a:lin ang="16200000"/>
                    </a:gradFill>
                  </a:tcPr>
                </a:tc>
                <a:tc>
                  <a:txBody>
                    <a:bodyPr wrap="square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lnSpc>
                          <a:spcPct val="150000"/>
                        </a:lnSpc>
                        <a:spcBef>
                          <a:spcPct val="20000"/>
                        </a:spcBef>
                        <a:buClrTx/>
                        <a:buFont typeface="Wingdings" panose="05000000000000000000" pitchFamily="2" charset="2"/>
                      </a:pPr>
                      <a:r>
                        <a:rPr lang="zh-CN" altLang="en-US" sz="2000" b="1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区别</a:t>
                      </a:r>
                      <a:endParaRPr lang="zh-CN" altLang="en-US" sz="2000" b="1" baseline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ctr" anchorCtr="0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gradFill rotWithShape="0">
                      <a:gsLst>
                        <a:gs pos="47000">
                          <a:srgbClr val="FDFFF1"/>
                        </a:gs>
                        <a:gs pos="63000">
                          <a:srgbClr val="8CECE0"/>
                        </a:gs>
                        <a:gs pos="73000">
                          <a:srgbClr val="FCDE79"/>
                        </a:gs>
                        <a:gs pos="87000">
                          <a:srgbClr val="FFD2CD"/>
                        </a:gs>
                        <a:gs pos="99001">
                          <a:srgbClr val="FDD8BD"/>
                        </a:gs>
                        <a:gs pos="0">
                          <a:srgbClr val="FDFFF1"/>
                        </a:gs>
                        <a:gs pos="100000">
                          <a:srgbClr val="FDD8BD"/>
                        </a:gs>
                      </a:gsLst>
                      <a:lin ang="16200000"/>
                    </a:gradFill>
                  </a:tcPr>
                </a:tc>
                <a:tc>
                  <a:txBody>
                    <a:bodyPr wrap="square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lnSpc>
                          <a:spcPct val="150000"/>
                        </a:lnSpc>
                        <a:spcBef>
                          <a:spcPct val="20000"/>
                        </a:spcBef>
                        <a:buClrTx/>
                        <a:buFont typeface="Wingdings" panose="05000000000000000000" pitchFamily="2" charset="2"/>
                      </a:pPr>
                      <a:r>
                        <a:rPr lang="zh-CN" altLang="en-US" sz="2000" b="1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影响大小的因素</a:t>
                      </a:r>
                      <a:endParaRPr lang="zh-CN" altLang="en-US" sz="2000" b="1" baseline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ctr" anchorCtr="0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gradFill rotWithShape="0">
                      <a:gsLst>
                        <a:gs pos="47000">
                          <a:srgbClr val="FDFFF1"/>
                        </a:gs>
                        <a:gs pos="63000">
                          <a:srgbClr val="8CECE0"/>
                        </a:gs>
                        <a:gs pos="73000">
                          <a:srgbClr val="FCDE79"/>
                        </a:gs>
                        <a:gs pos="87000">
                          <a:srgbClr val="FFD2CD"/>
                        </a:gs>
                        <a:gs pos="99001">
                          <a:srgbClr val="FDD8BD"/>
                        </a:gs>
                        <a:gs pos="0">
                          <a:srgbClr val="FDFFF1"/>
                        </a:gs>
                        <a:gs pos="100000">
                          <a:srgbClr val="FDD8BD"/>
                        </a:gs>
                      </a:gsLst>
                      <a:lin ang="16200000"/>
                    </a:gradFill>
                  </a:tcPr>
                </a:tc>
              </a:tr>
              <a:tr h="2305050">
                <a:tc>
                  <a:txBody>
                    <a:bodyPr wrap="square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lnSpc>
                          <a:spcPct val="150000"/>
                        </a:lnSpc>
                        <a:spcBef>
                          <a:spcPct val="20000"/>
                        </a:spcBef>
                        <a:buClrTx/>
                        <a:buFont typeface="Wingdings" panose="05000000000000000000" pitchFamily="2" charset="2"/>
                      </a:pPr>
                      <a:r>
                        <a:rPr lang="zh-CN" altLang="en-US" sz="2000" b="1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库仑</a:t>
                      </a:r>
                      <a:endParaRPr lang="zh-CN" altLang="en-US" sz="2000" b="1" baseline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Bef>
                          <a:spcPct val="20000"/>
                        </a:spcBef>
                        <a:buClrTx/>
                        <a:buFont typeface="Wingdings" panose="05000000000000000000" pitchFamily="2" charset="2"/>
                      </a:pPr>
                      <a:r>
                        <a:rPr lang="zh-CN" altLang="en-US" sz="2000" b="1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定律</a:t>
                      </a:r>
                      <a:endParaRPr lang="zh-CN" altLang="en-US" sz="2000" b="1" baseline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ctr" anchorCtr="0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gradFill rotWithShape="0">
                      <a:gsLst>
                        <a:gs pos="47000">
                          <a:srgbClr val="FDFFF1"/>
                        </a:gs>
                        <a:gs pos="63000">
                          <a:srgbClr val="8CECE0"/>
                        </a:gs>
                        <a:gs pos="73000">
                          <a:srgbClr val="FCDE79"/>
                        </a:gs>
                        <a:gs pos="87000">
                          <a:srgbClr val="FFD2CD"/>
                        </a:gs>
                        <a:gs pos="99001">
                          <a:srgbClr val="FDD8BD"/>
                        </a:gs>
                        <a:gs pos="0">
                          <a:srgbClr val="FDFFF1"/>
                        </a:gs>
                        <a:gs pos="100000">
                          <a:srgbClr val="FDD8BD"/>
                        </a:gs>
                      </a:gsLst>
                      <a:lin ang="16200000"/>
                    </a:gradFill>
                  </a:tcPr>
                </a:tc>
                <a:tc>
                  <a:txBody>
                    <a:bodyPr wrap="square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>
                        <a:lnSpc>
                          <a:spcPct val="150000"/>
                        </a:lnSpc>
                        <a:spcBef>
                          <a:spcPct val="20000"/>
                        </a:spcBef>
                        <a:buClrTx/>
                        <a:buFont typeface="Wingdings" panose="05000000000000000000" pitchFamily="2" charset="2"/>
                      </a:pPr>
                      <a:endParaRPr lang="zh-CN" altLang="en-US" sz="2000" b="1" baseline="0">
                        <a:solidFill>
                          <a:srgbClr val="000000"/>
                        </a:solidFill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anchor="ctr" anchorCtr="0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gradFill rotWithShape="0">
                      <a:gsLst>
                        <a:gs pos="47000">
                          <a:srgbClr val="FDFFF1"/>
                        </a:gs>
                        <a:gs pos="63000">
                          <a:srgbClr val="8CECE0"/>
                        </a:gs>
                        <a:gs pos="73000">
                          <a:srgbClr val="FCDE79"/>
                        </a:gs>
                        <a:gs pos="87000">
                          <a:srgbClr val="FFD2CD"/>
                        </a:gs>
                        <a:gs pos="99001">
                          <a:srgbClr val="FDD8BD"/>
                        </a:gs>
                        <a:gs pos="0">
                          <a:srgbClr val="FDFFF1"/>
                        </a:gs>
                        <a:gs pos="100000">
                          <a:srgbClr val="FDD8BD"/>
                        </a:gs>
                      </a:gsLst>
                      <a:lin ang="16200000"/>
                    </a:gradFill>
                  </a:tcPr>
                </a:tc>
                <a:tc>
                  <a:txBody>
                    <a:bodyPr wrap="square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 fontAlgn="base"/>
                      <a:endParaRPr lang="zh-CN" altLang="en-US" sz="2000" b="1" baseline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vert="horz" anchor="ctr" anchorCtr="0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miter lim="800000"/>
                    </a:lnB>
                    <a:gradFill rotWithShape="0">
                      <a:gsLst>
                        <a:gs pos="47000">
                          <a:srgbClr val="FDFFF1"/>
                        </a:gs>
                        <a:gs pos="63000">
                          <a:srgbClr val="8CECE0"/>
                        </a:gs>
                        <a:gs pos="73000">
                          <a:srgbClr val="FCDE79"/>
                        </a:gs>
                        <a:gs pos="87000">
                          <a:srgbClr val="FFD2CD"/>
                        </a:gs>
                        <a:gs pos="99001">
                          <a:srgbClr val="FDD8BD"/>
                        </a:gs>
                        <a:gs pos="0">
                          <a:srgbClr val="FDFFF1"/>
                        </a:gs>
                        <a:gs pos="100000">
                          <a:srgbClr val="FDD8BD"/>
                        </a:gs>
                      </a:gsLst>
                      <a:lin ang="16200000"/>
                    </a:gradFill>
                  </a:tcPr>
                </a:tc>
                <a:tc rowSpan="2">
                  <a:txBody>
                    <a:bodyPr wrap="square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>
                        <a:lnSpc>
                          <a:spcPct val="150000"/>
                        </a:lnSpc>
                        <a:spcBef>
                          <a:spcPct val="20000"/>
                        </a:spcBef>
                        <a:buClrTx/>
                        <a:buFont typeface="Wingdings" panose="05000000000000000000" pitchFamily="2" charset="2"/>
                      </a:pPr>
                      <a:endParaRPr lang="zh-CN" altLang="en-US" sz="2000" b="1" baseline="0">
                        <a:solidFill>
                          <a:srgbClr val="000000"/>
                        </a:solidFill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anchor="ctr" anchorCtr="0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gradFill rotWithShape="0">
                      <a:gsLst>
                        <a:gs pos="47000">
                          <a:srgbClr val="FDFFF1"/>
                        </a:gs>
                        <a:gs pos="63000">
                          <a:srgbClr val="8CECE0"/>
                        </a:gs>
                        <a:gs pos="73000">
                          <a:srgbClr val="FCDE79"/>
                        </a:gs>
                        <a:gs pos="87000">
                          <a:srgbClr val="FFD2CD"/>
                        </a:gs>
                        <a:gs pos="99001">
                          <a:srgbClr val="FDD8BD"/>
                        </a:gs>
                        <a:gs pos="0">
                          <a:srgbClr val="FDFFF1"/>
                        </a:gs>
                        <a:gs pos="100000">
                          <a:srgbClr val="FDD8BD"/>
                        </a:gs>
                      </a:gsLst>
                      <a:lin ang="16200000"/>
                    </a:gradFill>
                  </a:tcPr>
                </a:tc>
                <a:tc>
                  <a:txBody>
                    <a:bodyPr wrap="square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>
                        <a:lnSpc>
                          <a:spcPct val="150000"/>
                        </a:lnSpc>
                        <a:spcBef>
                          <a:spcPct val="20000"/>
                        </a:spcBef>
                        <a:buClrTx/>
                        <a:buFont typeface="Wingdings" panose="05000000000000000000" pitchFamily="2" charset="2"/>
                      </a:pPr>
                      <a:endParaRPr lang="zh-CN" altLang="en-US" sz="2000" b="1" baseline="0">
                        <a:solidFill>
                          <a:srgbClr val="000000"/>
                        </a:solidFill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anchor="ctr" anchorCtr="0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gradFill rotWithShape="0">
                      <a:gsLst>
                        <a:gs pos="47000">
                          <a:srgbClr val="FDFFF1"/>
                        </a:gs>
                        <a:gs pos="63000">
                          <a:srgbClr val="8CECE0"/>
                        </a:gs>
                        <a:gs pos="73000">
                          <a:srgbClr val="FCDE79"/>
                        </a:gs>
                        <a:gs pos="87000">
                          <a:srgbClr val="FFD2CD"/>
                        </a:gs>
                        <a:gs pos="99001">
                          <a:srgbClr val="FDD8BD"/>
                        </a:gs>
                        <a:gs pos="0">
                          <a:srgbClr val="FDFFF1"/>
                        </a:gs>
                        <a:gs pos="100000">
                          <a:srgbClr val="FDD8BD"/>
                        </a:gs>
                      </a:gsLst>
                      <a:lin ang="16200000"/>
                    </a:gradFill>
                  </a:tcPr>
                </a:tc>
                <a:tc>
                  <a:txBody>
                    <a:bodyPr wrap="square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>
                        <a:lnSpc>
                          <a:spcPct val="150000"/>
                        </a:lnSpc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</a:pPr>
                      <a:endParaRPr lang="en-US" altLang="zh-CN" sz="2000" b="1" baseline="0">
                        <a:solidFill>
                          <a:srgbClr val="000000"/>
                        </a:solidFill>
                        <a:latin typeface="Verdana" panose="020B0604030504040204" pitchFamily="34" charset="0"/>
                      </a:endParaRPr>
                    </a:p>
                  </a:txBody>
                  <a:tcPr vert="horz" anchor="ctr" anchorCtr="0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gradFill rotWithShape="0">
                      <a:gsLst>
                        <a:gs pos="47000">
                          <a:srgbClr val="FDFFF1"/>
                        </a:gs>
                        <a:gs pos="63000">
                          <a:srgbClr val="8CECE0"/>
                        </a:gs>
                        <a:gs pos="73000">
                          <a:srgbClr val="FCDE79"/>
                        </a:gs>
                        <a:gs pos="87000">
                          <a:srgbClr val="FFD2CD"/>
                        </a:gs>
                        <a:gs pos="99001">
                          <a:srgbClr val="FDD8BD"/>
                        </a:gs>
                        <a:gs pos="0">
                          <a:srgbClr val="FDFFF1"/>
                        </a:gs>
                        <a:gs pos="100000">
                          <a:srgbClr val="FDD8BD"/>
                        </a:gs>
                      </a:gsLst>
                      <a:lin ang="16200000"/>
                    </a:gradFill>
                  </a:tcPr>
                </a:tc>
              </a:tr>
              <a:tr h="2087562">
                <a:tc>
                  <a:txBody>
                    <a:bodyPr wrap="square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lnSpc>
                          <a:spcPct val="150000"/>
                        </a:lnSpc>
                        <a:spcBef>
                          <a:spcPct val="20000"/>
                        </a:spcBef>
                        <a:buClrTx/>
                        <a:buFont typeface="Wingdings" panose="05000000000000000000" pitchFamily="2" charset="2"/>
                      </a:pPr>
                      <a:r>
                        <a:rPr lang="zh-CN" altLang="en-US" sz="2000" b="1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万有引</a:t>
                      </a:r>
                      <a:endParaRPr lang="zh-CN" altLang="en-US" sz="2000" b="1" baseline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Bef>
                          <a:spcPct val="20000"/>
                        </a:spcBef>
                        <a:buClrTx/>
                        <a:buFont typeface="Wingdings" panose="05000000000000000000" pitchFamily="2" charset="2"/>
                      </a:pPr>
                      <a:r>
                        <a:rPr lang="zh-CN" altLang="en-US" sz="2000" b="1" baseline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力定律</a:t>
                      </a:r>
                      <a:endParaRPr lang="zh-CN" altLang="en-US" sz="2000" b="1" baseline="0">
                        <a:solidFill>
                          <a:srgbClr val="000000"/>
                        </a:solidFill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Bef>
                          <a:spcPct val="20000"/>
                        </a:spcBef>
                        <a:buClrTx/>
                        <a:buFont typeface="Wingdings" panose="05000000000000000000" pitchFamily="2" charset="2"/>
                      </a:pPr>
                      <a:endParaRPr lang="zh-CN" altLang="en-US" sz="2000" b="1" baseline="0">
                        <a:solidFill>
                          <a:srgbClr val="000000"/>
                        </a:solidFill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anchor="ctr" anchorCtr="0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miter lim="800000"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gradFill rotWithShape="0">
                      <a:gsLst>
                        <a:gs pos="47000">
                          <a:srgbClr val="FDFFF1"/>
                        </a:gs>
                        <a:gs pos="63000">
                          <a:srgbClr val="8CECE0"/>
                        </a:gs>
                        <a:gs pos="73000">
                          <a:srgbClr val="FCDE79"/>
                        </a:gs>
                        <a:gs pos="87000">
                          <a:srgbClr val="FFD2CD"/>
                        </a:gs>
                        <a:gs pos="99001">
                          <a:srgbClr val="FDD8BD"/>
                        </a:gs>
                        <a:gs pos="0">
                          <a:srgbClr val="FDFFF1"/>
                        </a:gs>
                        <a:gs pos="100000">
                          <a:srgbClr val="FDD8BD"/>
                        </a:gs>
                      </a:gsLst>
                      <a:lin ang="16200000"/>
                    </a:gradFill>
                  </a:tcPr>
                </a:tc>
                <a:tc>
                  <a:txBody>
                    <a:bodyPr wrap="square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fontAlgn="base"/>
                      <a:endParaRPr lang="zh-CN" altLang="en-US" sz="1800" b="1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anchor="ctr" anchorCtr="0">
                    <a:lnL w="12700">
                      <a:solidFill>
                        <a:prstClr val="black"/>
                      </a:solidFill>
                      <a:miter lim="800000"/>
                    </a:lnL>
                    <a:lnR w="12700">
                      <a:solidFill>
                        <a:prstClr val="black"/>
                      </a:solidFill>
                      <a:miter lim="800000"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miter lim="800000"/>
                    </a:lnB>
                    <a:gradFill rotWithShape="0">
                      <a:gsLst>
                        <a:gs pos="47000">
                          <a:srgbClr val="FDFFF1"/>
                        </a:gs>
                        <a:gs pos="63000">
                          <a:srgbClr val="8CECE0"/>
                        </a:gs>
                        <a:gs pos="73000">
                          <a:srgbClr val="FCDE79"/>
                        </a:gs>
                        <a:gs pos="87000">
                          <a:srgbClr val="FFD2CD"/>
                        </a:gs>
                        <a:gs pos="99001">
                          <a:srgbClr val="FDD8BD"/>
                        </a:gs>
                        <a:gs pos="0">
                          <a:srgbClr val="FDFFF1"/>
                        </a:gs>
                        <a:gs pos="100000">
                          <a:srgbClr val="FDD8BD"/>
                        </a:gs>
                      </a:gsLst>
                      <a:lin ang="16200000"/>
                    </a:gradFill>
                  </a:tcPr>
                </a:tc>
                <a:tc>
                  <a:txBody>
                    <a:bodyPr wrap="square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fontAlgn="base"/>
                      <a:endParaRPr lang="zh-CN" altLang="en-US" sz="1800" b="1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anchor="ctr" anchorCtr="0">
                    <a:lnL w="12700">
                      <a:solidFill>
                        <a:prstClr val="black"/>
                      </a:solidFill>
                      <a:miter lim="800000"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miter lim="800000"/>
                    </a:lnT>
                    <a:lnB w="12700">
                      <a:solidFill>
                        <a:prstClr val="black"/>
                      </a:solidFill>
                      <a:miter lim="800000"/>
                    </a:lnB>
                    <a:gradFill rotWithShape="0">
                      <a:gsLst>
                        <a:gs pos="47000">
                          <a:srgbClr val="FDFFF1"/>
                        </a:gs>
                        <a:gs pos="63000">
                          <a:srgbClr val="8CECE0"/>
                        </a:gs>
                        <a:gs pos="73000">
                          <a:srgbClr val="FCDE79"/>
                        </a:gs>
                        <a:gs pos="87000">
                          <a:srgbClr val="FFD2CD"/>
                        </a:gs>
                        <a:gs pos="99001">
                          <a:srgbClr val="FDD8BD"/>
                        </a:gs>
                        <a:gs pos="0">
                          <a:srgbClr val="FDFFF1"/>
                        </a:gs>
                        <a:gs pos="100000">
                          <a:srgbClr val="FDD8BD"/>
                        </a:gs>
                      </a:gsLst>
                      <a:lin ang="16200000"/>
                    </a:gradFill>
                  </a:tcPr>
                </a:tc>
                <a:tc vMerge="1">
                  <a:tcPr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B w="12700">
                      <a:round/>
                    </a:lnB>
                  </a:tcPr>
                </a:tc>
                <a:tc>
                  <a:txBody>
                    <a:bodyPr wrap="square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fontAlgn="base"/>
                      <a:endParaRPr lang="zh-CN" altLang="en-US" sz="1800" b="1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anchor="ctr" anchorCtr="0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gradFill rotWithShape="0">
                      <a:gsLst>
                        <a:gs pos="47000">
                          <a:srgbClr val="FDFFF1"/>
                        </a:gs>
                        <a:gs pos="63000">
                          <a:srgbClr val="8CECE0"/>
                        </a:gs>
                        <a:gs pos="73000">
                          <a:srgbClr val="FCDE79"/>
                        </a:gs>
                        <a:gs pos="87000">
                          <a:srgbClr val="FFD2CD"/>
                        </a:gs>
                        <a:gs pos="99001">
                          <a:srgbClr val="FDD8BD"/>
                        </a:gs>
                        <a:gs pos="0">
                          <a:srgbClr val="FDFFF1"/>
                        </a:gs>
                        <a:gs pos="100000">
                          <a:srgbClr val="FDD8BD"/>
                        </a:gs>
                      </a:gsLst>
                      <a:lin ang="16200000"/>
                    </a:gradFill>
                  </a:tcPr>
                </a:tc>
                <a:tc>
                  <a:txBody>
                    <a:bodyPr wrap="square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fontAlgn="base"/>
                      <a:endParaRPr lang="zh-CN" altLang="en-US" sz="1800" b="1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anchor="ctr" anchorCtr="0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gradFill rotWithShape="0">
                      <a:gsLst>
                        <a:gs pos="47000">
                          <a:srgbClr val="FDFFF1"/>
                        </a:gs>
                        <a:gs pos="63000">
                          <a:srgbClr val="8CECE0"/>
                        </a:gs>
                        <a:gs pos="73000">
                          <a:srgbClr val="FCDE79"/>
                        </a:gs>
                        <a:gs pos="87000">
                          <a:srgbClr val="FFD2CD"/>
                        </a:gs>
                        <a:gs pos="99001">
                          <a:srgbClr val="FDD8BD"/>
                        </a:gs>
                        <a:gs pos="0">
                          <a:srgbClr val="FDFFF1"/>
                        </a:gs>
                        <a:gs pos="100000">
                          <a:srgbClr val="FDD8BD"/>
                        </a:gs>
                      </a:gsLst>
                      <a:lin ang="16200000"/>
                    </a:gradFill>
                  </a:tcPr>
                </a:tc>
              </a:tr>
            </a:tbl>
          </a:graphicData>
        </a:graphic>
      </p:graphicFrame>
      <p:sp>
        <p:nvSpPr>
          <p:cNvPr id="19492" name="矩形 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187624" y="2925454"/>
            <a:ext cx="1527726" cy="886589"/>
          </a:xfrm>
          <a:prstGeom prst="rect">
            <a:avLst/>
          </a:prstGeom>
          <a:blipFill rotWithShape="0">
            <a:blip r:embed="rId1"/>
            <a:stretch>
              <a:fillRect l="-11" t="-1" r="6" b="16"/>
            </a:stretch>
          </a:blipFill>
        </p:spPr>
        <p:txBody>
          <a:bodyPr/>
          <a:lstStyle/>
          <a:p>
            <a:pPr fontAlgn="base"/>
            <a:r>
              <a:rPr lang="zh-CN" altLang="en-US" strike="noStrike" noProof="1">
                <a:noFill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 </a:t>
            </a:r>
            <a:endParaRPr lang="zh-CN" altLang="en-US" strike="noStrike" noProof="1">
              <a:noFill/>
            </a:endParaRPr>
          </a:p>
        </p:txBody>
      </p:sp>
      <p:sp>
        <p:nvSpPr>
          <p:cNvPr id="19493" name="矩形 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107474" y="5301719"/>
            <a:ext cx="1688026" cy="621835"/>
          </a:xfrm>
          <a:prstGeom prst="rect">
            <a:avLst/>
          </a:prstGeom>
          <a:blipFill rotWithShape="0">
            <a:blip r:embed="rId2"/>
            <a:stretch>
              <a:fillRect l="-2" t="-17" r="14" b="44"/>
            </a:stretch>
          </a:blipFill>
        </p:spPr>
        <p:txBody>
          <a:bodyPr/>
          <a:lstStyle/>
          <a:p>
            <a:pPr fontAlgn="base"/>
            <a:r>
              <a:rPr lang="zh-CN" altLang="en-US" strike="noStrike" noProof="1">
                <a:noFill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 </a:t>
            </a:r>
            <a:endParaRPr lang="zh-CN" altLang="en-US" strike="noStrike" noProof="1">
              <a:noFill/>
            </a:endParaRPr>
          </a:p>
        </p:txBody>
      </p:sp>
      <p:sp>
        <p:nvSpPr>
          <p:cNvPr id="19494" name="矩形 7"/>
          <p:cNvSpPr/>
          <p:nvPr/>
        </p:nvSpPr>
        <p:spPr>
          <a:xfrm>
            <a:off x="2927350" y="3049588"/>
            <a:ext cx="1079500" cy="1016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真空中静止的点电荷</a:t>
            </a:r>
            <a:endParaRPr lang="zh-CN" altLang="en-US" sz="20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95" name="矩形 8"/>
          <p:cNvSpPr/>
          <p:nvPr/>
        </p:nvSpPr>
        <p:spPr>
          <a:xfrm>
            <a:off x="2944813" y="5121275"/>
            <a:ext cx="1081087" cy="1323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质点或质量分布均匀的球体</a:t>
            </a:r>
            <a:endParaRPr lang="zh-CN" altLang="en-US" sz="20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96" name="矩形 9"/>
          <p:cNvSpPr/>
          <p:nvPr/>
        </p:nvSpPr>
        <p:spPr>
          <a:xfrm>
            <a:off x="4113213" y="3213100"/>
            <a:ext cx="1466850" cy="29241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</a:rPr>
              <a:t>①</a:t>
            </a:r>
            <a:r>
              <a:rPr lang="zh-CN" altLang="en-US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都与距离的平方成反比</a:t>
            </a:r>
            <a:endParaRPr lang="zh-CN" altLang="en-US" sz="2000" b="1">
              <a:solidFill>
                <a:srgbClr val="000000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50000"/>
              </a:lnSpc>
              <a:spcBef>
                <a:spcPct val="20000"/>
              </a:spcBef>
            </a:pPr>
            <a:r>
              <a:rPr lang="zh-CN" altLang="en-US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②力的方向都在两个物体连线上</a:t>
            </a:r>
            <a:endParaRPr lang="zh-CN" altLang="en-US" sz="2000">
              <a:solidFill>
                <a:srgbClr val="000000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9497" name="矩形 10"/>
          <p:cNvSpPr/>
          <p:nvPr/>
        </p:nvSpPr>
        <p:spPr>
          <a:xfrm>
            <a:off x="5629275" y="2492375"/>
            <a:ext cx="1685925" cy="1938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zh-CN" altLang="en-US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与两个物体电荷量有关，有引力，也有斥力</a:t>
            </a:r>
            <a:endParaRPr lang="zh-CN" altLang="en-US" sz="2000" b="1">
              <a:solidFill>
                <a:srgbClr val="000000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9498" name="矩形 11"/>
          <p:cNvSpPr/>
          <p:nvPr/>
        </p:nvSpPr>
        <p:spPr>
          <a:xfrm>
            <a:off x="5634038" y="5013325"/>
            <a:ext cx="1630362" cy="1476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zh-CN" altLang="en-US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与两个物体质量有关，只有引力</a:t>
            </a:r>
            <a:endParaRPr lang="zh-CN" altLang="en-US" sz="2000" b="1">
              <a:solidFill>
                <a:srgbClr val="000000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9499" name="矩形 12"/>
          <p:cNvSpPr/>
          <p:nvPr/>
        </p:nvSpPr>
        <p:spPr>
          <a:xfrm>
            <a:off x="7451725" y="3070225"/>
            <a:ext cx="1227138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lnSpc>
                <a:spcPct val="150000"/>
              </a:lnSpc>
              <a:spcBef>
                <a:spcPct val="20000"/>
              </a:spcBef>
            </a:pPr>
            <a:r>
              <a:rPr lang="en-US" altLang="zh-CN" sz="2000" b="1" i="1">
                <a:solidFill>
                  <a:srgbClr val="000000"/>
                </a:solidFill>
                <a:latin typeface="Times New Roman" panose="02020603050405020304" pitchFamily="18" charset="0"/>
              </a:rPr>
              <a:t>q</a:t>
            </a:r>
            <a:r>
              <a:rPr lang="en-US" altLang="zh-CN" sz="2000" b="1" baseline="-3000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000" b="1" i="1">
                <a:solidFill>
                  <a:srgbClr val="000000"/>
                </a:solidFill>
                <a:latin typeface="Times New Roman" panose="02020603050405020304" pitchFamily="18" charset="0"/>
              </a:rPr>
              <a:t>q</a:t>
            </a:r>
            <a:r>
              <a:rPr lang="en-US" altLang="zh-CN" sz="2000" b="1" baseline="-300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000" b="1" i="1">
                <a:solidFill>
                  <a:srgbClr val="000000"/>
                </a:solidFill>
                <a:latin typeface="Times New Roman" panose="02020603050405020304" pitchFamily="18" charset="0"/>
              </a:rPr>
              <a:t>r</a:t>
            </a:r>
            <a:endParaRPr lang="en-US" altLang="zh-CN" sz="200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19500" name="矩形 13"/>
          <p:cNvSpPr/>
          <p:nvPr/>
        </p:nvSpPr>
        <p:spPr>
          <a:xfrm>
            <a:off x="7381875" y="5229225"/>
            <a:ext cx="1366838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lnSpc>
                <a:spcPct val="150000"/>
              </a:lnSpc>
              <a:spcBef>
                <a:spcPct val="20000"/>
              </a:spcBef>
              <a:buClr>
                <a:srgbClr val="009999"/>
              </a:buClr>
            </a:pPr>
            <a:r>
              <a:rPr lang="en-US" altLang="zh-CN" sz="2000" b="1" i="1">
                <a:solidFill>
                  <a:srgbClr val="000000"/>
                </a:solidFill>
                <a:latin typeface="Times New Roman" panose="02020603050405020304" pitchFamily="18" charset="0"/>
              </a:rPr>
              <a:t>m</a:t>
            </a:r>
            <a:r>
              <a:rPr lang="en-US" altLang="zh-CN" sz="2000" b="1" baseline="-3000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000" b="1" i="1">
                <a:solidFill>
                  <a:srgbClr val="000000"/>
                </a:solidFill>
                <a:latin typeface="Times New Roman" panose="02020603050405020304" pitchFamily="18" charset="0"/>
              </a:rPr>
              <a:t>m</a:t>
            </a:r>
            <a:r>
              <a:rPr lang="en-US" altLang="zh-CN" sz="2000" b="1" baseline="-300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000" b="1" i="1">
                <a:solidFill>
                  <a:srgbClr val="000000"/>
                </a:solidFill>
                <a:latin typeface="Times New Roman" panose="02020603050405020304" pitchFamily="18" charset="0"/>
              </a:rPr>
              <a:t>r</a:t>
            </a:r>
            <a:endParaRPr lang="en-US" altLang="zh-CN" sz="200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19501" name="矩形 15"/>
          <p:cNvSpPr/>
          <p:nvPr/>
        </p:nvSpPr>
        <p:spPr>
          <a:xfrm>
            <a:off x="0" y="692150"/>
            <a:ext cx="687705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三、库仑定律与万有引力定律的比较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92" grpId="0"/>
      <p:bldP spid="19494" grpId="0"/>
      <p:bldP spid="19497" grpId="0"/>
      <p:bldP spid="19499" grpId="0"/>
      <p:bldP spid="19493" grpId="0"/>
      <p:bldP spid="19495" grpId="0"/>
      <p:bldP spid="19498" grpId="0"/>
      <p:bldP spid="19500" grpId="0"/>
      <p:bldP spid="1949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椭圆 1"/>
          <p:cNvSpPr/>
          <p:nvPr/>
        </p:nvSpPr>
        <p:spPr>
          <a:xfrm>
            <a:off x="2198369" y="1484629"/>
            <a:ext cx="648335" cy="648335"/>
          </a:xfrm>
          <a:prstGeom prst="ellipse">
            <a:avLst/>
          </a:prstGeom>
          <a:gradFill>
            <a:gsLst>
              <a:gs pos="50000">
                <a:schemeClr val="accent5"/>
              </a:gs>
              <a:gs pos="0">
                <a:schemeClr val="accent5">
                  <a:lumMod val="25000"/>
                  <a:lumOff val="75000"/>
                </a:schemeClr>
              </a:gs>
              <a:gs pos="100000">
                <a:schemeClr val="accent5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0482" name="椭圆 2"/>
          <p:cNvSpPr/>
          <p:nvPr/>
        </p:nvSpPr>
        <p:spPr>
          <a:xfrm>
            <a:off x="4862829" y="1484629"/>
            <a:ext cx="648335" cy="648335"/>
          </a:xfrm>
          <a:prstGeom prst="ellipse">
            <a:avLst/>
          </a:prstGeom>
          <a:gradFill>
            <a:gsLst>
              <a:gs pos="50000">
                <a:srgbClr val="00B050"/>
              </a:gs>
              <a:gs pos="0">
                <a:schemeClr val="accent5">
                  <a:lumMod val="25000"/>
                  <a:lumOff val="75000"/>
                </a:schemeClr>
              </a:gs>
              <a:gs pos="100000">
                <a:schemeClr val="accent5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cxnSp>
        <p:nvCxnSpPr>
          <p:cNvPr id="20483" name="直接连接符 3"/>
          <p:cNvCxnSpPr/>
          <p:nvPr/>
        </p:nvCxnSpPr>
        <p:spPr>
          <a:xfrm>
            <a:off x="2486025" y="1809750"/>
            <a:ext cx="2736850" cy="0"/>
          </a:xfrm>
          <a:prstGeom prst="line">
            <a:avLst/>
          </a:prstGeom>
          <a:ln w="28575" cap="flat" cmpd="sng" algn="ctr">
            <a:solidFill>
              <a:srgbClr val="C00000"/>
            </a:solidFill>
            <a:prstDash val="dash"/>
          </a:ln>
        </p:spPr>
        <p:style>
          <a:lnRef idx="0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0484" name="Text Box 9"/>
          <p:cNvSpPr txBox="1"/>
          <p:nvPr/>
        </p:nvSpPr>
        <p:spPr>
          <a:xfrm>
            <a:off x="3349625" y="1125538"/>
            <a:ext cx="1447800" cy="5794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zh-CN" sz="3200" b="1">
                <a:latin typeface="Times New Roman" panose="02020603050405020304" pitchFamily="18" charset="0"/>
              </a:rPr>
              <a:t>L=4r</a:t>
            </a:r>
            <a:endParaRPr lang="en-US" altLang="zh-CN" sz="3200" b="1">
              <a:latin typeface="Times New Roman" panose="02020603050405020304" pitchFamily="18" charset="0"/>
            </a:endParaRPr>
          </a:p>
        </p:txBody>
      </p:sp>
      <p:sp>
        <p:nvSpPr>
          <p:cNvPr id="20485" name="文本框 4"/>
          <p:cNvSpPr txBox="1"/>
          <p:nvPr/>
        </p:nvSpPr>
        <p:spPr>
          <a:xfrm>
            <a:off x="2270125" y="2365375"/>
            <a:ext cx="876300" cy="520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800"/>
              <a:t>m</a:t>
            </a:r>
            <a:r>
              <a:rPr lang="en-US" altLang="zh-CN" sz="2800" baseline="-25000"/>
              <a:t>1</a:t>
            </a:r>
            <a:endParaRPr lang="en-US" altLang="zh-CN" sz="2800" baseline="-25000"/>
          </a:p>
        </p:txBody>
      </p:sp>
      <p:sp>
        <p:nvSpPr>
          <p:cNvPr id="20486" name="文本框 5"/>
          <p:cNvSpPr txBox="1"/>
          <p:nvPr/>
        </p:nvSpPr>
        <p:spPr>
          <a:xfrm>
            <a:off x="4933950" y="2365375"/>
            <a:ext cx="876300" cy="520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800"/>
              <a:t>m</a:t>
            </a:r>
            <a:r>
              <a:rPr lang="en-US" altLang="zh-CN" sz="2800" baseline="-25000"/>
              <a:t>2</a:t>
            </a:r>
            <a:endParaRPr lang="en-US" altLang="zh-CN" sz="2800" baseline="-25000"/>
          </a:p>
        </p:txBody>
      </p:sp>
      <p:sp>
        <p:nvSpPr>
          <p:cNvPr id="20487" name="文本框 6"/>
          <p:cNvSpPr txBox="1"/>
          <p:nvPr/>
        </p:nvSpPr>
        <p:spPr>
          <a:xfrm>
            <a:off x="22860" y="1340485"/>
            <a:ext cx="1970405" cy="1383665"/>
          </a:xfrm>
          <a:prstGeom prst="rect">
            <a:avLst/>
          </a:prstGeom>
          <a:solidFill>
            <a:schemeClr val="accent1"/>
          </a:solidFill>
          <a:ln w="38100">
            <a:gradFill>
              <a:gsLst>
                <a:gs pos="50000">
                  <a:schemeClr val="tx1"/>
                </a:gs>
                <a:gs pos="0">
                  <a:schemeClr val="tx1">
                    <a:lumMod val="25000"/>
                    <a:lumOff val="75000"/>
                  </a:schemeClr>
                </a:gs>
                <a:gs pos="100000">
                  <a:schemeClr val="tx1">
                    <a:lumMod val="85000"/>
                  </a:schemeClr>
                </a:gs>
              </a:gsLst>
              <a:lin ang="5400000" scaled="0"/>
            </a:gradFill>
          </a:ln>
        </p:spPr>
        <p:txBody>
          <a:bodyPr wrap="square" rtlCol="0">
            <a:spAutoFit/>
          </a:bodyPr>
          <a:lstStyle/>
          <a:p>
            <a:pPr fontAlgn="base"/>
            <a:r>
              <a:rPr lang="zh-CN" altLang="en-US" sz="2800" b="1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质量分布均匀球体的万有引力</a:t>
            </a:r>
            <a:endParaRPr lang="zh-CN" altLang="en-US" sz="2800" b="1" strike="noStrike" noProof="1"/>
          </a:p>
        </p:txBody>
      </p:sp>
      <p:graphicFrame>
        <p:nvGraphicFramePr>
          <p:cNvPr id="20488" name="对象 7"/>
          <p:cNvGraphicFramePr>
            <a:graphicFrameLocks noChangeAspect="1"/>
          </p:cNvGraphicFramePr>
          <p:nvPr/>
        </p:nvGraphicFramePr>
        <p:xfrm>
          <a:off x="5811838" y="1412875"/>
          <a:ext cx="2843212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" r:id="rId1" imgW="1384300" imgH="393700" progId="Equation.KSEE3">
                  <p:embed/>
                </p:oleObj>
              </mc:Choice>
              <mc:Fallback>
                <p:oleObj name="" r:id="rId1" imgW="13843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811838" y="1412875"/>
                        <a:ext cx="2843212" cy="8096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9" name="椭圆 8"/>
          <p:cNvSpPr/>
          <p:nvPr/>
        </p:nvSpPr>
        <p:spPr>
          <a:xfrm>
            <a:off x="2198370" y="4488815"/>
            <a:ext cx="648335" cy="648335"/>
          </a:xfrm>
          <a:prstGeom prst="ellipse">
            <a:avLst/>
          </a:prstGeom>
          <a:gradFill>
            <a:gsLst>
              <a:gs pos="50000">
                <a:schemeClr val="accent5"/>
              </a:gs>
              <a:gs pos="0">
                <a:schemeClr val="accent5">
                  <a:lumMod val="25000"/>
                  <a:lumOff val="75000"/>
                </a:schemeClr>
              </a:gs>
              <a:gs pos="100000">
                <a:schemeClr val="accent5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0490" name="椭圆 9"/>
          <p:cNvSpPr/>
          <p:nvPr/>
        </p:nvSpPr>
        <p:spPr>
          <a:xfrm>
            <a:off x="4862830" y="4488815"/>
            <a:ext cx="648335" cy="648335"/>
          </a:xfrm>
          <a:prstGeom prst="ellipse">
            <a:avLst/>
          </a:prstGeom>
          <a:gradFill>
            <a:gsLst>
              <a:gs pos="50000">
                <a:srgbClr val="00B050"/>
              </a:gs>
              <a:gs pos="0">
                <a:schemeClr val="accent5">
                  <a:lumMod val="25000"/>
                  <a:lumOff val="75000"/>
                </a:schemeClr>
              </a:gs>
              <a:gs pos="100000">
                <a:schemeClr val="accent5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cxnSp>
        <p:nvCxnSpPr>
          <p:cNvPr id="20491" name="直接连接符 10"/>
          <p:cNvCxnSpPr/>
          <p:nvPr/>
        </p:nvCxnSpPr>
        <p:spPr>
          <a:xfrm>
            <a:off x="2486343" y="4813618"/>
            <a:ext cx="2736850" cy="0"/>
          </a:xfrm>
          <a:prstGeom prst="line">
            <a:avLst/>
          </a:prstGeom>
          <a:ln w="28575" cap="flat" cmpd="sng" algn="ctr">
            <a:solidFill>
              <a:srgbClr val="C00000"/>
            </a:solidFill>
            <a:prstDash val="dash"/>
          </a:ln>
        </p:spPr>
        <p:style>
          <a:lnRef idx="0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0492" name="Text Box 9"/>
          <p:cNvSpPr txBox="1"/>
          <p:nvPr/>
        </p:nvSpPr>
        <p:spPr>
          <a:xfrm>
            <a:off x="3349943" y="4129405"/>
            <a:ext cx="1447800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zh-CN" sz="3200" b="1">
                <a:latin typeface="Times New Roman" panose="02020603050405020304" pitchFamily="18" charset="0"/>
              </a:rPr>
              <a:t>L=4r</a:t>
            </a:r>
            <a:endParaRPr lang="en-US" altLang="zh-CN" sz="3200" b="1">
              <a:latin typeface="Times New Roman" panose="02020603050405020304" pitchFamily="18" charset="0"/>
            </a:endParaRPr>
          </a:p>
        </p:txBody>
      </p:sp>
      <p:sp>
        <p:nvSpPr>
          <p:cNvPr id="20493" name="文本框 12"/>
          <p:cNvSpPr txBox="1"/>
          <p:nvPr/>
        </p:nvSpPr>
        <p:spPr>
          <a:xfrm>
            <a:off x="2198688" y="4221163"/>
            <a:ext cx="874712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800"/>
              <a:t>+q</a:t>
            </a:r>
            <a:r>
              <a:rPr lang="en-US" altLang="zh-CN" sz="2800" baseline="-25000"/>
              <a:t>1</a:t>
            </a:r>
            <a:endParaRPr lang="en-US" altLang="zh-CN" sz="2800" baseline="-25000"/>
          </a:p>
        </p:txBody>
      </p:sp>
      <p:sp>
        <p:nvSpPr>
          <p:cNvPr id="20494" name="文本框 13"/>
          <p:cNvSpPr txBox="1"/>
          <p:nvPr/>
        </p:nvSpPr>
        <p:spPr>
          <a:xfrm>
            <a:off x="4862513" y="4221163"/>
            <a:ext cx="876300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800"/>
              <a:t>+q</a:t>
            </a:r>
            <a:r>
              <a:rPr lang="en-US" altLang="zh-CN" sz="2800" baseline="-25000"/>
              <a:t>2</a:t>
            </a:r>
            <a:endParaRPr lang="en-US" altLang="zh-CN" sz="2800" baseline="-25000"/>
          </a:p>
        </p:txBody>
      </p:sp>
      <p:graphicFrame>
        <p:nvGraphicFramePr>
          <p:cNvPr id="20518" name="对象 49"/>
          <p:cNvGraphicFramePr>
            <a:graphicFrameLocks noChangeAspect="1"/>
          </p:cNvGraphicFramePr>
          <p:nvPr/>
        </p:nvGraphicFramePr>
        <p:xfrm>
          <a:off x="6397308" y="4495324"/>
          <a:ext cx="1696085" cy="4178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" r:id="rId3" imgW="825500" imgH="203200" progId="Equation.KSEE3">
                  <p:embed/>
                </p:oleObj>
              </mc:Choice>
              <mc:Fallback>
                <p:oleObj name="" r:id="rId3" imgW="825500" imgH="2032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97308" y="4495324"/>
                        <a:ext cx="1696085" cy="4178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9" name="文本框 51"/>
          <p:cNvSpPr txBox="1"/>
          <p:nvPr/>
        </p:nvSpPr>
        <p:spPr>
          <a:xfrm>
            <a:off x="31750" y="4093845"/>
            <a:ext cx="1960245" cy="1383665"/>
          </a:xfrm>
          <a:prstGeom prst="rect">
            <a:avLst/>
          </a:prstGeom>
          <a:solidFill>
            <a:schemeClr val="accent1"/>
          </a:solidFill>
          <a:ln w="38100">
            <a:gradFill>
              <a:gsLst>
                <a:gs pos="50000">
                  <a:schemeClr val="tx1"/>
                </a:gs>
                <a:gs pos="0">
                  <a:schemeClr val="tx1">
                    <a:lumMod val="25000"/>
                    <a:lumOff val="75000"/>
                  </a:schemeClr>
                </a:gs>
                <a:gs pos="100000">
                  <a:schemeClr val="tx1">
                    <a:lumMod val="85000"/>
                  </a:schemeClr>
                </a:gs>
              </a:gsLst>
              <a:lin ang="5400000" scaled="0"/>
            </a:gradFill>
          </a:ln>
        </p:spPr>
        <p:txBody>
          <a:bodyPr wrap="square" rtlCol="0">
            <a:spAutoFit/>
          </a:bodyPr>
          <a:lstStyle/>
          <a:p>
            <a:pPr fontAlgn="base"/>
            <a:r>
              <a:rPr lang="zh-CN" altLang="en-US" sz="2800" b="1" strike="noStrike" noProof="1"/>
              <a:t>带电金属球的库仑力</a:t>
            </a:r>
            <a:endParaRPr lang="zh-CN" altLang="en-US" sz="2800" b="1" strike="noStrike" noProof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 animBg="1"/>
      <p:bldP spid="20482" grpId="0" animBg="1"/>
      <p:bldP spid="20484" grpId="0" animBg="1"/>
      <p:bldP spid="20485" grpId="0"/>
      <p:bldP spid="20486" grpId="0"/>
      <p:bldP spid="20487" grpId="0" bldLvl="0" animBg="1"/>
      <p:bldP spid="20489" grpId="0" bldLvl="0" animBg="1"/>
      <p:bldP spid="20490" grpId="0" bldLvl="0" animBg="1"/>
      <p:bldP spid="20492" grpId="0" animBg="1"/>
      <p:bldP spid="20493" grpId="0"/>
      <p:bldP spid="20494" grpId="0"/>
      <p:bldP spid="20519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9" name="椭圆 8"/>
          <p:cNvSpPr/>
          <p:nvPr/>
        </p:nvSpPr>
        <p:spPr>
          <a:xfrm>
            <a:off x="2987675" y="2623185"/>
            <a:ext cx="648335" cy="648335"/>
          </a:xfrm>
          <a:prstGeom prst="ellipse">
            <a:avLst/>
          </a:prstGeom>
          <a:gradFill>
            <a:gsLst>
              <a:gs pos="50000">
                <a:schemeClr val="accent5"/>
              </a:gs>
              <a:gs pos="0">
                <a:schemeClr val="accent5">
                  <a:lumMod val="25000"/>
                  <a:lumOff val="75000"/>
                </a:schemeClr>
              </a:gs>
              <a:gs pos="100000">
                <a:schemeClr val="accent5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0490" name="椭圆 9"/>
          <p:cNvSpPr/>
          <p:nvPr/>
        </p:nvSpPr>
        <p:spPr>
          <a:xfrm>
            <a:off x="5652135" y="2623185"/>
            <a:ext cx="648335" cy="648335"/>
          </a:xfrm>
          <a:prstGeom prst="ellipse">
            <a:avLst/>
          </a:prstGeom>
          <a:gradFill>
            <a:gsLst>
              <a:gs pos="50000">
                <a:srgbClr val="00B050"/>
              </a:gs>
              <a:gs pos="0">
                <a:schemeClr val="accent5">
                  <a:lumMod val="25000"/>
                  <a:lumOff val="75000"/>
                </a:schemeClr>
              </a:gs>
              <a:gs pos="100000">
                <a:schemeClr val="accent5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cxnSp>
        <p:nvCxnSpPr>
          <p:cNvPr id="20491" name="直接连接符 10"/>
          <p:cNvCxnSpPr/>
          <p:nvPr/>
        </p:nvCxnSpPr>
        <p:spPr>
          <a:xfrm>
            <a:off x="3275648" y="2947988"/>
            <a:ext cx="2736850" cy="0"/>
          </a:xfrm>
          <a:prstGeom prst="line">
            <a:avLst/>
          </a:prstGeom>
          <a:ln w="28575" cap="flat" cmpd="sng" algn="ctr">
            <a:solidFill>
              <a:srgbClr val="C00000"/>
            </a:solidFill>
            <a:prstDash val="dash"/>
          </a:ln>
        </p:spPr>
        <p:style>
          <a:lnRef idx="0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0492" name="Text Box 9"/>
          <p:cNvSpPr txBox="1"/>
          <p:nvPr/>
        </p:nvSpPr>
        <p:spPr>
          <a:xfrm>
            <a:off x="4067493" y="1976755"/>
            <a:ext cx="1447800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zh-CN" sz="3200" b="1">
                <a:latin typeface="Times New Roman" panose="02020603050405020304" pitchFamily="18" charset="0"/>
              </a:rPr>
              <a:t>L=4r</a:t>
            </a:r>
            <a:endParaRPr lang="en-US" altLang="zh-CN" sz="3200" b="1">
              <a:latin typeface="Times New Roman" panose="02020603050405020304" pitchFamily="18" charset="0"/>
            </a:endParaRPr>
          </a:p>
        </p:txBody>
      </p:sp>
      <p:sp>
        <p:nvSpPr>
          <p:cNvPr id="20493" name="文本框 12"/>
          <p:cNvSpPr txBox="1"/>
          <p:nvPr/>
        </p:nvSpPr>
        <p:spPr>
          <a:xfrm>
            <a:off x="3059748" y="3503613"/>
            <a:ext cx="874712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800"/>
              <a:t>+q</a:t>
            </a:r>
            <a:r>
              <a:rPr lang="en-US" altLang="zh-CN" sz="2800" baseline="-25000"/>
              <a:t>1</a:t>
            </a:r>
            <a:endParaRPr lang="en-US" altLang="zh-CN" sz="2800" baseline="-25000"/>
          </a:p>
        </p:txBody>
      </p:sp>
      <p:sp>
        <p:nvSpPr>
          <p:cNvPr id="20494" name="文本框 13"/>
          <p:cNvSpPr txBox="1"/>
          <p:nvPr/>
        </p:nvSpPr>
        <p:spPr>
          <a:xfrm>
            <a:off x="5723573" y="3503613"/>
            <a:ext cx="876300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800"/>
              <a:t>+q</a:t>
            </a:r>
            <a:r>
              <a:rPr lang="en-US" altLang="zh-CN" sz="2800" baseline="-25000"/>
              <a:t>2</a:t>
            </a:r>
            <a:endParaRPr lang="en-US" altLang="zh-CN" sz="2800" baseline="-25000"/>
          </a:p>
        </p:txBody>
      </p:sp>
      <p:graphicFrame>
        <p:nvGraphicFramePr>
          <p:cNvPr id="20495" name="对象 14"/>
          <p:cNvGraphicFramePr>
            <a:graphicFrameLocks noChangeAspect="1"/>
          </p:cNvGraphicFramePr>
          <p:nvPr/>
        </p:nvGraphicFramePr>
        <p:xfrm>
          <a:off x="6872923" y="2566988"/>
          <a:ext cx="2322512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" r:id="rId1" imgW="1130300" imgH="393700" progId="Equation.KSEE3">
                  <p:embed/>
                </p:oleObj>
              </mc:Choice>
              <mc:Fallback>
                <p:oleObj name="" r:id="rId1" imgW="11303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872923" y="2566988"/>
                        <a:ext cx="2322512" cy="8096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6" name="椭圆 16"/>
          <p:cNvSpPr/>
          <p:nvPr/>
        </p:nvSpPr>
        <p:spPr>
          <a:xfrm>
            <a:off x="2985135" y="4479290"/>
            <a:ext cx="648335" cy="648335"/>
          </a:xfrm>
          <a:prstGeom prst="ellipse">
            <a:avLst/>
          </a:prstGeom>
          <a:gradFill>
            <a:gsLst>
              <a:gs pos="50000">
                <a:schemeClr val="accent5"/>
              </a:gs>
              <a:gs pos="0">
                <a:schemeClr val="accent5">
                  <a:lumMod val="25000"/>
                  <a:lumOff val="75000"/>
                </a:schemeClr>
              </a:gs>
              <a:gs pos="100000">
                <a:schemeClr val="accent5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0497" name="椭圆 17"/>
          <p:cNvSpPr/>
          <p:nvPr/>
        </p:nvSpPr>
        <p:spPr>
          <a:xfrm>
            <a:off x="5649595" y="4479290"/>
            <a:ext cx="648335" cy="648335"/>
          </a:xfrm>
          <a:prstGeom prst="ellipse">
            <a:avLst/>
          </a:prstGeom>
          <a:gradFill>
            <a:gsLst>
              <a:gs pos="50000">
                <a:srgbClr val="00B050"/>
              </a:gs>
              <a:gs pos="0">
                <a:schemeClr val="accent5">
                  <a:lumMod val="25000"/>
                  <a:lumOff val="75000"/>
                </a:schemeClr>
              </a:gs>
              <a:gs pos="100000">
                <a:schemeClr val="accent5">
                  <a:lumMod val="85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cxnSp>
        <p:nvCxnSpPr>
          <p:cNvPr id="20498" name="直接连接符 18"/>
          <p:cNvCxnSpPr/>
          <p:nvPr/>
        </p:nvCxnSpPr>
        <p:spPr>
          <a:xfrm>
            <a:off x="3274060" y="4803775"/>
            <a:ext cx="2735263" cy="0"/>
          </a:xfrm>
          <a:prstGeom prst="line">
            <a:avLst/>
          </a:prstGeom>
          <a:ln w="28575" cap="flat" cmpd="sng" algn="ctr">
            <a:solidFill>
              <a:srgbClr val="C00000"/>
            </a:solidFill>
            <a:prstDash val="dash"/>
          </a:ln>
        </p:spPr>
        <p:style>
          <a:lnRef idx="0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0499" name="Text Box 9"/>
          <p:cNvSpPr txBox="1"/>
          <p:nvPr/>
        </p:nvSpPr>
        <p:spPr>
          <a:xfrm>
            <a:off x="4137660" y="4119563"/>
            <a:ext cx="1447800" cy="5794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zh-CN" sz="3200" b="1">
                <a:latin typeface="Times New Roman" panose="02020603050405020304" pitchFamily="18" charset="0"/>
              </a:rPr>
              <a:t>L=4r</a:t>
            </a:r>
            <a:endParaRPr lang="en-US" altLang="zh-CN" sz="3200" b="1">
              <a:latin typeface="Times New Roman" panose="02020603050405020304" pitchFamily="18" charset="0"/>
            </a:endParaRPr>
          </a:p>
        </p:txBody>
      </p:sp>
      <p:sp>
        <p:nvSpPr>
          <p:cNvPr id="20500" name="文本框 20"/>
          <p:cNvSpPr txBox="1"/>
          <p:nvPr/>
        </p:nvSpPr>
        <p:spPr>
          <a:xfrm>
            <a:off x="3056573" y="5359400"/>
            <a:ext cx="876300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800"/>
              <a:t>+q</a:t>
            </a:r>
            <a:r>
              <a:rPr lang="en-US" altLang="zh-CN" sz="2800" baseline="-25000"/>
              <a:t>1</a:t>
            </a:r>
            <a:endParaRPr lang="en-US" altLang="zh-CN" sz="2800" baseline="-25000"/>
          </a:p>
        </p:txBody>
      </p:sp>
      <p:sp>
        <p:nvSpPr>
          <p:cNvPr id="20501" name="文本框 21"/>
          <p:cNvSpPr txBox="1"/>
          <p:nvPr/>
        </p:nvSpPr>
        <p:spPr>
          <a:xfrm>
            <a:off x="5721985" y="5359400"/>
            <a:ext cx="874713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800"/>
              <a:t>-q</a:t>
            </a:r>
            <a:r>
              <a:rPr lang="en-US" altLang="zh-CN" sz="2800" baseline="-25000"/>
              <a:t>2</a:t>
            </a:r>
            <a:endParaRPr lang="en-US" altLang="zh-CN" sz="2800" baseline="-25000"/>
          </a:p>
        </p:txBody>
      </p:sp>
      <p:grpSp>
        <p:nvGrpSpPr>
          <p:cNvPr id="20502" name="组合 25"/>
          <p:cNvGrpSpPr/>
          <p:nvPr/>
        </p:nvGrpSpPr>
        <p:grpSpPr>
          <a:xfrm>
            <a:off x="3202940" y="4361180"/>
            <a:ext cx="785495" cy="861060"/>
            <a:chOff x="1416" y="4316"/>
            <a:chExt cx="1237" cy="1355"/>
          </a:xfrm>
        </p:grpSpPr>
        <p:sp>
          <p:nvSpPr>
            <p:cNvPr id="20503" name="文本框 22"/>
            <p:cNvSpPr txBox="1"/>
            <p:nvPr/>
          </p:nvSpPr>
          <p:spPr>
            <a:xfrm>
              <a:off x="1416" y="4316"/>
              <a:ext cx="899" cy="72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r>
                <a:rPr lang="en-US" altLang="zh-CN" sz="2400"/>
                <a:t>+</a:t>
              </a:r>
              <a:endParaRPr lang="en-US" altLang="zh-CN" sz="2400"/>
            </a:p>
          </p:txBody>
        </p:sp>
        <p:sp>
          <p:nvSpPr>
            <p:cNvPr id="20504" name="文本框 23"/>
            <p:cNvSpPr txBox="1"/>
            <p:nvPr/>
          </p:nvSpPr>
          <p:spPr>
            <a:xfrm>
              <a:off x="1754" y="4606"/>
              <a:ext cx="899" cy="72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r>
                <a:rPr lang="en-US" altLang="zh-CN" sz="2400"/>
                <a:t>+</a:t>
              </a:r>
              <a:endParaRPr lang="en-US" altLang="zh-CN" sz="2400"/>
            </a:p>
          </p:txBody>
        </p:sp>
        <p:sp>
          <p:nvSpPr>
            <p:cNvPr id="20505" name="文本框 24"/>
            <p:cNvSpPr txBox="1"/>
            <p:nvPr/>
          </p:nvSpPr>
          <p:spPr>
            <a:xfrm>
              <a:off x="1416" y="4946"/>
              <a:ext cx="899" cy="72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r>
                <a:rPr lang="en-US" altLang="zh-CN" sz="2400"/>
                <a:t>+</a:t>
              </a:r>
              <a:endParaRPr lang="en-US" altLang="zh-CN" sz="2400"/>
            </a:p>
          </p:txBody>
        </p:sp>
      </p:grpSp>
      <p:grpSp>
        <p:nvGrpSpPr>
          <p:cNvPr id="20506" name="组合 26"/>
          <p:cNvGrpSpPr/>
          <p:nvPr/>
        </p:nvGrpSpPr>
        <p:grpSpPr>
          <a:xfrm flipH="1">
            <a:off x="5864860" y="2495550"/>
            <a:ext cx="714375" cy="860425"/>
            <a:chOff x="1189" y="4316"/>
            <a:chExt cx="1125" cy="1354"/>
          </a:xfrm>
        </p:grpSpPr>
        <p:sp>
          <p:nvSpPr>
            <p:cNvPr id="20507" name="文本框 27"/>
            <p:cNvSpPr txBox="1"/>
            <p:nvPr/>
          </p:nvSpPr>
          <p:spPr>
            <a:xfrm>
              <a:off x="1416" y="4316"/>
              <a:ext cx="899" cy="72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r>
                <a:rPr lang="en-US" altLang="zh-CN" sz="2400"/>
                <a:t>+</a:t>
              </a:r>
              <a:endParaRPr lang="en-US" altLang="zh-CN" sz="2400"/>
            </a:p>
          </p:txBody>
        </p:sp>
        <p:sp>
          <p:nvSpPr>
            <p:cNvPr id="20508" name="文本框 28"/>
            <p:cNvSpPr txBox="1"/>
            <p:nvPr/>
          </p:nvSpPr>
          <p:spPr>
            <a:xfrm>
              <a:off x="1189" y="4606"/>
              <a:ext cx="899" cy="72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r>
                <a:rPr lang="en-US" altLang="zh-CN" sz="2400"/>
                <a:t>+</a:t>
              </a:r>
              <a:endParaRPr lang="en-US" altLang="zh-CN" sz="2400"/>
            </a:p>
          </p:txBody>
        </p:sp>
        <p:sp>
          <p:nvSpPr>
            <p:cNvPr id="20509" name="文本框 29"/>
            <p:cNvSpPr txBox="1"/>
            <p:nvPr/>
          </p:nvSpPr>
          <p:spPr>
            <a:xfrm>
              <a:off x="1416" y="4946"/>
              <a:ext cx="899" cy="72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r>
                <a:rPr lang="en-US" altLang="zh-CN" sz="2400"/>
                <a:t>+</a:t>
              </a:r>
              <a:endParaRPr lang="en-US" altLang="zh-CN" sz="2400"/>
            </a:p>
          </p:txBody>
        </p:sp>
      </p:grpSp>
      <p:grpSp>
        <p:nvGrpSpPr>
          <p:cNvPr id="20514" name="组合 48"/>
          <p:cNvGrpSpPr/>
          <p:nvPr/>
        </p:nvGrpSpPr>
        <p:grpSpPr>
          <a:xfrm flipH="1">
            <a:off x="5587048" y="4222750"/>
            <a:ext cx="500062" cy="831850"/>
            <a:chOff x="10602" y="7895"/>
            <a:chExt cx="786" cy="1309"/>
          </a:xfrm>
        </p:grpSpPr>
        <p:sp>
          <p:nvSpPr>
            <p:cNvPr id="20515" name="文本框 44"/>
            <p:cNvSpPr txBox="1"/>
            <p:nvPr/>
          </p:nvSpPr>
          <p:spPr>
            <a:xfrm>
              <a:off x="10602" y="8480"/>
              <a:ext cx="672" cy="72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r>
                <a:rPr lang="en-US" altLang="zh-CN" sz="2400">
                  <a:sym typeface="宋体" panose="02010600030101010101" pitchFamily="2" charset="-122"/>
                </a:rPr>
                <a:t>_</a:t>
              </a:r>
              <a:endParaRPr lang="en-US" altLang="zh-CN" sz="2400"/>
            </a:p>
          </p:txBody>
        </p:sp>
        <p:sp>
          <p:nvSpPr>
            <p:cNvPr id="20516" name="文本框 46"/>
            <p:cNvSpPr txBox="1"/>
            <p:nvPr/>
          </p:nvSpPr>
          <p:spPr>
            <a:xfrm>
              <a:off x="10602" y="7895"/>
              <a:ext cx="672" cy="72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r>
                <a:rPr lang="en-US" altLang="zh-CN" sz="2400">
                  <a:sym typeface="宋体" panose="02010600030101010101" pitchFamily="2" charset="-122"/>
                </a:rPr>
                <a:t>_</a:t>
              </a:r>
              <a:endParaRPr lang="en-US" altLang="zh-CN" sz="2400"/>
            </a:p>
          </p:txBody>
        </p:sp>
        <p:sp>
          <p:nvSpPr>
            <p:cNvPr id="20517" name="文本框 47"/>
            <p:cNvSpPr txBox="1"/>
            <p:nvPr/>
          </p:nvSpPr>
          <p:spPr>
            <a:xfrm>
              <a:off x="10716" y="8164"/>
              <a:ext cx="672" cy="72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r>
                <a:rPr lang="en-US" altLang="zh-CN" sz="2400">
                  <a:sym typeface="宋体" panose="02010600030101010101" pitchFamily="2" charset="-122"/>
                </a:rPr>
                <a:t>_</a:t>
              </a:r>
              <a:endParaRPr lang="en-US" altLang="zh-CN" sz="2400"/>
            </a:p>
          </p:txBody>
        </p:sp>
      </p:grpSp>
      <p:graphicFrame>
        <p:nvGraphicFramePr>
          <p:cNvPr id="20518" name="对象 49"/>
          <p:cNvGraphicFramePr>
            <a:graphicFrameLocks noChangeAspect="1"/>
          </p:cNvGraphicFramePr>
          <p:nvPr/>
        </p:nvGraphicFramePr>
        <p:xfrm>
          <a:off x="6945948" y="4371975"/>
          <a:ext cx="2320925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" r:id="rId3" imgW="1130300" imgH="393700" progId="Equation.KSEE3">
                  <p:embed/>
                </p:oleObj>
              </mc:Choice>
              <mc:Fallback>
                <p:oleObj name="" r:id="rId3" imgW="11303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45948" y="4371975"/>
                        <a:ext cx="2320925" cy="8080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9" name="文本框 51"/>
          <p:cNvSpPr txBox="1"/>
          <p:nvPr/>
        </p:nvSpPr>
        <p:spPr>
          <a:xfrm>
            <a:off x="251460" y="1701165"/>
            <a:ext cx="1960245" cy="1383665"/>
          </a:xfrm>
          <a:prstGeom prst="rect">
            <a:avLst/>
          </a:prstGeom>
          <a:solidFill>
            <a:schemeClr val="accent1"/>
          </a:solidFill>
          <a:ln w="38100">
            <a:gradFill>
              <a:gsLst>
                <a:gs pos="50000">
                  <a:schemeClr val="tx1"/>
                </a:gs>
                <a:gs pos="0">
                  <a:schemeClr val="tx1">
                    <a:lumMod val="25000"/>
                    <a:lumOff val="75000"/>
                  </a:schemeClr>
                </a:gs>
                <a:gs pos="100000">
                  <a:schemeClr val="tx1">
                    <a:lumMod val="85000"/>
                  </a:schemeClr>
                </a:gs>
              </a:gsLst>
              <a:lin ang="5400000" scaled="0"/>
            </a:gradFill>
          </a:ln>
        </p:spPr>
        <p:txBody>
          <a:bodyPr wrap="square" rtlCol="0">
            <a:spAutoFit/>
          </a:bodyPr>
          <a:lstStyle/>
          <a:p>
            <a:pPr fontAlgn="base"/>
            <a:r>
              <a:rPr lang="zh-CN" altLang="en-US" sz="2800" b="1" strike="noStrike" noProof="1"/>
              <a:t>带电金属球的库仑力</a:t>
            </a:r>
            <a:endParaRPr lang="zh-CN" altLang="en-US" sz="2800" b="1" strike="noStrike" noProof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9" grpId="0" bldLvl="0" animBg="1"/>
      <p:bldP spid="20490" grpId="0" bldLvl="0" animBg="1"/>
      <p:bldP spid="20492" grpId="0" animBg="1"/>
      <p:bldP spid="20493" grpId="0"/>
      <p:bldP spid="20494" grpId="0"/>
      <p:bldP spid="20496" grpId="0" bldLvl="0" animBg="1"/>
      <p:bldP spid="20498" grpId="0" bldLvl="0" animBg="1"/>
      <p:bldP spid="20499" grpId="0"/>
      <p:bldP spid="20500" grpId="0"/>
      <p:bldP spid="20519" grpId="0" bldLvl="0" animBg="1"/>
      <p:bldP spid="2050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Grp="1"/>
          </p:cNvSpPr>
          <p:nvPr>
            <p:ph idx="1"/>
          </p:nvPr>
        </p:nvSpPr>
        <p:spPr>
          <a:xfrm>
            <a:off x="2555875" y="1806575"/>
            <a:ext cx="6218238" cy="1757363"/>
          </a:xfrm>
          <a:prstGeom prst="rect">
            <a:avLst/>
          </a:prstGeom>
          <a:gradFill rotWithShape="1">
            <a:gsLst>
              <a:gs pos="0">
                <a:srgbClr val="ED86B3"/>
              </a:gs>
              <a:gs pos="56000">
                <a:srgbClr val="E8C88D"/>
              </a:gs>
              <a:gs pos="100000">
                <a:srgbClr val="74C697"/>
              </a:gs>
            </a:gsLst>
            <a:lin ang="2700000" scaled="1"/>
          </a:gradFill>
          <a:ln>
            <a:solidFill>
              <a:srgbClr val="FF0000"/>
            </a:solidFill>
            <a:miter lim="800000"/>
          </a:ln>
        </p:spPr>
        <p:txBody>
          <a:bodyPr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zh-CN" altLang="en-US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zh-CN" altLang="en-US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zh-CN" altLang="en-US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>
              <a:buNone/>
            </a:pPr>
            <a:r>
              <a:rPr lang="en-US" altLang="zh-CN" sz="3600" b="1">
                <a:latin typeface="宋体" panose="02010600030101010101" pitchFamily="2" charset="-122"/>
              </a:rPr>
              <a:t>    </a:t>
            </a:r>
            <a:r>
              <a:rPr lang="zh-CN" altLang="en-US" sz="3600" b="1">
                <a:latin typeface="宋体" panose="02010600030101010101" pitchFamily="2" charset="-122"/>
              </a:rPr>
              <a:t>两个靠近的带电球体，是否可以看成是集中在球心位置的点电荷？</a:t>
            </a:r>
            <a:endParaRPr lang="zh-CN" altLang="en-US" sz="3600" b="1">
              <a:latin typeface="宋体" panose="02010600030101010101" pitchFamily="2" charset="-122"/>
            </a:endParaRPr>
          </a:p>
        </p:txBody>
      </p:sp>
      <p:pic>
        <p:nvPicPr>
          <p:cNvPr id="21506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1412875"/>
            <a:ext cx="2255837" cy="25447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1507" name="矩形 3"/>
          <p:cNvSpPr/>
          <p:nvPr/>
        </p:nvSpPr>
        <p:spPr>
          <a:xfrm>
            <a:off x="3491865" y="4653279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 fontAlgn="base"/>
            <a:r>
              <a:rPr lang="zh-CN" altLang="en-US" sz="7200" b="1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不可以！</a:t>
            </a:r>
            <a:endParaRPr lang="zh-CN" altLang="en-US" sz="7200" b="1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 animBg="1" uiExpand="1" build="p"/>
      <p:bldP spid="2150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文本框 3"/>
          <p:cNvSpPr txBox="1"/>
          <p:nvPr/>
        </p:nvSpPr>
        <p:spPr>
          <a:xfrm>
            <a:off x="107950" y="836613"/>
            <a:ext cx="20034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>
                <a:solidFill>
                  <a:srgbClr val="FF0000"/>
                </a:solidFill>
              </a:rPr>
              <a:t>课堂练习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2530" name="文本框 4"/>
          <p:cNvSpPr txBox="1"/>
          <p:nvPr/>
        </p:nvSpPr>
        <p:spPr>
          <a:xfrm>
            <a:off x="34925" y="1339850"/>
            <a:ext cx="9131300" cy="17541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en-US" altLang="zh-CN" sz="2400"/>
              <a:t>    1</a:t>
            </a:r>
            <a:r>
              <a:rPr lang="zh-CN" altLang="en-US" sz="2400"/>
              <a:t>、</a:t>
            </a:r>
            <a:r>
              <a:rPr lang="zh-CN" altLang="zh-CN" sz="2400"/>
              <a:t>真空中，两个半径为r的金属球，其球心相距3r，现使两球带上等量的电荷量Q，静电力常量为k，关于两球之间的静电力说法正确的是(   </a:t>
            </a:r>
            <a:r>
              <a:rPr lang="en-US" altLang="zh-CN" sz="2400"/>
              <a:t>  </a:t>
            </a:r>
            <a:r>
              <a:rPr lang="zh-CN" altLang="zh-CN" sz="2400"/>
              <a:t>)</a:t>
            </a:r>
            <a:endParaRPr lang="zh-CN" altLang="zh-CN" sz="2400"/>
          </a:p>
        </p:txBody>
      </p:sp>
      <p:sp>
        <p:nvSpPr>
          <p:cNvPr id="22531" name="文本框 6"/>
          <p:cNvSpPr txBox="1"/>
          <p:nvPr/>
        </p:nvSpPr>
        <p:spPr>
          <a:xfrm>
            <a:off x="0" y="2674938"/>
            <a:ext cx="9090025" cy="40433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250000"/>
              </a:lnSpc>
            </a:pPr>
            <a:r>
              <a:rPr lang="en-US" altLang="zh-CN" sz="2400"/>
              <a:t>A.</a:t>
            </a:r>
            <a:r>
              <a:rPr lang="zh-CN" altLang="en-US" sz="2400"/>
              <a:t>若两金属球带同种电荷</a:t>
            </a:r>
            <a:r>
              <a:rPr lang="en-US" altLang="zh-CN" sz="2400"/>
              <a:t>,</a:t>
            </a:r>
            <a:r>
              <a:rPr lang="zh-CN" altLang="en-US" sz="2400"/>
              <a:t>两金属球间静电力为斥力</a:t>
            </a:r>
            <a:r>
              <a:rPr lang="en-US" altLang="zh-CN" sz="2400"/>
              <a:t>,</a:t>
            </a:r>
            <a:r>
              <a:rPr lang="zh-CN" altLang="en-US" sz="2400"/>
              <a:t>大小为</a:t>
            </a:r>
            <a:r>
              <a:rPr lang="en-US" altLang="zh-CN" sz="2400"/>
              <a:t> </a:t>
            </a:r>
            <a:r>
              <a:rPr lang="en-US" altLang="zh-CN" sz="2800"/>
              <a:t>       </a:t>
            </a:r>
            <a:endParaRPr lang="en-US" altLang="zh-CN" sz="2800"/>
          </a:p>
          <a:p>
            <a:pPr lvl="0">
              <a:lnSpc>
                <a:spcPct val="250000"/>
              </a:lnSpc>
            </a:pPr>
            <a:r>
              <a:rPr lang="en-US" altLang="zh-CN" sz="2400"/>
              <a:t>B.</a:t>
            </a:r>
            <a:r>
              <a:rPr lang="zh-CN" altLang="en-US" sz="2400"/>
              <a:t>若两金属球带同种电荷</a:t>
            </a:r>
            <a:r>
              <a:rPr lang="en-US" altLang="zh-CN" sz="2400"/>
              <a:t>,</a:t>
            </a:r>
            <a:r>
              <a:rPr lang="zh-CN" altLang="en-US" sz="2400"/>
              <a:t>两金属球间静电力为引力</a:t>
            </a:r>
            <a:r>
              <a:rPr lang="en-US" altLang="zh-CN" sz="2400"/>
              <a:t>,</a:t>
            </a:r>
            <a:r>
              <a:rPr lang="zh-CN" altLang="en-US" sz="2400"/>
              <a:t>大小大于</a:t>
            </a:r>
            <a:endParaRPr lang="zh-CN" altLang="en-US" sz="2800"/>
          </a:p>
          <a:p>
            <a:pPr lvl="0">
              <a:lnSpc>
                <a:spcPct val="250000"/>
              </a:lnSpc>
            </a:pPr>
            <a:r>
              <a:rPr lang="en-US" altLang="zh-CN" sz="2400"/>
              <a:t>C.若两金属球带异种电荷,两金属球间静电力为引力,大小大于</a:t>
            </a:r>
            <a:endParaRPr lang="en-US" altLang="zh-CN" sz="2400"/>
          </a:p>
          <a:p>
            <a:pPr lvl="0">
              <a:lnSpc>
                <a:spcPct val="250000"/>
              </a:lnSpc>
            </a:pPr>
            <a:r>
              <a:rPr lang="en-US" altLang="zh-CN" sz="2400"/>
              <a:t>D.若两金属球带异种电荷,两金属球间静电力为引力,大小小于</a:t>
            </a:r>
            <a:endParaRPr lang="en-US" altLang="zh-CN" sz="2400"/>
          </a:p>
        </p:txBody>
      </p:sp>
      <p:graphicFrame>
        <p:nvGraphicFramePr>
          <p:cNvPr id="22532" name="对象 7"/>
          <p:cNvGraphicFramePr>
            <a:graphicFrameLocks noChangeAspect="1"/>
          </p:cNvGraphicFramePr>
          <p:nvPr/>
        </p:nvGraphicFramePr>
        <p:xfrm>
          <a:off x="7956550" y="3094038"/>
          <a:ext cx="723900" cy="957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" r:id="rId1" imgW="316865" imgH="419100" progId="Equation.KSEE3">
                  <p:embed/>
                </p:oleObj>
              </mc:Choice>
              <mc:Fallback>
                <p:oleObj name="" r:id="rId1" imgW="316865" imgH="4191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956550" y="3094038"/>
                        <a:ext cx="723900" cy="9572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3" name="文本框 15"/>
          <p:cNvSpPr txBox="1"/>
          <p:nvPr/>
        </p:nvSpPr>
        <p:spPr>
          <a:xfrm>
            <a:off x="1044575" y="2492375"/>
            <a:ext cx="676275" cy="6461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600">
                <a:solidFill>
                  <a:srgbClr val="FF0000"/>
                </a:solidFill>
              </a:rPr>
              <a:t>C</a:t>
            </a:r>
            <a:endParaRPr lang="en-US" altLang="zh-CN" sz="3600">
              <a:solidFill>
                <a:srgbClr val="FF0000"/>
              </a:solidFill>
            </a:endParaRPr>
          </a:p>
        </p:txBody>
      </p:sp>
      <p:graphicFrame>
        <p:nvGraphicFramePr>
          <p:cNvPr id="22534" name="对象 5"/>
          <p:cNvGraphicFramePr>
            <a:graphicFrameLocks noChangeAspect="1"/>
          </p:cNvGraphicFramePr>
          <p:nvPr/>
        </p:nvGraphicFramePr>
        <p:xfrm>
          <a:off x="8243888" y="3970338"/>
          <a:ext cx="725487" cy="957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" r:id="rId3" imgW="316865" imgH="419100" progId="Equation.KSEE3">
                  <p:embed/>
                </p:oleObj>
              </mc:Choice>
              <mc:Fallback>
                <p:oleObj name="" r:id="rId3" imgW="316865" imgH="4191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243888" y="3970338"/>
                        <a:ext cx="725487" cy="9572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5" name="对象 9"/>
          <p:cNvGraphicFramePr>
            <a:graphicFrameLocks noChangeAspect="1"/>
          </p:cNvGraphicFramePr>
          <p:nvPr/>
        </p:nvGraphicFramePr>
        <p:xfrm>
          <a:off x="8243888" y="4868863"/>
          <a:ext cx="725487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" r:id="rId4" imgW="316865" imgH="419100" progId="Equation.KSEE3">
                  <p:embed/>
                </p:oleObj>
              </mc:Choice>
              <mc:Fallback>
                <p:oleObj name="" r:id="rId4" imgW="316865" imgH="4191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243888" y="4868863"/>
                        <a:ext cx="725487" cy="958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6" name="对象 19"/>
          <p:cNvGraphicFramePr>
            <a:graphicFrameLocks noChangeAspect="1"/>
          </p:cNvGraphicFramePr>
          <p:nvPr/>
        </p:nvGraphicFramePr>
        <p:xfrm>
          <a:off x="8243888" y="5829300"/>
          <a:ext cx="725487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" r:id="rId6" imgW="316865" imgH="419100" progId="Equation.KSEE3">
                  <p:embed/>
                </p:oleObj>
              </mc:Choice>
              <mc:Fallback>
                <p:oleObj name="" r:id="rId6" imgW="316865" imgH="4191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243888" y="5829300"/>
                        <a:ext cx="725487" cy="958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矩形 1"/>
          <p:cNvSpPr/>
          <p:nvPr/>
        </p:nvSpPr>
        <p:spPr>
          <a:xfrm>
            <a:off x="3275965" y="764540"/>
            <a:ext cx="2306955" cy="75819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noAutofit/>
          </a:bodyPr>
          <a:lstStyle/>
          <a:p>
            <a:pPr algn="ctr" fontAlgn="base"/>
            <a:r>
              <a:rPr lang="zh-CN" altLang="en-US" sz="4800" strike="noStrike" noProof="1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33CC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小</a:t>
            </a:r>
            <a:r>
              <a:rPr lang="en-US" altLang="zh-CN" sz="4800" strike="noStrike" noProof="1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33CC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 </a:t>
            </a:r>
            <a:r>
              <a:rPr lang="zh-CN" altLang="en-US" sz="4800" strike="noStrike" noProof="1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33CC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结</a:t>
            </a:r>
            <a:endParaRPr lang="zh-CN" altLang="en-US" sz="4800" strike="noStrike" noProof="1">
              <a:ln w="9525">
                <a:solidFill>
                  <a:srgbClr val="FFFFFF"/>
                </a:solidFill>
                <a:prstDash val="solid"/>
              </a:ln>
              <a:solidFill>
                <a:srgbClr val="0033CC"/>
              </a:solidFill>
              <a:effectLst>
                <a:outerShdw blurRad="12700" dist="38100" dir="2700000" algn="tl" rotWithShape="0">
                  <a:srgbClr val="FFFFFF">
                    <a:lumMod val="50000"/>
                  </a:srgbClr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3554" name="Rectangle 3"/>
          <p:cNvSpPr/>
          <p:nvPr/>
        </p:nvSpPr>
        <p:spPr>
          <a:xfrm>
            <a:off x="374650" y="1557338"/>
            <a:ext cx="8666163" cy="1382712"/>
          </a:xfrm>
          <a:prstGeom prst="rect">
            <a:avLst/>
          </a:prstGeom>
          <a:gradFill rotWithShape="1">
            <a:gsLst>
              <a:gs pos="0">
                <a:srgbClr val="F6FBFB"/>
              </a:gs>
              <a:gs pos="50000">
                <a:srgbClr val="DAEDEF"/>
              </a:gs>
              <a:gs pos="100000">
                <a:srgbClr val="AAD6DA"/>
              </a:gs>
            </a:gsLst>
            <a:lin ang="5400000" scaled="1"/>
          </a:gradFill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、库仑定律：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真空中两个静止点电荷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之间的相互作用力，与它们的电荷量的乘积成正比，与它们的距离的二次方成反比，作用力的</a:t>
            </a:r>
            <a:r>
              <a:rPr lang="zh-CN" altLang="en-US" sz="28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方向在它们的连线上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555" name="Rectangle 5"/>
          <p:cNvSpPr/>
          <p:nvPr/>
        </p:nvSpPr>
        <p:spPr>
          <a:xfrm>
            <a:off x="395288" y="5203825"/>
            <a:ext cx="8645525" cy="1384300"/>
          </a:xfrm>
          <a:prstGeom prst="rect">
            <a:avLst/>
          </a:prstGeom>
          <a:solidFill>
            <a:srgbClr val="FFFFFF">
              <a:alpha val="79999"/>
            </a:srgbClr>
          </a:solidFill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3、适用条件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：（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）真空（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）点电荷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、点电荷：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是一种理想模型.当带电体的大小比起相互作用的距离小很多时,带电体可视为点电荷。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556" name="Text Box 10"/>
          <p:cNvSpPr txBox="1"/>
          <p:nvPr/>
        </p:nvSpPr>
        <p:spPr>
          <a:xfrm>
            <a:off x="373063" y="2981325"/>
            <a:ext cx="8667750" cy="2159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  <a:miter lim="800000"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、库仑力：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电荷间相互作用的力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F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叫做静电力或库仑力。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557" name="Text Box 11"/>
          <p:cNvSpPr txBox="1"/>
          <p:nvPr/>
        </p:nvSpPr>
        <p:spPr>
          <a:xfrm>
            <a:off x="2843213" y="4365625"/>
            <a:ext cx="2359025" cy="520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k: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静电力常量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3558" name="Object 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64163" y="4371975"/>
            <a:ext cx="3384550" cy="5143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ffectLst>
            <a:outerShdw blurRad="292100" dist="139700" dir="2700000" algn="tl">
              <a:srgbClr val="333333">
                <a:alpha val="64999"/>
              </a:srgbClr>
            </a:outerShdw>
          </a:effectLst>
        </p:spPr>
      </p:pic>
      <p:graphicFrame>
        <p:nvGraphicFramePr>
          <p:cNvPr id="23559" name="对象 4"/>
          <p:cNvGraphicFramePr>
            <a:graphicFrameLocks noChangeAspect="1"/>
          </p:cNvGraphicFramePr>
          <p:nvPr/>
        </p:nvGraphicFramePr>
        <p:xfrm>
          <a:off x="682625" y="4005263"/>
          <a:ext cx="1809750" cy="101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" r:id="rId2" imgW="698500" imgH="393700" progId="Equation.KSEE3">
                  <p:embed/>
                </p:oleObj>
              </mc:Choice>
              <mc:Fallback>
                <p:oleObj name="" r:id="rId2" imgW="6985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82625" y="4005263"/>
                        <a:ext cx="1809750" cy="1019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nimBg="1"/>
      <p:bldP spid="23556" grpId="0" animBg="1"/>
      <p:bldP spid="23557" grpId="0"/>
      <p:bldP spid="2355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矩形 1"/>
          <p:cNvSpPr/>
          <p:nvPr/>
        </p:nvSpPr>
        <p:spPr>
          <a:xfrm>
            <a:off x="2574290" y="3023235"/>
            <a:ext cx="3995420" cy="124142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prstTxWarp prst="textChevron">
              <a:avLst/>
            </a:prstTxWarp>
            <a:spAutoFit/>
          </a:bodyPr>
          <a:lstStyle/>
          <a:p>
            <a:pPr algn="ctr" fontAlgn="base"/>
            <a:r>
              <a:rPr lang="zh-CN" altLang="en-US" sz="11500" strike="noStrike" noProof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谢谢观看！</a:t>
            </a:r>
            <a:endParaRPr lang="zh-CN" altLang="en-US" sz="11500" strike="noStrike" noProof="1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文本框 3"/>
          <p:cNvSpPr txBox="1"/>
          <p:nvPr>
            <p:custDataLst>
              <p:tags r:id="rId1"/>
            </p:custDataLst>
          </p:nvPr>
        </p:nvSpPr>
        <p:spPr>
          <a:xfrm>
            <a:off x="3955412" y="1083310"/>
            <a:ext cx="1035050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zh-CN" sz="4800" strike="noStrike" noProof="1">
                <a:ln w="22225">
                  <a:solidFill>
                    <a:srgbClr val="3399FF"/>
                  </a:solidFill>
                  <a:prstDash val="solid"/>
                </a:ln>
                <a:solidFill>
                  <a:srgbClr val="3399FF">
                    <a:lumMod val="40000"/>
                    <a:lumOff val="60000"/>
                  </a:srgbClr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01</a:t>
            </a:r>
            <a:endParaRPr lang="en-US" altLang="zh-CN" sz="4800" strike="noStrike" noProof="1">
              <a:ln w="22225">
                <a:solidFill>
                  <a:srgbClr val="3399FF"/>
                </a:solidFill>
                <a:prstDash val="solid"/>
              </a:ln>
              <a:solidFill>
                <a:srgbClr val="3399FF">
                  <a:lumMod val="40000"/>
                  <a:lumOff val="60000"/>
                </a:srgbClr>
              </a:solidFill>
            </a:endParaRPr>
          </a:p>
        </p:txBody>
      </p:sp>
      <p:sp>
        <p:nvSpPr>
          <p:cNvPr id="6146" name="文本框 5"/>
          <p:cNvSpPr txBox="1"/>
          <p:nvPr>
            <p:custDataLst>
              <p:tags r:id="rId2"/>
            </p:custDataLst>
          </p:nvPr>
        </p:nvSpPr>
        <p:spPr>
          <a:xfrm>
            <a:off x="4950460" y="1212850"/>
            <a:ext cx="3932555" cy="645160"/>
          </a:xfrm>
          <a:prstGeom prst="rect">
            <a:avLst/>
          </a:prstGeom>
          <a:solidFill>
            <a:srgbClr val="3399FF"/>
          </a:solidFill>
          <a:ln w="50800" cap="rnd" cmpd="sng">
            <a:solidFill>
              <a:srgbClr val="3399FF"/>
            </a:solidFill>
            <a:prstDash val="solid"/>
          </a:ln>
        </p:spPr>
        <p:txBody>
          <a:bodyPr wrap="square" rtlCol="0">
            <a:spAutoFit/>
          </a:bodyPr>
          <a:lstStyle/>
          <a:p>
            <a:pPr fontAlgn="base"/>
            <a:r>
              <a:rPr lang="zh-CN" altLang="en-US" sz="3600" strike="noStrike" noProof="1">
                <a:ln w="10160">
                  <a:solidFill>
                    <a:srgbClr val="E2F4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库仑定律</a:t>
            </a:r>
            <a:endParaRPr lang="zh-CN" altLang="en-US" sz="3600" strike="noStrike" noProof="1">
              <a:ln w="10160">
                <a:solidFill>
                  <a:srgbClr val="E2F4FF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147" name="文本框 13"/>
          <p:cNvSpPr txBox="1"/>
          <p:nvPr>
            <p:custDataLst>
              <p:tags r:id="rId3"/>
            </p:custDataLst>
          </p:nvPr>
        </p:nvSpPr>
        <p:spPr>
          <a:xfrm>
            <a:off x="3924298" y="2637154"/>
            <a:ext cx="1035050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zh-CN" sz="4800" strike="noStrike" noProof="1">
                <a:ln w="22225">
                  <a:solidFill>
                    <a:srgbClr val="3399FF"/>
                  </a:solidFill>
                  <a:prstDash val="solid"/>
                </a:ln>
                <a:solidFill>
                  <a:srgbClr val="3399FF">
                    <a:lumMod val="40000"/>
                    <a:lumOff val="60000"/>
                  </a:srgbClr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02</a:t>
            </a:r>
            <a:endParaRPr lang="en-US" altLang="zh-CN" sz="4800" strike="noStrike" noProof="1">
              <a:ln w="22225">
                <a:solidFill>
                  <a:srgbClr val="3399FF"/>
                </a:solidFill>
                <a:prstDash val="solid"/>
              </a:ln>
              <a:solidFill>
                <a:srgbClr val="3399FF">
                  <a:lumMod val="40000"/>
                  <a:lumOff val="60000"/>
                </a:srgbClr>
              </a:solidFill>
            </a:endParaRPr>
          </a:p>
        </p:txBody>
      </p:sp>
      <p:sp>
        <p:nvSpPr>
          <p:cNvPr id="6148" name="文本框 14"/>
          <p:cNvSpPr txBox="1"/>
          <p:nvPr>
            <p:custDataLst>
              <p:tags r:id="rId4"/>
            </p:custDataLst>
          </p:nvPr>
        </p:nvSpPr>
        <p:spPr>
          <a:xfrm>
            <a:off x="4932045" y="2637155"/>
            <a:ext cx="3932555" cy="645160"/>
          </a:xfrm>
          <a:prstGeom prst="rect">
            <a:avLst/>
          </a:prstGeom>
          <a:solidFill>
            <a:srgbClr val="3399FF"/>
          </a:solidFill>
          <a:ln w="50800" cap="rnd" cmpd="sng">
            <a:solidFill>
              <a:srgbClr val="3399FF"/>
            </a:solidFill>
            <a:prstDash val="solid"/>
          </a:ln>
        </p:spPr>
        <p:txBody>
          <a:bodyPr wrap="square" rtlCol="0">
            <a:spAutoFit/>
          </a:bodyPr>
          <a:lstStyle/>
          <a:p>
            <a:pPr fontAlgn="base"/>
            <a:r>
              <a:rPr lang="zh-CN" altLang="en-US" sz="3600" strike="noStrike" noProof="1">
                <a:ln w="10160">
                  <a:solidFill>
                    <a:srgbClr val="E2F4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库仑扭秤实验</a:t>
            </a:r>
            <a:endParaRPr lang="zh-CN" altLang="en-US" sz="3600" strike="noStrike" noProof="1">
              <a:ln w="10160">
                <a:solidFill>
                  <a:srgbClr val="E2F4FF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149" name="文本框 15"/>
          <p:cNvSpPr txBox="1"/>
          <p:nvPr>
            <p:custDataLst>
              <p:tags r:id="rId5"/>
            </p:custDataLst>
          </p:nvPr>
        </p:nvSpPr>
        <p:spPr>
          <a:xfrm>
            <a:off x="3936998" y="3997325"/>
            <a:ext cx="1035050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zh-CN" sz="4800" strike="noStrike" noProof="1">
                <a:ln w="22225">
                  <a:solidFill>
                    <a:srgbClr val="3399FF"/>
                  </a:solidFill>
                  <a:prstDash val="solid"/>
                </a:ln>
                <a:solidFill>
                  <a:srgbClr val="3399FF">
                    <a:lumMod val="40000"/>
                    <a:lumOff val="60000"/>
                  </a:srgbClr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03</a:t>
            </a:r>
            <a:endParaRPr lang="en-US" altLang="zh-CN" sz="4800" strike="noStrike" noProof="1">
              <a:ln w="22225">
                <a:solidFill>
                  <a:srgbClr val="3399FF"/>
                </a:solidFill>
                <a:prstDash val="solid"/>
              </a:ln>
              <a:solidFill>
                <a:srgbClr val="3399FF">
                  <a:lumMod val="40000"/>
                  <a:lumOff val="60000"/>
                </a:srgbClr>
              </a:solidFill>
            </a:endParaRPr>
          </a:p>
        </p:txBody>
      </p:sp>
      <p:sp>
        <p:nvSpPr>
          <p:cNvPr id="6150" name="文本框 16"/>
          <p:cNvSpPr txBox="1"/>
          <p:nvPr>
            <p:custDataLst>
              <p:tags r:id="rId6"/>
            </p:custDataLst>
          </p:nvPr>
        </p:nvSpPr>
        <p:spPr>
          <a:xfrm>
            <a:off x="4932045" y="4004945"/>
            <a:ext cx="3932555" cy="1198880"/>
          </a:xfrm>
          <a:prstGeom prst="rect">
            <a:avLst/>
          </a:prstGeom>
          <a:solidFill>
            <a:srgbClr val="3399FF"/>
          </a:solidFill>
          <a:ln w="50800" cap="rnd" cmpd="sng">
            <a:solidFill>
              <a:srgbClr val="3399FF"/>
            </a:solidFill>
            <a:prstDash val="solid"/>
          </a:ln>
        </p:spPr>
        <p:txBody>
          <a:bodyPr wrap="square" rtlCol="0">
            <a:spAutoFit/>
          </a:bodyPr>
          <a:lstStyle/>
          <a:p>
            <a:pPr fontAlgn="base"/>
            <a:r>
              <a:rPr lang="zh-CN" altLang="en-US" sz="3600" strike="noStrike" noProof="1">
                <a:ln w="10160">
                  <a:solidFill>
                    <a:srgbClr val="E2F4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库仑定律与万有引力定律比较</a:t>
            </a:r>
            <a:endParaRPr lang="zh-CN" altLang="en-US" sz="3600" strike="noStrike" noProof="1">
              <a:ln w="10160">
                <a:solidFill>
                  <a:srgbClr val="E2F4FF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151" name="文本框 17"/>
          <p:cNvSpPr txBox="1"/>
          <p:nvPr>
            <p:custDataLst>
              <p:tags r:id="rId7"/>
            </p:custDataLst>
          </p:nvPr>
        </p:nvSpPr>
        <p:spPr>
          <a:xfrm>
            <a:off x="3955412" y="5791835"/>
            <a:ext cx="1035050" cy="829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zh-CN" sz="4800" strike="noStrike" noProof="1">
                <a:ln w="22225">
                  <a:solidFill>
                    <a:srgbClr val="3399FF"/>
                  </a:solidFill>
                  <a:prstDash val="solid"/>
                </a:ln>
                <a:solidFill>
                  <a:srgbClr val="3399FF">
                    <a:lumMod val="40000"/>
                    <a:lumOff val="60000"/>
                  </a:srgbClr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04</a:t>
            </a:r>
            <a:endParaRPr lang="en-US" altLang="zh-CN" sz="4800" strike="noStrike" noProof="1">
              <a:ln w="22225">
                <a:solidFill>
                  <a:srgbClr val="3399FF"/>
                </a:solidFill>
                <a:prstDash val="solid"/>
              </a:ln>
              <a:solidFill>
                <a:srgbClr val="3399FF">
                  <a:lumMod val="40000"/>
                  <a:lumOff val="60000"/>
                </a:srgbClr>
              </a:solidFill>
            </a:endParaRPr>
          </a:p>
        </p:txBody>
      </p:sp>
      <p:sp>
        <p:nvSpPr>
          <p:cNvPr id="6152" name="文本框 18"/>
          <p:cNvSpPr txBox="1"/>
          <p:nvPr>
            <p:custDataLst>
              <p:tags r:id="rId8"/>
            </p:custDataLst>
          </p:nvPr>
        </p:nvSpPr>
        <p:spPr>
          <a:xfrm>
            <a:off x="4990465" y="5791835"/>
            <a:ext cx="3932555" cy="645160"/>
          </a:xfrm>
          <a:prstGeom prst="rect">
            <a:avLst/>
          </a:prstGeom>
          <a:solidFill>
            <a:srgbClr val="3399FF"/>
          </a:solidFill>
          <a:ln w="50800" cap="rnd" cmpd="sng">
            <a:solidFill>
              <a:srgbClr val="3399FF"/>
            </a:solidFill>
            <a:prstDash val="solid"/>
          </a:ln>
        </p:spPr>
        <p:txBody>
          <a:bodyPr wrap="square" rtlCol="0">
            <a:spAutoFit/>
          </a:bodyPr>
          <a:lstStyle/>
          <a:p>
            <a:pPr fontAlgn="base"/>
            <a:r>
              <a:rPr lang="zh-CN" altLang="en-US" sz="3600" strike="noStrike" noProof="1">
                <a:ln w="10160">
                  <a:solidFill>
                    <a:srgbClr val="E2F4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总结提升</a:t>
            </a:r>
            <a:endParaRPr lang="zh-CN" altLang="en-US" sz="3600" strike="noStrike" noProof="1">
              <a:ln w="10160">
                <a:solidFill>
                  <a:srgbClr val="E2F4FF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pic>
        <p:nvPicPr>
          <p:cNvPr id="6153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9388" y="1052513"/>
            <a:ext cx="3651250" cy="56705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6"/>
          <p:cNvSpPr txBox="1"/>
          <p:nvPr/>
        </p:nvSpPr>
        <p:spPr>
          <a:xfrm>
            <a:off x="1963738" y="5084763"/>
            <a:ext cx="7183437" cy="1754187"/>
          </a:xfrm>
          <a:prstGeom prst="rect">
            <a:avLst/>
          </a:prstGeom>
          <a:gradFill rotWithShape="1">
            <a:gsLst>
              <a:gs pos="0">
                <a:srgbClr val="FEAD9A"/>
              </a:gs>
              <a:gs pos="44000">
                <a:srgbClr val="EA5B4B"/>
              </a:gs>
              <a:gs pos="77000">
                <a:srgbClr val="C5C8B1"/>
              </a:gs>
              <a:gs pos="100000">
                <a:srgbClr val="85AC69"/>
              </a:gs>
            </a:gsLst>
            <a:lin ang="5400000"/>
          </a:gradFill>
          <a:ln w="38100">
            <a:solidFill>
              <a:schemeClr val="tx1"/>
            </a:solidFill>
            <a:round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zh-CN" sz="3600">
                <a:latin typeface="宋体" panose="02010600030101010101" pitchFamily="2" charset="-122"/>
              </a:rPr>
              <a:t>    </a:t>
            </a:r>
            <a:r>
              <a:rPr lang="zh-CN" altLang="en-US" sz="3600" b="1">
                <a:latin typeface="宋体" panose="02010600030101010101" pitchFamily="2" charset="-122"/>
              </a:rPr>
              <a:t>既然电荷之间存在相互作用，那么电荷之间相互作用力的大小由哪些因素决定呢？</a:t>
            </a:r>
            <a:endParaRPr lang="zh-CN" altLang="en-US" sz="3600" b="1">
              <a:latin typeface="宋体" panose="02010600030101010101" pitchFamily="2" charset="-122"/>
            </a:endParaRPr>
          </a:p>
        </p:txBody>
      </p:sp>
      <p:pic>
        <p:nvPicPr>
          <p:cNvPr id="717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775" y="1052513"/>
            <a:ext cx="2690813" cy="8461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7171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8" y="3644900"/>
            <a:ext cx="2654300" cy="9080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7172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775" y="2133600"/>
            <a:ext cx="2689225" cy="11636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7173" name="右大括号 4"/>
          <p:cNvSpPr/>
          <p:nvPr/>
        </p:nvSpPr>
        <p:spPr>
          <a:xfrm>
            <a:off x="3132138" y="908050"/>
            <a:ext cx="433387" cy="2449513"/>
          </a:xfrm>
          <a:prstGeom prst="rightBrace">
            <a:avLst>
              <a:gd name="adj1" fmla="val 8321"/>
              <a:gd name="adj2" fmla="val 50000"/>
            </a:avLst>
          </a:prstGeom>
          <a:noFill/>
          <a:ln w="38100">
            <a:solidFill>
              <a:schemeClr val="tx1"/>
            </a:solidFill>
            <a:round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hangingPunct="0"/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4" name="矩形 5"/>
          <p:cNvSpPr/>
          <p:nvPr/>
        </p:nvSpPr>
        <p:spPr>
          <a:xfrm>
            <a:off x="3852544" y="1718310"/>
            <a:ext cx="4673600" cy="768350"/>
          </a:xfrm>
          <a:prstGeom prst="rect">
            <a:avLst/>
          </a:prstGeom>
          <a:gradFill>
            <a:gsLst>
              <a:gs pos="0">
                <a:srgbClr val="89E1EE"/>
              </a:gs>
              <a:gs pos="100000">
                <a:srgbClr val="FFC3D4"/>
              </a:gs>
            </a:gsLst>
            <a:lin ang="1200000" scaled="1"/>
          </a:gradFill>
          <a:ln w="38100">
            <a:solidFill>
              <a:schemeClr val="tx1"/>
            </a:solidFill>
          </a:ln>
        </p:spPr>
        <p:txBody>
          <a:bodyPr wrap="none" rtlCol="0" anchor="t">
            <a:spAutoFit/>
          </a:bodyPr>
          <a:lstStyle/>
          <a:p>
            <a:pPr algn="ctr" fontAlgn="base"/>
            <a:r>
              <a:rPr lang="zh-CN" altLang="en-US" sz="4400" b="1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同种电荷相互排斥</a:t>
            </a:r>
            <a:endParaRPr lang="zh-CN" altLang="en-US" sz="4400" b="1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175" name="矩形 7"/>
          <p:cNvSpPr/>
          <p:nvPr/>
        </p:nvSpPr>
        <p:spPr>
          <a:xfrm>
            <a:off x="3851910" y="3717290"/>
            <a:ext cx="4673600" cy="768350"/>
          </a:xfrm>
          <a:prstGeom prst="rect">
            <a:avLst/>
          </a:prstGeom>
          <a:gradFill>
            <a:gsLst>
              <a:gs pos="43000">
                <a:srgbClr val="FED7DC"/>
              </a:gs>
              <a:gs pos="100000">
                <a:srgbClr val="C4FEFF"/>
              </a:gs>
            </a:gsLst>
            <a:lin ang="5400000" scaled="1"/>
          </a:gradFill>
          <a:ln w="38100" cmpd="sng">
            <a:solidFill>
              <a:schemeClr val="tx1"/>
            </a:solidFill>
            <a:prstDash val="solid"/>
          </a:ln>
        </p:spPr>
        <p:txBody>
          <a:bodyPr wrap="none" rtlCol="0" anchor="t">
            <a:spAutoFit/>
          </a:bodyPr>
          <a:lstStyle/>
          <a:p>
            <a:pPr algn="ctr" fontAlgn="base"/>
            <a:r>
              <a:rPr lang="zh-CN" altLang="en-US" sz="4400" b="1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异种电荷相互吸引</a:t>
            </a:r>
            <a:endParaRPr lang="zh-CN" altLang="en-US" sz="4400" b="1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176" name="右箭头 8"/>
          <p:cNvSpPr/>
          <p:nvPr/>
        </p:nvSpPr>
        <p:spPr>
          <a:xfrm>
            <a:off x="3060700" y="4005263"/>
            <a:ext cx="790575" cy="287337"/>
          </a:xfrm>
          <a:prstGeom prst="rightArrow">
            <a:avLst>
              <a:gd name="adj1" fmla="val 50000"/>
              <a:gd name="adj2" fmla="val 49996"/>
            </a:avLst>
          </a:prstGeom>
          <a:gradFill rotWithShape="1">
            <a:gsLst>
              <a:gs pos="0">
                <a:srgbClr val="BFBFBF"/>
              </a:gs>
              <a:gs pos="50000">
                <a:srgbClr val="000000"/>
              </a:gs>
              <a:gs pos="100000">
                <a:srgbClr val="000000"/>
              </a:gs>
            </a:gsLst>
            <a:lin ang="5400000" scaled="1"/>
          </a:gradFill>
          <a:ln w="25400">
            <a:solidFill>
              <a:schemeClr val="tx1"/>
            </a:solidFill>
            <a:round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hangingPunct="0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177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72013"/>
            <a:ext cx="1936750" cy="21859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  <p:bldP spid="7174" grpId="0" animBg="1"/>
      <p:bldP spid="7175" grpId="0" animBg="1"/>
      <p:bldP spid="7176" grpId="0" animBg="1"/>
      <p:bldP spid="716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4"/>
          <p:cNvSpPr txBox="1"/>
          <p:nvPr/>
        </p:nvSpPr>
        <p:spPr>
          <a:xfrm>
            <a:off x="22225" y="3644900"/>
            <a:ext cx="9086850" cy="2860675"/>
          </a:xfrm>
          <a:prstGeom prst="rect">
            <a:avLst/>
          </a:prstGeom>
          <a:gradFill rotWithShape="1">
            <a:gsLst>
              <a:gs pos="2000">
                <a:srgbClr val="011247"/>
              </a:gs>
              <a:gs pos="28000">
                <a:srgbClr val="007CC4"/>
              </a:gs>
              <a:gs pos="52000">
                <a:srgbClr val="FAD8BD"/>
              </a:gs>
              <a:gs pos="66000">
                <a:srgbClr val="F8EE9D"/>
              </a:gs>
              <a:gs pos="97000">
                <a:srgbClr val="F9A300"/>
              </a:gs>
              <a:gs pos="0">
                <a:srgbClr val="011247"/>
              </a:gs>
              <a:gs pos="100000">
                <a:srgbClr val="F9A300"/>
              </a:gs>
            </a:gsLst>
            <a:lin ang="3960000"/>
          </a:gradFill>
          <a:ln w="38100">
            <a:solidFill>
              <a:schemeClr val="tx1"/>
            </a:solidFill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50000"/>
              </a:lnSpc>
            </a:pPr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猜测：</a:t>
            </a:r>
            <a:endParaRPr lang="zh-CN" altLang="en-US" sz="4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4000" b="1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力</a:t>
            </a:r>
            <a:r>
              <a:rPr lang="en-US" altLang="zh-CN" sz="4000" b="1">
                <a:latin typeface="黑体" panose="02010609060101010101" pitchFamily="2" charset="-122"/>
                <a:ea typeface="黑体" panose="02010609060101010101" pitchFamily="2" charset="-122"/>
              </a:rPr>
              <a:t>F</a:t>
            </a:r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与两电荷的电荷量</a:t>
            </a:r>
            <a:r>
              <a:rPr lang="en-US" altLang="zh-CN" sz="4000" b="1">
                <a:latin typeface="黑体" panose="02010609060101010101" pitchFamily="2" charset="-122"/>
                <a:ea typeface="黑体" panose="02010609060101010101" pitchFamily="2" charset="-122"/>
              </a:rPr>
              <a:t>q</a:t>
            </a:r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、距离</a:t>
            </a:r>
            <a:r>
              <a:rPr lang="en-US" altLang="zh-CN" sz="4000" b="1">
                <a:latin typeface="黑体" panose="02010609060101010101" pitchFamily="2" charset="-122"/>
                <a:ea typeface="黑体" panose="02010609060101010101" pitchFamily="2" charset="-122"/>
              </a:rPr>
              <a:t>r</a:t>
            </a:r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有关，下面通过</a:t>
            </a:r>
            <a:r>
              <a:rPr lang="zh-CN" altLang="en-US" sz="40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控制变量法</a:t>
            </a:r>
            <a:r>
              <a:rPr lang="zh-CN" altLang="en-US" sz="4000" b="1">
                <a:latin typeface="黑体" panose="02010609060101010101" pitchFamily="2" charset="-122"/>
                <a:ea typeface="黑体" panose="02010609060101010101" pitchFamily="2" charset="-122"/>
              </a:rPr>
              <a:t>来研究具体关系。</a:t>
            </a:r>
            <a:endParaRPr lang="zh-CN" altLang="en-US" sz="4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8194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88" y="908050"/>
            <a:ext cx="9129712" cy="25034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5"/>
          <p:cNvSpPr txBox="1"/>
          <p:nvPr/>
        </p:nvSpPr>
        <p:spPr>
          <a:xfrm>
            <a:off x="252413" y="5157788"/>
            <a:ext cx="8731250" cy="1076325"/>
          </a:xfrm>
          <a:prstGeom prst="rect">
            <a:avLst/>
          </a:prstGeom>
          <a:gradFill rotWithShape="1">
            <a:gsLst>
              <a:gs pos="0">
                <a:srgbClr val="ED86B3"/>
              </a:gs>
              <a:gs pos="56000">
                <a:srgbClr val="E8C88D"/>
              </a:gs>
              <a:gs pos="100000">
                <a:srgbClr val="74C697"/>
              </a:gs>
            </a:gsLst>
            <a:lin ang="2700000" scaled="1"/>
          </a:gradFill>
          <a:ln w="38100">
            <a:solidFill>
              <a:schemeClr val="tx1"/>
            </a:solidFill>
            <a:round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结论：</a:t>
            </a:r>
            <a:endParaRPr lang="zh-CN" altLang="en-US" sz="32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3200" b="1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电荷之间的作用力</a:t>
            </a:r>
            <a:r>
              <a:rPr lang="en-US" altLang="zh-CN" sz="3200" b="1">
                <a:latin typeface="黑体" panose="02010609060101010101" pitchFamily="2" charset="-122"/>
                <a:ea typeface="黑体" panose="02010609060101010101" pitchFamily="2" charset="-122"/>
              </a:rPr>
              <a:t>F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随着距离</a:t>
            </a:r>
            <a:r>
              <a:rPr lang="en-US" altLang="zh-CN" sz="3200" b="1">
                <a:latin typeface="黑体" panose="02010609060101010101" pitchFamily="2" charset="-122"/>
                <a:ea typeface="黑体" panose="02010609060101010101" pitchFamily="2" charset="-122"/>
              </a:rPr>
              <a:t>r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的增大而减小。</a:t>
            </a:r>
            <a:endParaRPr lang="zh-CN" altLang="en-US" sz="32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921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11413" y="1628775"/>
            <a:ext cx="3368675" cy="2841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9219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050" y="1628775"/>
            <a:ext cx="4503738" cy="28495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9220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6950" y="1628775"/>
            <a:ext cx="4268788" cy="2930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9221" name="Text Box 5"/>
          <p:cNvSpPr txBox="1"/>
          <p:nvPr/>
        </p:nvSpPr>
        <p:spPr>
          <a:xfrm>
            <a:off x="539750" y="836613"/>
            <a:ext cx="7739063" cy="584200"/>
          </a:xfrm>
          <a:prstGeom prst="rect">
            <a:avLst/>
          </a:prstGeom>
          <a:gradFill rotWithShape="1">
            <a:gsLst>
              <a:gs pos="0">
                <a:srgbClr val="ED86B3"/>
              </a:gs>
              <a:gs pos="56000">
                <a:srgbClr val="E8C88D"/>
              </a:gs>
              <a:gs pos="100000">
                <a:srgbClr val="74C697"/>
              </a:gs>
            </a:gsLst>
            <a:lin ang="2700000" scaled="1"/>
          </a:gradFill>
          <a:ln w="38100">
            <a:solidFill>
              <a:schemeClr val="tx1"/>
            </a:solidFill>
            <a:round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探究：电荷之间的作用力</a:t>
            </a:r>
            <a:r>
              <a:rPr lang="en-US" altLang="zh-CN" sz="3200" b="1">
                <a:latin typeface="黑体" panose="02010609060101010101" pitchFamily="2" charset="-122"/>
                <a:ea typeface="黑体" panose="02010609060101010101" pitchFamily="2" charset="-122"/>
              </a:rPr>
              <a:t>F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与距离</a:t>
            </a:r>
            <a:r>
              <a:rPr lang="en-US" altLang="zh-CN" sz="3200" b="1">
                <a:latin typeface="黑体" panose="02010609060101010101" pitchFamily="2" charset="-122"/>
                <a:ea typeface="黑体" panose="02010609060101010101" pitchFamily="2" charset="-122"/>
              </a:rPr>
              <a:t>r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的关系。</a:t>
            </a:r>
            <a:endParaRPr lang="zh-CN" altLang="en-US" sz="32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 animBg="1"/>
      <p:bldP spid="92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5"/>
          <p:cNvSpPr txBox="1"/>
          <p:nvPr/>
        </p:nvSpPr>
        <p:spPr>
          <a:xfrm>
            <a:off x="233363" y="4724400"/>
            <a:ext cx="8731250" cy="1568450"/>
          </a:xfrm>
          <a:prstGeom prst="rect">
            <a:avLst/>
          </a:prstGeom>
          <a:gradFill rotWithShape="1">
            <a:gsLst>
              <a:gs pos="0">
                <a:srgbClr val="ED86B3"/>
              </a:gs>
              <a:gs pos="56000">
                <a:srgbClr val="E8C88D"/>
              </a:gs>
              <a:gs pos="100000">
                <a:srgbClr val="74C697"/>
              </a:gs>
            </a:gsLst>
            <a:lin ang="2700000" scaled="1"/>
          </a:gradFill>
          <a:ln w="38100">
            <a:solidFill>
              <a:schemeClr val="tx1"/>
            </a:solidFill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结论：</a:t>
            </a:r>
            <a:endParaRPr lang="en-US" altLang="zh-CN" sz="32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en-US" altLang="zh-CN" sz="3200" b="1"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电荷之间的作用力</a:t>
            </a:r>
            <a:r>
              <a:rPr lang="en-US" altLang="zh-CN" sz="3200" b="1">
                <a:latin typeface="黑体" panose="02010609060101010101" pitchFamily="2" charset="-122"/>
                <a:ea typeface="黑体" panose="02010609060101010101" pitchFamily="2" charset="-122"/>
              </a:rPr>
              <a:t>F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随着</a:t>
            </a:r>
            <a:r>
              <a:rPr lang="en-US" altLang="zh-CN" sz="3200" b="1">
                <a:latin typeface="黑体" panose="02010609060101010101" pitchFamily="2" charset="-122"/>
                <a:ea typeface="黑体" panose="02010609060101010101" pitchFamily="2" charset="-122"/>
              </a:rPr>
              <a:t>q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的增大而增大，随着</a:t>
            </a:r>
            <a:r>
              <a:rPr lang="en-US" altLang="zh-CN" sz="3200" b="1">
                <a:latin typeface="黑体" panose="02010609060101010101" pitchFamily="2" charset="-122"/>
                <a:ea typeface="黑体" panose="02010609060101010101" pitchFamily="2" charset="-122"/>
              </a:rPr>
              <a:t>q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的减小而减小。</a:t>
            </a:r>
            <a:endParaRPr lang="zh-CN" altLang="en-US" sz="32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0242" name="组合 5"/>
          <p:cNvGrpSpPr/>
          <p:nvPr/>
        </p:nvGrpSpPr>
        <p:grpSpPr>
          <a:xfrm>
            <a:off x="833438" y="2279650"/>
            <a:ext cx="3602037" cy="2133600"/>
            <a:chOff x="834103" y="2279140"/>
            <a:chExt cx="3600603" cy="2133600"/>
          </a:xfrm>
        </p:grpSpPr>
        <p:grpSp>
          <p:nvGrpSpPr>
            <p:cNvPr id="10243" name="组合 3"/>
            <p:cNvGrpSpPr/>
            <p:nvPr/>
          </p:nvGrpSpPr>
          <p:grpSpPr>
            <a:xfrm>
              <a:off x="834103" y="2279140"/>
              <a:ext cx="3553747" cy="2133600"/>
              <a:chOff x="834103" y="2997200"/>
              <a:chExt cx="3553747" cy="2133600"/>
            </a:xfrm>
          </p:grpSpPr>
          <p:grpSp>
            <p:nvGrpSpPr>
              <p:cNvPr id="10244" name="Group 7"/>
              <p:cNvGrpSpPr/>
              <p:nvPr/>
            </p:nvGrpSpPr>
            <p:grpSpPr>
              <a:xfrm>
                <a:off x="1187450" y="2997200"/>
                <a:ext cx="3200400" cy="2133600"/>
                <a:chOff x="748" y="1888"/>
                <a:chExt cx="2016" cy="1344"/>
              </a:xfrm>
            </p:grpSpPr>
            <p:cxnSp>
              <p:nvCxnSpPr>
                <p:cNvPr id="10245" name="Line 8"/>
                <p:cNvCxnSpPr/>
                <p:nvPr/>
              </p:nvCxnSpPr>
              <p:spPr>
                <a:xfrm flipH="1">
                  <a:off x="1272" y="1936"/>
                  <a:ext cx="580" cy="547"/>
                </a:xfrm>
                <a:prstGeom prst="line">
                  <a:avLst/>
                </a:prstGeom>
                <a:noFill/>
                <a:ln>
                  <a:solidFill>
                    <a:srgbClr val="C5CBF5"/>
                  </a:solidFill>
                  <a:round/>
                </a:ln>
              </p:spPr>
            </p:cxnSp>
            <p:sp>
              <p:nvSpPr>
                <p:cNvPr id="10246" name="Rectangle 10"/>
                <p:cNvSpPr/>
                <p:nvPr/>
              </p:nvSpPr>
              <p:spPr>
                <a:xfrm>
                  <a:off x="748" y="1888"/>
                  <a:ext cx="1344" cy="48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solidFill>
                    <a:schemeClr val="tx1"/>
                  </a:solidFill>
                  <a:miter lim="800000"/>
                </a:ln>
              </p:spPr>
              <p:txBody>
                <a:bodyPr wrap="none" anchor="ctr" anchorCtr="0"/>
                <a:lstStyle>
                  <a:defPPr>
                    <a:defRPr lang="zh-CN"/>
                  </a:defPPr>
                  <a:lvl1pPr marL="0" indent="0" algn="l" defTabSz="914400" rtl="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8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457200" indent="0" algn="l" defTabSz="914400" rtl="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8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914400" indent="0" algn="l" defTabSz="914400" rtl="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8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371600" indent="0" algn="l" defTabSz="914400" rtl="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8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1828800" indent="0" algn="l" defTabSz="914400" rtl="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8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</a:lstStyle>
                <a:p>
                  <a:pPr lvl="0"/>
                  <a:endParaRPr lang="zh-CN" altLang="en-US"/>
                </a:p>
              </p:txBody>
            </p:sp>
            <p:cxnSp>
              <p:nvCxnSpPr>
                <p:cNvPr id="10247" name="Line 11"/>
                <p:cNvCxnSpPr/>
                <p:nvPr/>
              </p:nvCxnSpPr>
              <p:spPr>
                <a:xfrm flipH="1">
                  <a:off x="1848" y="1936"/>
                  <a:ext cx="4" cy="851"/>
                </a:xfrm>
                <a:prstGeom prst="line">
                  <a:avLst/>
                </a:prstGeom>
                <a:noFill/>
                <a:ln>
                  <a:solidFill>
                    <a:srgbClr val="C5CBF5"/>
                  </a:solidFill>
                  <a:round/>
                </a:ln>
              </p:spPr>
            </p:cxnSp>
            <p:cxnSp>
              <p:nvCxnSpPr>
                <p:cNvPr id="10248" name="Line 14"/>
                <p:cNvCxnSpPr/>
                <p:nvPr/>
              </p:nvCxnSpPr>
              <p:spPr>
                <a:xfrm flipH="1">
                  <a:off x="1852" y="1936"/>
                  <a:ext cx="0" cy="72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lgDash"/>
                  <a:round/>
                </a:ln>
              </p:spPr>
            </p:cxnSp>
            <p:grpSp>
              <p:nvGrpSpPr>
                <p:cNvPr id="10249" name="Group 22"/>
                <p:cNvGrpSpPr/>
                <p:nvPr/>
              </p:nvGrpSpPr>
              <p:grpSpPr>
                <a:xfrm>
                  <a:off x="2380" y="2608"/>
                  <a:ext cx="384" cy="624"/>
                  <a:chOff x="2400" y="2880"/>
                  <a:chExt cx="384" cy="624"/>
                </a:xfrm>
              </p:grpSpPr>
              <p:sp>
                <p:nvSpPr>
                  <p:cNvPr id="10250" name="Oval 23"/>
                  <p:cNvSpPr/>
                  <p:nvPr/>
                </p:nvSpPr>
                <p:spPr>
                  <a:xfrm>
                    <a:off x="2400" y="2880"/>
                    <a:ext cx="384" cy="384"/>
                  </a:xfrm>
                  <a:prstGeom prst="ellipse">
                    <a:avLst/>
                  </a:prstGeom>
                  <a:solidFill>
                    <a:srgbClr val="FF0066"/>
                  </a:solidFill>
                  <a:ln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 anchorCtr="0"/>
                  <a:lstStyle>
                    <a:defPPr>
                      <a:defRPr lang="zh-CN"/>
                    </a:defPPr>
                    <a:lvl1pPr marL="0" indent="0" algn="l" defTabSz="914400" rtl="0" eaLnBrk="1" fontAlgn="base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lang="zh-CN" altLang="en-US" sz="1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457200" indent="0" algn="l" defTabSz="914400" rtl="0" eaLnBrk="1" fontAlgn="base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lang="zh-CN" altLang="en-US" sz="1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914400" indent="0" algn="l" defTabSz="914400" rtl="0" eaLnBrk="1" fontAlgn="base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lang="zh-CN" altLang="en-US" sz="1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371600" indent="0" algn="l" defTabSz="914400" rtl="0" eaLnBrk="1" fontAlgn="base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lang="zh-CN" altLang="en-US" sz="1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1828800" indent="0" algn="l" defTabSz="914400" rtl="0" eaLnBrk="1" fontAlgn="base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lang="zh-CN" altLang="en-US" sz="1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</a:lstStyle>
                  <a:p>
                    <a:pPr lvl="0" algn="ctr"/>
                    <a:r>
                      <a:rPr lang="en-US" altLang="zh-CN" sz="24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</a:rPr>
                      <a:t>+Q</a:t>
                    </a:r>
                    <a:endParaRPr lang="en-US" altLang="zh-CN" sz="2400" b="1">
                      <a:solidFill>
                        <a:schemeClr val="bg1"/>
                      </a:solidFill>
                      <a:latin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10251" name="Line 24"/>
                  <p:cNvCxnSpPr/>
                  <p:nvPr/>
                </p:nvCxnSpPr>
                <p:spPr>
                  <a:xfrm flipH="1">
                    <a:off x="2448" y="3264"/>
                    <a:ext cx="96" cy="240"/>
                  </a:xfrm>
                  <a:prstGeom prst="line">
                    <a:avLst/>
                  </a:prstGeom>
                  <a:noFill/>
                  <a:ln>
                    <a:solidFill>
                      <a:schemeClr val="tx1"/>
                    </a:solidFill>
                    <a:round/>
                  </a:ln>
                </p:spPr>
              </p:cxnSp>
              <p:cxnSp>
                <p:nvCxnSpPr>
                  <p:cNvPr id="10252" name="Line 25"/>
                  <p:cNvCxnSpPr/>
                  <p:nvPr/>
                </p:nvCxnSpPr>
                <p:spPr>
                  <a:xfrm>
                    <a:off x="2448" y="3504"/>
                    <a:ext cx="288" cy="0"/>
                  </a:xfrm>
                  <a:prstGeom prst="line">
                    <a:avLst/>
                  </a:prstGeom>
                  <a:noFill/>
                  <a:ln>
                    <a:solidFill>
                      <a:schemeClr val="tx1"/>
                    </a:solidFill>
                    <a:round/>
                  </a:ln>
                </p:spPr>
              </p:cxnSp>
              <p:cxnSp>
                <p:nvCxnSpPr>
                  <p:cNvPr id="10253" name="Line 26"/>
                  <p:cNvCxnSpPr/>
                  <p:nvPr/>
                </p:nvCxnSpPr>
                <p:spPr>
                  <a:xfrm flipH="1" flipV="1">
                    <a:off x="2640" y="3264"/>
                    <a:ext cx="96" cy="240"/>
                  </a:xfrm>
                  <a:prstGeom prst="line">
                    <a:avLst/>
                  </a:prstGeom>
                  <a:noFill/>
                  <a:ln>
                    <a:solidFill>
                      <a:schemeClr val="tx1"/>
                    </a:solidFill>
                    <a:round/>
                  </a:ln>
                </p:spPr>
              </p:cxnSp>
            </p:grpSp>
            <p:sp>
              <p:nvSpPr>
                <p:cNvPr id="10254" name="Text Box 27"/>
                <p:cNvSpPr txBox="1"/>
                <p:nvPr/>
              </p:nvSpPr>
              <p:spPr>
                <a:xfrm>
                  <a:off x="1420" y="2896"/>
                  <a:ext cx="384" cy="288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anchor="t" anchorCtr="0">
                  <a:spAutoFit/>
                </a:bodyPr>
                <a:lstStyle>
                  <a:defPPr>
                    <a:defRPr lang="zh-CN"/>
                  </a:defPPr>
                  <a:lvl1pPr marL="0" indent="0" algn="l" defTabSz="914400" rtl="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8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457200" indent="0" algn="l" defTabSz="914400" rtl="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8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914400" indent="0" algn="l" defTabSz="914400" rtl="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8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371600" indent="0" algn="l" defTabSz="914400" rtl="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8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1828800" indent="0" algn="l" defTabSz="914400" rtl="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8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</a:lstStyle>
                <a:p>
                  <a:pPr lvl="0">
                    <a:spcBef>
                      <a:spcPct val="50000"/>
                    </a:spcBef>
                  </a:pPr>
                  <a:r>
                    <a:rPr lang="en-US" altLang="zh-CN" sz="2400">
                      <a:latin typeface="Times New Roman" panose="02020603050405020304" pitchFamily="18" charset="0"/>
                    </a:rPr>
                    <a:t>+q</a:t>
                  </a:r>
                  <a:endParaRPr lang="en-US" altLang="zh-CN" sz="2400">
                    <a:latin typeface="Times New Roman" panose="02020603050405020304" pitchFamily="18" charset="0"/>
                  </a:endParaRPr>
                </a:p>
              </p:txBody>
            </p:sp>
            <p:grpSp>
              <p:nvGrpSpPr>
                <p:cNvPr id="10255" name="Group 28"/>
                <p:cNvGrpSpPr/>
                <p:nvPr/>
              </p:nvGrpSpPr>
              <p:grpSpPr>
                <a:xfrm>
                  <a:off x="1152" y="1955"/>
                  <a:ext cx="672" cy="672"/>
                  <a:chOff x="1200" y="2208"/>
                  <a:chExt cx="672" cy="672"/>
                </a:xfrm>
              </p:grpSpPr>
              <p:cxnSp>
                <p:nvCxnSpPr>
                  <p:cNvPr id="10256" name="Line 29"/>
                  <p:cNvCxnSpPr/>
                  <p:nvPr/>
                </p:nvCxnSpPr>
                <p:spPr>
                  <a:xfrm flipH="1">
                    <a:off x="1344" y="2208"/>
                    <a:ext cx="528" cy="52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</a:ln>
                </p:spPr>
              </p:cxnSp>
              <p:sp>
                <p:nvSpPr>
                  <p:cNvPr id="10257" name="Oval 30"/>
                  <p:cNvSpPr/>
                  <p:nvPr/>
                </p:nvSpPr>
                <p:spPr>
                  <a:xfrm>
                    <a:off x="1200" y="2640"/>
                    <a:ext cx="240" cy="240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 anchorCtr="0"/>
                  <a:lstStyle>
                    <a:defPPr>
                      <a:defRPr lang="zh-CN"/>
                    </a:defPPr>
                    <a:lvl1pPr marL="0" indent="0" algn="l" defTabSz="914400" rtl="0" eaLnBrk="1" fontAlgn="base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lang="zh-CN" altLang="en-US" sz="1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457200" indent="0" algn="l" defTabSz="914400" rtl="0" eaLnBrk="1" fontAlgn="base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lang="zh-CN" altLang="en-US" sz="1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914400" indent="0" algn="l" defTabSz="914400" rtl="0" eaLnBrk="1" fontAlgn="base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lang="zh-CN" altLang="en-US" sz="1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371600" indent="0" algn="l" defTabSz="914400" rtl="0" eaLnBrk="1" fontAlgn="base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lang="zh-CN" altLang="en-US" sz="1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1828800" indent="0" algn="l" defTabSz="914400" rtl="0" eaLnBrk="1" fontAlgn="base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lang="zh-CN" altLang="en-US" sz="1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</a:lstStyle>
                  <a:p>
                    <a:pPr lvl="0"/>
                    <a:endParaRPr lang="zh-CN" altLang="en-US"/>
                  </a:p>
                </p:txBody>
              </p:sp>
            </p:grpSp>
          </p:grpSp>
          <p:sp>
            <p:nvSpPr>
              <p:cNvPr id="10258" name="矩形 45"/>
              <p:cNvSpPr/>
              <p:nvPr/>
            </p:nvSpPr>
            <p:spPr>
              <a:xfrm>
                <a:off x="834103" y="4029466"/>
                <a:ext cx="301686" cy="369332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 anchor="t" anchorCtr="0">
                <a:spAutoFit/>
              </a:bodyPr>
              <a:lstStyle>
                <a:defPPr>
                  <a:defRPr lang="zh-CN"/>
                </a:defPPr>
                <a:lvl1pPr marL="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4572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9144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3716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18288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lvl="0"/>
                <a:r>
                  <a:rPr lang="en-US" altLang="zh-CN" b="1">
                    <a:solidFill>
                      <a:schemeClr val="bg1"/>
                    </a:solidFill>
                    <a:latin typeface="黑体" panose="02010609060101010101" pitchFamily="2" charset="-122"/>
                    <a:ea typeface="黑体" panose="02010609060101010101" pitchFamily="2" charset="-122"/>
                  </a:rPr>
                  <a:t>2</a:t>
                </a:r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259" name="矩形 47"/>
              <p:cNvSpPr/>
              <p:nvPr/>
            </p:nvSpPr>
            <p:spPr>
              <a:xfrm>
                <a:off x="1868457" y="3814592"/>
                <a:ext cx="301686" cy="369332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 anchor="t" anchorCtr="0">
                <a:spAutoFit/>
              </a:bodyPr>
              <a:lstStyle>
                <a:defPPr>
                  <a:defRPr lang="zh-CN"/>
                </a:defPPr>
                <a:lvl1pPr marL="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4572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9144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3716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18288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lvl="0"/>
                <a:r>
                  <a:rPr lang="en-US" altLang="zh-CN" b="1">
                    <a:solidFill>
                      <a:schemeClr val="bg1"/>
                    </a:solidFill>
                    <a:latin typeface="黑体" panose="02010609060101010101" pitchFamily="2" charset="-122"/>
                    <a:ea typeface="黑体" panose="02010609060101010101" pitchFamily="2" charset="-122"/>
                  </a:rPr>
                  <a:t>1</a:t>
                </a:r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260" name="TextBox 35"/>
            <p:cNvSpPr txBox="1"/>
            <p:nvPr/>
          </p:nvSpPr>
          <p:spPr>
            <a:xfrm>
              <a:off x="3930650" y="2955766"/>
              <a:ext cx="504056" cy="3693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wrap="square" rtlCol="0"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hangingPunct="0"/>
              <a:r>
                <a:rPr lang="en-US" altLang="zh-CN" b="1"/>
                <a:t>C</a:t>
              </a:r>
              <a:endParaRPr lang="zh-CN" altLang="en-US" b="1"/>
            </a:p>
          </p:txBody>
        </p:sp>
      </p:grpSp>
      <p:grpSp>
        <p:nvGrpSpPr>
          <p:cNvPr id="10261" name="组合 6"/>
          <p:cNvGrpSpPr/>
          <p:nvPr/>
        </p:nvGrpSpPr>
        <p:grpSpPr>
          <a:xfrm>
            <a:off x="4787900" y="2276475"/>
            <a:ext cx="3324225" cy="2133600"/>
            <a:chOff x="4788024" y="2276872"/>
            <a:chExt cx="3323456" cy="2133600"/>
          </a:xfrm>
        </p:grpSpPr>
        <p:grpSp>
          <p:nvGrpSpPr>
            <p:cNvPr id="10262" name="组合 4"/>
            <p:cNvGrpSpPr/>
            <p:nvPr/>
          </p:nvGrpSpPr>
          <p:grpSpPr>
            <a:xfrm>
              <a:off x="4788024" y="2276872"/>
              <a:ext cx="3200400" cy="2133600"/>
              <a:chOff x="4788024" y="2994932"/>
              <a:chExt cx="3200400" cy="2133600"/>
            </a:xfrm>
          </p:grpSpPr>
          <p:grpSp>
            <p:nvGrpSpPr>
              <p:cNvPr id="10263" name="Group 7"/>
              <p:cNvGrpSpPr/>
              <p:nvPr/>
            </p:nvGrpSpPr>
            <p:grpSpPr>
              <a:xfrm>
                <a:off x="4788024" y="2994932"/>
                <a:ext cx="3200400" cy="2133600"/>
                <a:chOff x="748" y="1888"/>
                <a:chExt cx="2016" cy="1344"/>
              </a:xfrm>
            </p:grpSpPr>
            <p:sp>
              <p:nvSpPr>
                <p:cNvPr id="10264" name="Rectangle 10"/>
                <p:cNvSpPr/>
                <p:nvPr/>
              </p:nvSpPr>
              <p:spPr>
                <a:xfrm>
                  <a:off x="748" y="1888"/>
                  <a:ext cx="1344" cy="48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solidFill>
                    <a:schemeClr val="tx1"/>
                  </a:solidFill>
                  <a:miter lim="800000"/>
                </a:ln>
              </p:spPr>
              <p:txBody>
                <a:bodyPr wrap="none" anchor="ctr" anchorCtr="0"/>
                <a:lstStyle>
                  <a:defPPr>
                    <a:defRPr lang="zh-CN"/>
                  </a:defPPr>
                  <a:lvl1pPr marL="0" indent="0" algn="l" defTabSz="914400" rtl="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8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457200" indent="0" algn="l" defTabSz="914400" rtl="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8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914400" indent="0" algn="l" defTabSz="914400" rtl="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8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371600" indent="0" algn="l" defTabSz="914400" rtl="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8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1828800" indent="0" algn="l" defTabSz="914400" rtl="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8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</a:lstStyle>
                <a:p>
                  <a:pPr lvl="0"/>
                  <a:endParaRPr lang="zh-CN" altLang="en-US"/>
                </a:p>
              </p:txBody>
            </p:sp>
            <p:cxnSp>
              <p:nvCxnSpPr>
                <p:cNvPr id="10265" name="Line 11"/>
                <p:cNvCxnSpPr/>
                <p:nvPr/>
              </p:nvCxnSpPr>
              <p:spPr>
                <a:xfrm flipH="1">
                  <a:off x="1848" y="1936"/>
                  <a:ext cx="4" cy="851"/>
                </a:xfrm>
                <a:prstGeom prst="line">
                  <a:avLst/>
                </a:prstGeom>
                <a:noFill/>
                <a:ln>
                  <a:solidFill>
                    <a:srgbClr val="C5CBF5"/>
                  </a:solidFill>
                  <a:round/>
                </a:ln>
              </p:spPr>
            </p:cxnSp>
            <p:cxnSp>
              <p:nvCxnSpPr>
                <p:cNvPr id="10266" name="Line 14"/>
                <p:cNvCxnSpPr/>
                <p:nvPr/>
              </p:nvCxnSpPr>
              <p:spPr>
                <a:xfrm flipH="1">
                  <a:off x="1852" y="1936"/>
                  <a:ext cx="0" cy="72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lgDash"/>
                  <a:round/>
                </a:ln>
              </p:spPr>
            </p:cxnSp>
            <p:grpSp>
              <p:nvGrpSpPr>
                <p:cNvPr id="10267" name="Group 22"/>
                <p:cNvGrpSpPr/>
                <p:nvPr/>
              </p:nvGrpSpPr>
              <p:grpSpPr>
                <a:xfrm>
                  <a:off x="2380" y="2608"/>
                  <a:ext cx="384" cy="624"/>
                  <a:chOff x="2400" y="2880"/>
                  <a:chExt cx="384" cy="624"/>
                </a:xfrm>
              </p:grpSpPr>
              <p:sp>
                <p:nvSpPr>
                  <p:cNvPr id="10268" name="Oval 23"/>
                  <p:cNvSpPr>
                    <a:spLocks noRot="1" noChangeAspect="1" noEditPoints="1" noTextEdit="1"/>
                  </p:cNvSpPr>
                  <p:nvPr/>
                </p:nvSpPr>
                <p:spPr>
                  <a:xfrm>
                    <a:off x="2400" y="2880"/>
                    <a:ext cx="384" cy="384"/>
                  </a:xfrm>
                  <a:prstGeom prst="ellipse">
                    <a:avLst/>
                  </a:prstGeom>
                  <a:blipFill rotWithShape="0">
                    <a:blip r:embed="rId1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  <a:round/>
                  </a:ln>
                </p:spPr>
                <p:txBody>
                  <a:bodyPr anchor="t" anchorCtr="0"/>
                  <a:lstStyle>
                    <a:defPPr>
                      <a:defRPr lang="zh-CN"/>
                    </a:defPPr>
                    <a:lvl1pPr marL="0" indent="0" algn="l" defTabSz="914400" rtl="0" eaLnBrk="1" fontAlgn="base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lang="zh-CN" altLang="en-US" sz="1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457200" indent="0" algn="l" defTabSz="914400" rtl="0" eaLnBrk="1" fontAlgn="base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lang="zh-CN" altLang="en-US" sz="1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914400" indent="0" algn="l" defTabSz="914400" rtl="0" eaLnBrk="1" fontAlgn="base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lang="zh-CN" altLang="en-US" sz="1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371600" indent="0" algn="l" defTabSz="914400" rtl="0" eaLnBrk="1" fontAlgn="base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lang="zh-CN" altLang="en-US" sz="1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1828800" indent="0" algn="l" defTabSz="914400" rtl="0" eaLnBrk="1" fontAlgn="base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lang="zh-CN" altLang="en-US" sz="1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</a:lstStyle>
                  <a:p>
                    <a:pPr lvl="0"/>
                    <a:endParaRPr lang="zh-CN"/>
                  </a:p>
                </p:txBody>
              </p:sp>
              <p:cxnSp>
                <p:nvCxnSpPr>
                  <p:cNvPr id="10269" name="Line 24"/>
                  <p:cNvCxnSpPr/>
                  <p:nvPr/>
                </p:nvCxnSpPr>
                <p:spPr>
                  <a:xfrm flipH="1">
                    <a:off x="2448" y="3264"/>
                    <a:ext cx="96" cy="240"/>
                  </a:xfrm>
                  <a:prstGeom prst="line">
                    <a:avLst/>
                  </a:prstGeom>
                  <a:noFill/>
                  <a:ln>
                    <a:solidFill>
                      <a:schemeClr val="tx1"/>
                    </a:solidFill>
                    <a:round/>
                  </a:ln>
                </p:spPr>
              </p:cxnSp>
              <p:cxnSp>
                <p:nvCxnSpPr>
                  <p:cNvPr id="10270" name="Line 25"/>
                  <p:cNvCxnSpPr/>
                  <p:nvPr/>
                </p:nvCxnSpPr>
                <p:spPr>
                  <a:xfrm>
                    <a:off x="2448" y="3504"/>
                    <a:ext cx="288" cy="0"/>
                  </a:xfrm>
                  <a:prstGeom prst="line">
                    <a:avLst/>
                  </a:prstGeom>
                  <a:noFill/>
                  <a:ln>
                    <a:solidFill>
                      <a:schemeClr val="tx1"/>
                    </a:solidFill>
                    <a:round/>
                  </a:ln>
                </p:spPr>
              </p:cxnSp>
              <p:cxnSp>
                <p:nvCxnSpPr>
                  <p:cNvPr id="10271" name="Line 26"/>
                  <p:cNvCxnSpPr/>
                  <p:nvPr/>
                </p:nvCxnSpPr>
                <p:spPr>
                  <a:xfrm flipH="1" flipV="1">
                    <a:off x="2640" y="3264"/>
                    <a:ext cx="96" cy="240"/>
                  </a:xfrm>
                  <a:prstGeom prst="line">
                    <a:avLst/>
                  </a:prstGeom>
                  <a:noFill/>
                  <a:ln>
                    <a:solidFill>
                      <a:schemeClr val="tx1"/>
                    </a:solidFill>
                    <a:round/>
                  </a:ln>
                </p:spPr>
              </p:cxnSp>
            </p:grpSp>
            <p:sp>
              <p:nvSpPr>
                <p:cNvPr id="10272" name="Text Box 27"/>
                <p:cNvSpPr txBox="1"/>
                <p:nvPr/>
              </p:nvSpPr>
              <p:spPr>
                <a:xfrm>
                  <a:off x="1420" y="2896"/>
                  <a:ext cx="384" cy="288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anchor="t" anchorCtr="0">
                  <a:spAutoFit/>
                </a:bodyPr>
                <a:lstStyle>
                  <a:defPPr>
                    <a:defRPr lang="zh-CN"/>
                  </a:defPPr>
                  <a:lvl1pPr marL="0" indent="0" algn="l" defTabSz="914400" rtl="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8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457200" indent="0" algn="l" defTabSz="914400" rtl="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8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914400" indent="0" algn="l" defTabSz="914400" rtl="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8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371600" indent="0" algn="l" defTabSz="914400" rtl="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8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1828800" indent="0" algn="l" defTabSz="914400" rtl="0"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lang="zh-CN" altLang="en-US" sz="18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</a:lstStyle>
                <a:p>
                  <a:pPr lvl="0">
                    <a:spcBef>
                      <a:spcPct val="50000"/>
                    </a:spcBef>
                  </a:pPr>
                  <a:r>
                    <a:rPr lang="en-US" altLang="zh-CN" sz="2400">
                      <a:latin typeface="Times New Roman" panose="02020603050405020304" pitchFamily="18" charset="0"/>
                    </a:rPr>
                    <a:t>+q</a:t>
                  </a:r>
                  <a:endParaRPr lang="en-US" altLang="zh-CN" sz="2400">
                    <a:latin typeface="Times New Roman" panose="02020603050405020304" pitchFamily="18" charset="0"/>
                  </a:endParaRPr>
                </a:p>
              </p:txBody>
            </p:sp>
            <p:grpSp>
              <p:nvGrpSpPr>
                <p:cNvPr id="10273" name="Group 28"/>
                <p:cNvGrpSpPr/>
                <p:nvPr/>
              </p:nvGrpSpPr>
              <p:grpSpPr>
                <a:xfrm>
                  <a:off x="1420" y="1936"/>
                  <a:ext cx="428" cy="816"/>
                  <a:chOff x="1468" y="2189"/>
                  <a:chExt cx="428" cy="816"/>
                </a:xfrm>
              </p:grpSpPr>
              <p:cxnSp>
                <p:nvCxnSpPr>
                  <p:cNvPr id="10274" name="Line 29"/>
                  <p:cNvCxnSpPr/>
                  <p:nvPr/>
                </p:nvCxnSpPr>
                <p:spPr>
                  <a:xfrm flipH="1">
                    <a:off x="1608" y="2189"/>
                    <a:ext cx="288" cy="72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</a:ln>
                </p:spPr>
              </p:cxnSp>
              <p:sp>
                <p:nvSpPr>
                  <p:cNvPr id="10275" name="Oval 30"/>
                  <p:cNvSpPr/>
                  <p:nvPr/>
                </p:nvSpPr>
                <p:spPr>
                  <a:xfrm>
                    <a:off x="1468" y="2765"/>
                    <a:ext cx="240" cy="240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 anchorCtr="0"/>
                  <a:lstStyle>
                    <a:defPPr>
                      <a:defRPr lang="zh-CN"/>
                    </a:defPPr>
                    <a:lvl1pPr marL="0" indent="0" algn="l" defTabSz="914400" rtl="0" eaLnBrk="1" fontAlgn="base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lang="zh-CN" altLang="en-US" sz="1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457200" indent="0" algn="l" defTabSz="914400" rtl="0" eaLnBrk="1" fontAlgn="base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lang="zh-CN" altLang="en-US" sz="1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914400" indent="0" algn="l" defTabSz="914400" rtl="0" eaLnBrk="1" fontAlgn="base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lang="zh-CN" altLang="en-US" sz="1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371600" indent="0" algn="l" defTabSz="914400" rtl="0" eaLnBrk="1" fontAlgn="base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lang="zh-CN" altLang="en-US" sz="1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1828800" indent="0" algn="l" defTabSz="914400" rtl="0" eaLnBrk="1" fontAlgn="base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lang="zh-CN" altLang="en-US" sz="1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</a:lstStyle>
                  <a:p>
                    <a:pPr lvl="0"/>
                    <a:endParaRPr lang="zh-CN" altLang="en-US"/>
                  </a:p>
                </p:txBody>
              </p:sp>
            </p:grpSp>
          </p:grpSp>
          <p:sp>
            <p:nvSpPr>
              <p:cNvPr id="10276" name="矩形 2"/>
              <p:cNvSpPr/>
              <p:nvPr/>
            </p:nvSpPr>
            <p:spPr>
              <a:xfrm>
                <a:off x="5894481" y="3997200"/>
                <a:ext cx="301686" cy="369332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 anchor="t" anchorCtr="0">
                <a:spAutoFit/>
              </a:bodyPr>
              <a:lstStyle>
                <a:defPPr>
                  <a:defRPr lang="zh-CN"/>
                </a:defPPr>
                <a:lvl1pPr marL="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4572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9144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3716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18288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lvl="0"/>
                <a:r>
                  <a:rPr lang="en-US" altLang="zh-CN" b="1">
                    <a:solidFill>
                      <a:schemeClr val="bg1"/>
                    </a:solidFill>
                    <a:latin typeface="黑体" panose="02010609060101010101" pitchFamily="2" charset="-122"/>
                    <a:ea typeface="黑体" panose="02010609060101010101" pitchFamily="2" charset="-122"/>
                  </a:rPr>
                  <a:t>1</a:t>
                </a:r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277" name="TextBox 37"/>
            <p:cNvSpPr txBox="1"/>
            <p:nvPr/>
          </p:nvSpPr>
          <p:spPr>
            <a:xfrm>
              <a:off x="7607424" y="3041262"/>
              <a:ext cx="504056" cy="3693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wrap="square" rtlCol="0"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hangingPunct="0"/>
              <a:r>
                <a:rPr lang="en-US" altLang="zh-CN" b="1"/>
                <a:t>C</a:t>
              </a:r>
              <a:endParaRPr lang="zh-CN" altLang="en-US" b="1"/>
            </a:p>
          </p:txBody>
        </p:sp>
      </p:grpSp>
      <p:sp>
        <p:nvSpPr>
          <p:cNvPr id="10278" name="Text Box 5"/>
          <p:cNvSpPr txBox="1"/>
          <p:nvPr/>
        </p:nvSpPr>
        <p:spPr>
          <a:xfrm>
            <a:off x="539750" y="1052513"/>
            <a:ext cx="7739063" cy="584200"/>
          </a:xfrm>
          <a:prstGeom prst="rect">
            <a:avLst/>
          </a:prstGeom>
          <a:gradFill rotWithShape="1">
            <a:gsLst>
              <a:gs pos="0">
                <a:srgbClr val="ED86B3"/>
              </a:gs>
              <a:gs pos="56000">
                <a:srgbClr val="E8C88D"/>
              </a:gs>
              <a:gs pos="100000">
                <a:srgbClr val="74C697"/>
              </a:gs>
            </a:gsLst>
            <a:lin ang="2700000" scaled="1"/>
          </a:gradFill>
          <a:ln w="38100">
            <a:solidFill>
              <a:schemeClr val="tx1"/>
            </a:solidFill>
            <a:round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探究：电荷之间的作用力</a:t>
            </a:r>
            <a:r>
              <a:rPr lang="en-US" altLang="zh-CN" sz="3200" b="1">
                <a:latin typeface="黑体" panose="02010609060101010101" pitchFamily="2" charset="-122"/>
                <a:ea typeface="黑体" panose="02010609060101010101" pitchFamily="2" charset="-122"/>
              </a:rPr>
              <a:t>F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与电量</a:t>
            </a:r>
            <a:r>
              <a:rPr lang="en-US" altLang="zh-CN" sz="3200" b="1">
                <a:latin typeface="黑体" panose="02010609060101010101" pitchFamily="2" charset="-122"/>
                <a:ea typeface="黑体" panose="02010609060101010101" pitchFamily="2" charset="-122"/>
              </a:rPr>
              <a:t>q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的关系。</a:t>
            </a:r>
            <a:endParaRPr lang="zh-CN" altLang="en-US" sz="32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333399 [5]"/>
                                          </p:val>
                                        </p:tav>
                                        <p:tav tm="50000">
                                          <p:val>
                                            <p:strVal val="#009999 [6]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333399 [5]"/>
                                          </p:val>
                                        </p:tav>
                                        <p:tav tm="50000">
                                          <p:val>
                                            <p:strVal val="#009999 [6]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" grpId="0"/>
      <p:bldP spid="1027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3"/>
          <p:cNvSpPr/>
          <p:nvPr/>
        </p:nvSpPr>
        <p:spPr>
          <a:xfrm>
            <a:off x="303213" y="1536700"/>
            <a:ext cx="8645525" cy="2462213"/>
          </a:xfrm>
          <a:prstGeom prst="rect">
            <a:avLst/>
          </a:prstGeom>
          <a:gradFill rotWithShape="1">
            <a:gsLst>
              <a:gs pos="0">
                <a:srgbClr val="F6FBFB"/>
              </a:gs>
              <a:gs pos="50000">
                <a:srgbClr val="DAEDEF"/>
              </a:gs>
              <a:gs pos="100000">
                <a:srgbClr val="AAD6DA"/>
              </a:gs>
            </a:gsLst>
            <a:lin ang="5400000" scaled="1"/>
          </a:gradFill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、内容：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28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真空中两个静止点电荷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之间的相互作用力，与它们的电荷量的乘积成正比，与它们的距离的二次方成反比，作用力的</a:t>
            </a:r>
            <a:r>
              <a:rPr lang="zh-CN" altLang="en-US" sz="28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方向在它们的连线上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66" name="Rectangle 5"/>
          <p:cNvSpPr/>
          <p:nvPr/>
        </p:nvSpPr>
        <p:spPr>
          <a:xfrm>
            <a:off x="552450" y="5848350"/>
            <a:ext cx="7848600" cy="579438"/>
          </a:xfrm>
          <a:prstGeom prst="rect">
            <a:avLst/>
          </a:prstGeom>
          <a:solidFill>
            <a:srgbClr val="FFFFFF">
              <a:alpha val="79999"/>
            </a:srgbClr>
          </a:solidFill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endParaRPr lang="zh-CN" altLang="en-US" sz="32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267" name="Text Box 10"/>
          <p:cNvSpPr txBox="1"/>
          <p:nvPr/>
        </p:nvSpPr>
        <p:spPr>
          <a:xfrm>
            <a:off x="303213" y="4133850"/>
            <a:ext cx="8667750" cy="246062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FF"/>
              </a:gs>
              <a:gs pos="100000">
                <a:srgbClr val="D9D9D9"/>
              </a:gs>
            </a:gsLst>
            <a:lin ang="5400000" scaled="1"/>
          </a:gradFill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、库仑力：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电荷间相互作用的力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F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叫做静电力或库仑力。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spcBef>
                <a:spcPct val="50000"/>
              </a:spcBef>
            </a:pP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spcBef>
                <a:spcPct val="50000"/>
              </a:spcBef>
            </a:pP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68" name="Text Box 11"/>
          <p:cNvSpPr txBox="1"/>
          <p:nvPr/>
        </p:nvSpPr>
        <p:spPr>
          <a:xfrm>
            <a:off x="2981325" y="5734050"/>
            <a:ext cx="2359025" cy="520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k: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静电力常量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69" name="矩形 3"/>
          <p:cNvSpPr/>
          <p:nvPr/>
        </p:nvSpPr>
        <p:spPr>
          <a:xfrm>
            <a:off x="107950" y="817563"/>
            <a:ext cx="3233738" cy="5857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一、库仑定律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1270" name="Object 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08625" y="5762625"/>
            <a:ext cx="3382963" cy="5159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ffectLst>
            <a:outerShdw blurRad="292100" dist="139700" dir="2700000" algn="tl">
              <a:srgbClr val="333333">
                <a:alpha val="64999"/>
              </a:srgbClr>
            </a:outerShdw>
          </a:effectLst>
        </p:spPr>
      </p:pic>
      <p:graphicFrame>
        <p:nvGraphicFramePr>
          <p:cNvPr id="11271" name="对象 2"/>
          <p:cNvGraphicFramePr>
            <a:graphicFrameLocks noChangeAspect="1"/>
          </p:cNvGraphicFramePr>
          <p:nvPr/>
        </p:nvGraphicFramePr>
        <p:xfrm>
          <a:off x="682625" y="5445125"/>
          <a:ext cx="1809750" cy="101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" r:id="rId2" imgW="698500" imgH="393700" progId="Equation.KSEE3">
                  <p:embed/>
                </p:oleObj>
              </mc:Choice>
              <mc:Fallback>
                <p:oleObj name="" r:id="rId2" imgW="6985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82625" y="5445125"/>
                        <a:ext cx="1809750" cy="1019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 animBg="1"/>
      <p:bldP spid="11267" grpId="0" animBg="1"/>
      <p:bldP spid="112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5"/>
          <p:cNvSpPr txBox="1"/>
          <p:nvPr/>
        </p:nvSpPr>
        <p:spPr>
          <a:xfrm>
            <a:off x="895350" y="3205163"/>
            <a:ext cx="1866900" cy="1568450"/>
          </a:xfrm>
          <a:prstGeom prst="rect">
            <a:avLst/>
          </a:prstGeom>
          <a:gradFill rotWithShape="1">
            <a:gsLst>
              <a:gs pos="0">
                <a:srgbClr val="F6FBFB"/>
              </a:gs>
              <a:gs pos="50000">
                <a:srgbClr val="DAEDEF"/>
              </a:gs>
              <a:gs pos="100000">
                <a:srgbClr val="AAD6DA"/>
              </a:gs>
            </a:gsLst>
            <a:lin ang="5400000" scaled="1"/>
          </a:gradFill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hangingPunct="0">
              <a:buFontTx/>
            </a:pPr>
            <a:r>
              <a:rPr lang="zh-CN" altLang="en-US" sz="3200" b="1">
                <a:solidFill>
                  <a:srgbClr val="00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anose="02010609060101010101" pitchFamily="2" charset="-122"/>
                <a:sym typeface="宋体" panose="02010600030101010101" pitchFamily="2" charset="-122"/>
              </a:rPr>
              <a:t>带电体有时可以看做点电荷</a:t>
            </a:r>
            <a:endParaRPr lang="zh-CN" altLang="en-US" sz="3200" b="1">
              <a:solidFill>
                <a:srgbClr val="000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  <p:graphicFrame>
        <p:nvGraphicFramePr>
          <p:cNvPr id="12290" name="对象 2"/>
          <p:cNvGraphicFramePr>
            <a:graphicFrameLocks noChangeAspect="1"/>
          </p:cNvGraphicFramePr>
          <p:nvPr/>
        </p:nvGraphicFramePr>
        <p:xfrm>
          <a:off x="3779838" y="3213100"/>
          <a:ext cx="1157287" cy="140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" r:id="rId1" imgW="1897380" imgH="2232660" progId="Paint.Picture">
                  <p:embed/>
                </p:oleObj>
              </mc:Choice>
              <mc:Fallback>
                <p:oleObj name="" r:id="rId1" imgW="1897380" imgH="2232660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779838" y="3213100"/>
                        <a:ext cx="1157287" cy="14065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1" name="右箭头 4"/>
          <p:cNvSpPr/>
          <p:nvPr/>
        </p:nvSpPr>
        <p:spPr>
          <a:xfrm>
            <a:off x="5364163" y="3789363"/>
            <a:ext cx="1081087" cy="288925"/>
          </a:xfrm>
          <a:prstGeom prst="rightArrow">
            <a:avLst>
              <a:gd name="adj1" fmla="val 50000"/>
              <a:gd name="adj2" fmla="val 49994"/>
            </a:avLst>
          </a:prstGeom>
          <a:gradFill rotWithShape="1">
            <a:gsLst>
              <a:gs pos="47000">
                <a:srgbClr val="657278"/>
              </a:gs>
              <a:gs pos="63000">
                <a:srgbClr val="6F8996"/>
              </a:gs>
              <a:gs pos="73000">
                <a:srgbClr val="B9D1D1"/>
              </a:gs>
              <a:gs pos="83000">
                <a:srgbClr val="F3ECD9"/>
              </a:gs>
              <a:gs pos="99001">
                <a:srgbClr val="FBB3B4"/>
              </a:gs>
              <a:gs pos="0">
                <a:srgbClr val="657278"/>
              </a:gs>
              <a:gs pos="100000">
                <a:srgbClr val="FBB3B4"/>
              </a:gs>
            </a:gsLst>
            <a:lin ang="16200000"/>
          </a:gradFill>
          <a:ln w="25400">
            <a:solidFill>
              <a:srgbClr val="72BFC5"/>
            </a:solidFill>
            <a:round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hangingPunct="0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2292" name="对象 5"/>
          <p:cNvGraphicFramePr>
            <a:graphicFrameLocks noChangeAspect="1"/>
          </p:cNvGraphicFramePr>
          <p:nvPr/>
        </p:nvGraphicFramePr>
        <p:xfrm>
          <a:off x="6872288" y="3592513"/>
          <a:ext cx="846137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" r:id="rId3" imgW="845820" imgH="792480" progId="Paint.Picture">
                  <p:embed/>
                </p:oleObj>
              </mc:Choice>
              <mc:Fallback>
                <p:oleObj name="" r:id="rId3" imgW="845820" imgH="792480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72288" y="3592513"/>
                        <a:ext cx="846137" cy="793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" name="对象 7"/>
          <p:cNvGraphicFramePr>
            <a:graphicFrameLocks noChangeAspect="1"/>
          </p:cNvGraphicFramePr>
          <p:nvPr/>
        </p:nvGraphicFramePr>
        <p:xfrm>
          <a:off x="3775075" y="5302250"/>
          <a:ext cx="1149350" cy="1195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" r:id="rId5" imgW="1348740" imgH="1653540" progId="Paint.Picture">
                  <p:embed/>
                </p:oleObj>
              </mc:Choice>
              <mc:Fallback>
                <p:oleObj name="" r:id="rId5" imgW="1348740" imgH="1653540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75075" y="5302250"/>
                        <a:ext cx="1149350" cy="11953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4" name="右箭头 9"/>
          <p:cNvSpPr/>
          <p:nvPr/>
        </p:nvSpPr>
        <p:spPr>
          <a:xfrm>
            <a:off x="5359400" y="5661025"/>
            <a:ext cx="1081088" cy="288925"/>
          </a:xfrm>
          <a:prstGeom prst="rightArrow">
            <a:avLst>
              <a:gd name="adj1" fmla="val 50000"/>
              <a:gd name="adj2" fmla="val 49994"/>
            </a:avLst>
          </a:prstGeom>
          <a:gradFill rotWithShape="1">
            <a:gsLst>
              <a:gs pos="47000">
                <a:srgbClr val="657278"/>
              </a:gs>
              <a:gs pos="63000">
                <a:srgbClr val="6F8996"/>
              </a:gs>
              <a:gs pos="73000">
                <a:srgbClr val="B9D1D1"/>
              </a:gs>
              <a:gs pos="83000">
                <a:srgbClr val="F3ECD9"/>
              </a:gs>
              <a:gs pos="99001">
                <a:srgbClr val="FBB3B4"/>
              </a:gs>
              <a:gs pos="0">
                <a:srgbClr val="657278"/>
              </a:gs>
              <a:gs pos="100000">
                <a:srgbClr val="FBB3B4"/>
              </a:gs>
            </a:gsLst>
            <a:lin ang="16200000"/>
          </a:gradFill>
          <a:ln w="25400">
            <a:solidFill>
              <a:srgbClr val="72BFC5"/>
            </a:solidFill>
            <a:round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hangingPunct="0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2295" name="对象 10"/>
          <p:cNvGraphicFramePr>
            <a:graphicFrameLocks noChangeAspect="1"/>
          </p:cNvGraphicFramePr>
          <p:nvPr/>
        </p:nvGraphicFramePr>
        <p:xfrm>
          <a:off x="6948488" y="5373688"/>
          <a:ext cx="766762" cy="81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" r:id="rId7" imgW="678180" imgH="769620" progId="Paint.Picture">
                  <p:embed/>
                </p:oleObj>
              </mc:Choice>
              <mc:Fallback>
                <p:oleObj name="" r:id="rId7" imgW="678180" imgH="769620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948488" y="5373688"/>
                        <a:ext cx="766762" cy="8175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6" name="Text Box 5"/>
          <p:cNvSpPr txBox="1"/>
          <p:nvPr/>
        </p:nvSpPr>
        <p:spPr>
          <a:xfrm>
            <a:off x="895350" y="5086350"/>
            <a:ext cx="1866900" cy="1568450"/>
          </a:xfrm>
          <a:prstGeom prst="rect">
            <a:avLst/>
          </a:prstGeom>
          <a:gradFill rotWithShape="1">
            <a:gsLst>
              <a:gs pos="0">
                <a:srgbClr val="F6FBFB"/>
              </a:gs>
              <a:gs pos="50000">
                <a:srgbClr val="DAEDEF"/>
              </a:gs>
              <a:gs pos="100000">
                <a:srgbClr val="AAD6DA"/>
              </a:gs>
            </a:gsLst>
            <a:lin ang="5400000" scaled="1"/>
          </a:gradFill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hangingPunct="0">
              <a:buFontTx/>
            </a:pPr>
            <a:r>
              <a:rPr lang="zh-CN" altLang="en-US" sz="3200" b="1">
                <a:solidFill>
                  <a:srgbClr val="00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黑体" panose="02010609060101010101" pitchFamily="2" charset="-122"/>
                <a:sym typeface="宋体" panose="02010600030101010101" pitchFamily="2" charset="-122"/>
              </a:rPr>
              <a:t>物体有时可以看做质点</a:t>
            </a:r>
            <a:endParaRPr lang="zh-CN" altLang="en-US" sz="3200" b="1">
              <a:solidFill>
                <a:srgbClr val="000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7" name="文本框 13"/>
          <p:cNvSpPr txBox="1"/>
          <p:nvPr/>
        </p:nvSpPr>
        <p:spPr>
          <a:xfrm>
            <a:off x="157163" y="1006475"/>
            <a:ext cx="8782050" cy="2093913"/>
          </a:xfrm>
          <a:prstGeom prst="rect">
            <a:avLst/>
          </a:prstGeom>
          <a:gradFill rotWithShape="1">
            <a:gsLst>
              <a:gs pos="47000">
                <a:srgbClr val="FDFFF1"/>
              </a:gs>
              <a:gs pos="63000">
                <a:srgbClr val="8CECE0"/>
              </a:gs>
              <a:gs pos="73000">
                <a:srgbClr val="FCDE79"/>
              </a:gs>
              <a:gs pos="87000">
                <a:srgbClr val="FFD2CD"/>
              </a:gs>
              <a:gs pos="99001">
                <a:srgbClr val="FDD8BD"/>
              </a:gs>
              <a:gs pos="0">
                <a:srgbClr val="FDFFF1"/>
              </a:gs>
              <a:gs pos="100000">
                <a:srgbClr val="FDD8BD"/>
              </a:gs>
            </a:gsLst>
            <a:lin ang="16200000"/>
          </a:gradFill>
          <a:ln w="38100">
            <a:solidFill>
              <a:schemeClr val="tx1"/>
            </a:solidFill>
            <a:round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600" b="1">
                <a:solidFill>
                  <a:srgbClr val="FF0000"/>
                </a:solidFill>
              </a:rPr>
              <a:t>点电荷：</a:t>
            </a:r>
            <a:endParaRPr lang="zh-CN" altLang="en-US" sz="3600" b="1"/>
          </a:p>
          <a:p>
            <a:pPr lvl="0"/>
            <a:r>
              <a:rPr lang="en-US" altLang="zh-CN" sz="3200"/>
              <a:t>   </a:t>
            </a:r>
            <a:r>
              <a:rPr lang="zh-CN" altLang="en-US" sz="3200">
                <a:sym typeface="宋体" panose="02010600030101010101" pitchFamily="2" charset="-122"/>
              </a:rPr>
              <a:t>带电体的</a:t>
            </a:r>
            <a:r>
              <a:rPr lang="zh-CN" altLang="en-US" sz="3200">
                <a:solidFill>
                  <a:srgbClr val="C00000"/>
                </a:solidFill>
                <a:sym typeface="宋体" panose="02010600030101010101" pitchFamily="2" charset="-122"/>
              </a:rPr>
              <a:t>形状</a:t>
            </a:r>
            <a:r>
              <a:rPr lang="zh-CN" altLang="en-US" sz="3200">
                <a:sym typeface="宋体" panose="02010600030101010101" pitchFamily="2" charset="-122"/>
              </a:rPr>
              <a:t>和</a:t>
            </a:r>
            <a:r>
              <a:rPr lang="zh-CN" altLang="en-US" sz="3200">
                <a:solidFill>
                  <a:srgbClr val="C00000"/>
                </a:solidFill>
                <a:sym typeface="宋体" panose="02010600030101010101" pitchFamily="2" charset="-122"/>
              </a:rPr>
              <a:t>大小</a:t>
            </a:r>
            <a:r>
              <a:rPr lang="zh-CN" altLang="en-US" sz="3200">
                <a:sym typeface="宋体" panose="02010600030101010101" pitchFamily="2" charset="-122"/>
              </a:rPr>
              <a:t>对所研究问题影响可忽略，或者带电体相互之间距离远大于带电体大小，那么带电体可以看作一个点，称为</a:t>
            </a:r>
            <a:r>
              <a:rPr lang="zh-CN" altLang="en-US" sz="3200">
                <a:solidFill>
                  <a:srgbClr val="FF0000"/>
                </a:solidFill>
                <a:sym typeface="宋体" panose="02010600030101010101" pitchFamily="2" charset="-122"/>
              </a:rPr>
              <a:t>点电荷</a:t>
            </a:r>
            <a:r>
              <a:rPr lang="zh-CN" altLang="en-US" sz="3200">
                <a:sym typeface="宋体" panose="02010600030101010101" pitchFamily="2" charset="-122"/>
              </a:rPr>
              <a:t>。</a:t>
            </a:r>
            <a:endParaRPr lang="zh-CN" altLang="en-US" sz="3200" b="1">
              <a:solidFill>
                <a:srgbClr val="FF0000"/>
              </a:solidFill>
            </a:endParaRPr>
          </a:p>
          <a:p>
            <a:pPr lvl="0"/>
            <a:endParaRPr lang="zh-CN" altLang="en-US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" grpId="0" animBg="1"/>
      <p:bldP spid="12289" grpId="0" animBg="1"/>
      <p:bldP spid="12291" grpId="0" animBg="1"/>
      <p:bldP spid="12296" grpId="0" animBg="1"/>
      <p:bldP spid="1229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7"/>
          <p:cNvSpPr txBox="1"/>
          <p:nvPr/>
        </p:nvSpPr>
        <p:spPr>
          <a:xfrm>
            <a:off x="276225" y="981075"/>
            <a:ext cx="8499475" cy="1598613"/>
          </a:xfrm>
          <a:prstGeom prst="rect">
            <a:avLst/>
          </a:prstGeom>
          <a:gradFill rotWithShape="1">
            <a:gsLst>
              <a:gs pos="0">
                <a:srgbClr val="FFEEC2"/>
              </a:gs>
              <a:gs pos="52000">
                <a:srgbClr val="F89B97"/>
              </a:gs>
              <a:gs pos="100000">
                <a:srgbClr val="EA74A0"/>
              </a:gs>
            </a:gsLst>
            <a:lin ang="18900000" scaled="1"/>
          </a:gradFill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、方向：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作用力的方向在它们的连线上，同种电荷相互排斥，异种电荷相互吸引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3314" name="Group 3"/>
          <p:cNvGrpSpPr/>
          <p:nvPr/>
        </p:nvGrpSpPr>
        <p:grpSpPr>
          <a:xfrm>
            <a:off x="1617663" y="3290888"/>
            <a:ext cx="1109662" cy="554037"/>
            <a:chOff x="719" y="1249"/>
            <a:chExt cx="699" cy="349"/>
          </a:xfrm>
        </p:grpSpPr>
        <p:sp>
          <p:nvSpPr>
            <p:cNvPr id="13315" name="Text Box 44"/>
            <p:cNvSpPr txBox="1"/>
            <p:nvPr/>
          </p:nvSpPr>
          <p:spPr>
            <a:xfrm>
              <a:off x="719" y="1271"/>
              <a:ext cx="461" cy="32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spcBef>
                  <a:spcPct val="50000"/>
                </a:spcBef>
              </a:pPr>
              <a:r>
                <a:rPr lang="en-GB" altLang="zh-CN" sz="2800" b="1" i="1">
                  <a:solidFill>
                    <a:srgbClr val="FF3300"/>
                  </a:solidFill>
                  <a:latin typeface="Times New Roman" panose="02020603050405020304" pitchFamily="18" charset="0"/>
                </a:rPr>
                <a:t>F</a:t>
              </a:r>
              <a:r>
                <a:rPr lang="en-GB" altLang="zh-CN" sz="2400" b="1" baseline="-25000">
                  <a:solidFill>
                    <a:srgbClr val="FF3300"/>
                  </a:solidFill>
                  <a:latin typeface="Times New Roman" panose="02020603050405020304" pitchFamily="18" charset="0"/>
                </a:rPr>
                <a:t>BA</a:t>
              </a:r>
              <a:endParaRPr lang="en-US" altLang="zh-CN" sz="2400" b="1" baseline="-25000">
                <a:solidFill>
                  <a:srgbClr val="FF3300"/>
                </a:solidFill>
                <a:latin typeface="Times New Roman" panose="02020603050405020304" pitchFamily="18" charset="0"/>
              </a:endParaRPr>
            </a:p>
          </p:txBody>
        </p:sp>
        <p:cxnSp>
          <p:nvCxnSpPr>
            <p:cNvPr id="13316" name="Line 52"/>
            <p:cNvCxnSpPr/>
            <p:nvPr/>
          </p:nvCxnSpPr>
          <p:spPr>
            <a:xfrm flipH="1">
              <a:off x="739" y="1249"/>
              <a:ext cx="679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tailEnd type="triangle" w="sm" len="lg"/>
            </a:ln>
          </p:spPr>
        </p:cxnSp>
      </p:grpSp>
      <p:grpSp>
        <p:nvGrpSpPr>
          <p:cNvPr id="13317" name="Group 6"/>
          <p:cNvGrpSpPr/>
          <p:nvPr/>
        </p:nvGrpSpPr>
        <p:grpSpPr>
          <a:xfrm>
            <a:off x="2000250" y="2595563"/>
            <a:ext cx="4522788" cy="1963737"/>
            <a:chOff x="1403" y="879"/>
            <a:chExt cx="2849" cy="1237"/>
          </a:xfrm>
        </p:grpSpPr>
        <p:sp>
          <p:nvSpPr>
            <p:cNvPr id="13318" name="Text Box 28"/>
            <p:cNvSpPr txBox="1"/>
            <p:nvPr/>
          </p:nvSpPr>
          <p:spPr>
            <a:xfrm>
              <a:off x="1403" y="908"/>
              <a:ext cx="304" cy="32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spcBef>
                  <a:spcPct val="50000"/>
                </a:spcBef>
              </a:pPr>
              <a:r>
                <a:rPr lang="en-GB" altLang="zh-CN" sz="2800" b="1">
                  <a:solidFill>
                    <a:srgbClr val="0000FF"/>
                  </a:solidFill>
                  <a:latin typeface="Times New Roman" panose="02020603050405020304" pitchFamily="18" charset="0"/>
                </a:rPr>
                <a:t>A</a:t>
              </a:r>
              <a:endPara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3319" name="Text Box 29"/>
            <p:cNvSpPr txBox="1"/>
            <p:nvPr/>
          </p:nvSpPr>
          <p:spPr>
            <a:xfrm>
              <a:off x="3965" y="879"/>
              <a:ext cx="287" cy="32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spcBef>
                  <a:spcPct val="50000"/>
                </a:spcBef>
              </a:pPr>
              <a:r>
                <a:rPr lang="en-GB" altLang="zh-CN" sz="2800" b="1">
                  <a:solidFill>
                    <a:srgbClr val="0000FF"/>
                  </a:solidFill>
                  <a:latin typeface="Times New Roman" panose="02020603050405020304" pitchFamily="18" charset="0"/>
                </a:rPr>
                <a:t>B</a:t>
              </a:r>
              <a:endPara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endParaRPr>
            </a:p>
          </p:txBody>
        </p:sp>
        <p:grpSp>
          <p:nvGrpSpPr>
            <p:cNvPr id="13320" name="Group 9"/>
            <p:cNvGrpSpPr/>
            <p:nvPr/>
          </p:nvGrpSpPr>
          <p:grpSpPr>
            <a:xfrm>
              <a:off x="1692" y="1157"/>
              <a:ext cx="342" cy="888"/>
              <a:chOff x="1692" y="1157"/>
              <a:chExt cx="342" cy="888"/>
            </a:xfrm>
          </p:grpSpPr>
          <p:sp>
            <p:nvSpPr>
              <p:cNvPr id="13321" name="Rectangle 23"/>
              <p:cNvSpPr/>
              <p:nvPr/>
            </p:nvSpPr>
            <p:spPr>
              <a:xfrm>
                <a:off x="1812" y="1482"/>
                <a:ext cx="102" cy="563"/>
              </a:xfrm>
              <a:prstGeom prst="rect">
                <a:avLst/>
              </a:prstGeom>
              <a:gradFill rotWithShape="1">
                <a:gsLst>
                  <a:gs pos="0">
                    <a:schemeClr val="accent1"/>
                  </a:gs>
                  <a:gs pos="50000">
                    <a:srgbClr val="FFFFFF"/>
                  </a:gs>
                  <a:gs pos="100000">
                    <a:schemeClr val="accent1"/>
                  </a:gs>
                </a:gsLst>
                <a:lin ang="0" scaled="1"/>
              </a:gradFill>
              <a:ln>
                <a:noFill/>
                <a:miter lim="800000"/>
              </a:ln>
            </p:spPr>
            <p:txBody>
              <a:bodyPr wrap="none" anchor="ctr" anchorCtr="0"/>
              <a:lstStyle>
                <a:defPPr>
                  <a:defRPr lang="zh-CN"/>
                </a:defPPr>
                <a:lvl1pPr marL="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4572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9144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3716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18288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lvl="0"/>
                <a:endParaRPr lang="zh-CN" altLang="en-US" sz="24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322" name="Oval 24"/>
              <p:cNvSpPr/>
              <p:nvPr/>
            </p:nvSpPr>
            <p:spPr>
              <a:xfrm>
                <a:off x="1692" y="1157"/>
                <a:ext cx="342" cy="341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</p:spPr>
            <p:txBody>
              <a:bodyPr wrap="none" anchor="ctr" anchorCtr="0"/>
              <a:lstStyle>
                <a:defPPr>
                  <a:defRPr lang="zh-CN"/>
                </a:defPPr>
                <a:lvl1pPr marL="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4572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9144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3716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18288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lvl="0" algn="ctr"/>
                <a:r>
                  <a:rPr lang="zh-CN" altLang="en-US" sz="3600" b="1">
                    <a:latin typeface="华文琥珀" pitchFamily="2" charset="-122"/>
                    <a:ea typeface="华文琥珀" pitchFamily="2" charset="-122"/>
                  </a:rPr>
                  <a:t>＋</a:t>
                </a:r>
                <a:endParaRPr lang="zh-CN" altLang="en-US" sz="3600" b="1">
                  <a:latin typeface="华文琥珀" pitchFamily="2" charset="-122"/>
                  <a:ea typeface="华文琥珀" pitchFamily="2" charset="-122"/>
                </a:endParaRPr>
              </a:p>
            </p:txBody>
          </p:sp>
        </p:grpSp>
        <p:grpSp>
          <p:nvGrpSpPr>
            <p:cNvPr id="13323" name="Group 12"/>
            <p:cNvGrpSpPr/>
            <p:nvPr/>
          </p:nvGrpSpPr>
          <p:grpSpPr>
            <a:xfrm>
              <a:off x="3681" y="1149"/>
              <a:ext cx="342" cy="896"/>
              <a:chOff x="3681" y="1149"/>
              <a:chExt cx="342" cy="896"/>
            </a:xfrm>
          </p:grpSpPr>
          <p:sp>
            <p:nvSpPr>
              <p:cNvPr id="13324" name="Rectangle 55"/>
              <p:cNvSpPr/>
              <p:nvPr/>
            </p:nvSpPr>
            <p:spPr>
              <a:xfrm>
                <a:off x="3801" y="1482"/>
                <a:ext cx="102" cy="563"/>
              </a:xfrm>
              <a:prstGeom prst="rect">
                <a:avLst/>
              </a:prstGeom>
              <a:gradFill rotWithShape="1">
                <a:gsLst>
                  <a:gs pos="0">
                    <a:schemeClr val="accent1"/>
                  </a:gs>
                  <a:gs pos="50000">
                    <a:srgbClr val="FFFFFF"/>
                  </a:gs>
                  <a:gs pos="100000">
                    <a:schemeClr val="accent1"/>
                  </a:gs>
                </a:gsLst>
                <a:lin ang="0" scaled="1"/>
              </a:gradFill>
              <a:ln>
                <a:noFill/>
                <a:miter lim="800000"/>
              </a:ln>
            </p:spPr>
            <p:txBody>
              <a:bodyPr wrap="none" anchor="ctr" anchorCtr="0"/>
              <a:lstStyle>
                <a:defPPr>
                  <a:defRPr lang="zh-CN"/>
                </a:defPPr>
                <a:lvl1pPr marL="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4572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9144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3716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18288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lvl="0"/>
                <a:endParaRPr lang="zh-CN" altLang="en-US" sz="24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325" name="Oval 56"/>
              <p:cNvSpPr/>
              <p:nvPr/>
            </p:nvSpPr>
            <p:spPr>
              <a:xfrm>
                <a:off x="3681" y="1149"/>
                <a:ext cx="342" cy="341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</p:spPr>
            <p:txBody>
              <a:bodyPr wrap="none" anchor="ctr" anchorCtr="0"/>
              <a:lstStyle>
                <a:defPPr>
                  <a:defRPr lang="zh-CN"/>
                </a:defPPr>
                <a:lvl1pPr marL="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4572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9144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3716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18288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lvl="0" algn="ctr"/>
                <a:r>
                  <a:rPr lang="zh-CN" altLang="en-US" sz="3600" b="1">
                    <a:latin typeface="华文琥珀" pitchFamily="2" charset="-122"/>
                    <a:ea typeface="华文琥珀" pitchFamily="2" charset="-122"/>
                  </a:rPr>
                  <a:t>＋</a:t>
                </a:r>
                <a:endParaRPr lang="zh-CN" altLang="en-US" sz="3600" b="1">
                  <a:latin typeface="华文琥珀" pitchFamily="2" charset="-122"/>
                  <a:ea typeface="华文琥珀" pitchFamily="2" charset="-122"/>
                </a:endParaRPr>
              </a:p>
            </p:txBody>
          </p:sp>
        </p:grpSp>
        <p:sp>
          <p:nvSpPr>
            <p:cNvPr id="13326" name="Rectangle 33"/>
            <p:cNvSpPr/>
            <p:nvPr/>
          </p:nvSpPr>
          <p:spPr>
            <a:xfrm>
              <a:off x="1544" y="2052"/>
              <a:ext cx="2630" cy="6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miter lim="800000"/>
            </a:ln>
          </p:spPr>
          <p:txBody>
            <a:bodyPr wrap="none"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3327" name="Group 16"/>
          <p:cNvGrpSpPr/>
          <p:nvPr/>
        </p:nvGrpSpPr>
        <p:grpSpPr>
          <a:xfrm>
            <a:off x="5886450" y="3281363"/>
            <a:ext cx="1119188" cy="546100"/>
            <a:chOff x="4596" y="1066"/>
            <a:chExt cx="705" cy="344"/>
          </a:xfrm>
        </p:grpSpPr>
        <p:sp>
          <p:nvSpPr>
            <p:cNvPr id="13328" name="Text Box 43"/>
            <p:cNvSpPr txBox="1"/>
            <p:nvPr/>
          </p:nvSpPr>
          <p:spPr>
            <a:xfrm>
              <a:off x="4845" y="1083"/>
              <a:ext cx="456" cy="32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spcBef>
                  <a:spcPct val="50000"/>
                </a:spcBef>
              </a:pPr>
              <a:r>
                <a:rPr lang="en-GB" altLang="zh-CN" sz="2800" b="1" i="1">
                  <a:solidFill>
                    <a:srgbClr val="FF3300"/>
                  </a:solidFill>
                  <a:latin typeface="Times New Roman" panose="02020603050405020304" pitchFamily="18" charset="0"/>
                </a:rPr>
                <a:t>F</a:t>
              </a:r>
              <a:r>
                <a:rPr lang="en-GB" altLang="zh-CN" sz="2400" b="1" baseline="-25000">
                  <a:solidFill>
                    <a:srgbClr val="FF3300"/>
                  </a:solidFill>
                  <a:latin typeface="Times New Roman" panose="02020603050405020304" pitchFamily="18" charset="0"/>
                </a:rPr>
                <a:t>AB</a:t>
              </a:r>
              <a:endParaRPr lang="en-US" altLang="zh-CN" sz="2400" b="1" baseline="-25000">
                <a:solidFill>
                  <a:srgbClr val="FF3300"/>
                </a:solidFill>
                <a:latin typeface="Times New Roman" panose="02020603050405020304" pitchFamily="18" charset="0"/>
              </a:endParaRPr>
            </a:p>
          </p:txBody>
        </p:sp>
        <p:cxnSp>
          <p:nvCxnSpPr>
            <p:cNvPr id="13329" name="Line 52"/>
            <p:cNvCxnSpPr/>
            <p:nvPr/>
          </p:nvCxnSpPr>
          <p:spPr>
            <a:xfrm>
              <a:off x="4596" y="1066"/>
              <a:ext cx="679" cy="0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tailEnd type="triangle" w="sm" len="lg"/>
            </a:ln>
          </p:spPr>
        </p:cxnSp>
      </p:grpSp>
      <p:cxnSp>
        <p:nvCxnSpPr>
          <p:cNvPr id="13330" name="Line 19"/>
          <p:cNvCxnSpPr/>
          <p:nvPr/>
        </p:nvCxnSpPr>
        <p:spPr>
          <a:xfrm>
            <a:off x="1617663" y="3290888"/>
            <a:ext cx="5387975" cy="0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</a:ln>
        </p:spPr>
      </p:cxnSp>
      <p:grpSp>
        <p:nvGrpSpPr>
          <p:cNvPr id="13331" name="Group 20"/>
          <p:cNvGrpSpPr/>
          <p:nvPr/>
        </p:nvGrpSpPr>
        <p:grpSpPr>
          <a:xfrm>
            <a:off x="4824413" y="5183188"/>
            <a:ext cx="1109662" cy="554037"/>
            <a:chOff x="719" y="1249"/>
            <a:chExt cx="699" cy="349"/>
          </a:xfrm>
        </p:grpSpPr>
        <p:sp>
          <p:nvSpPr>
            <p:cNvPr id="13332" name="Text Box 44"/>
            <p:cNvSpPr txBox="1"/>
            <p:nvPr/>
          </p:nvSpPr>
          <p:spPr>
            <a:xfrm>
              <a:off x="719" y="1271"/>
              <a:ext cx="461" cy="32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spcBef>
                  <a:spcPct val="50000"/>
                </a:spcBef>
              </a:pPr>
              <a:r>
                <a:rPr lang="en-GB" altLang="zh-CN" sz="2800" b="1" i="1">
                  <a:solidFill>
                    <a:srgbClr val="FF3300"/>
                  </a:solidFill>
                  <a:latin typeface="Times New Roman" panose="02020603050405020304" pitchFamily="18" charset="0"/>
                </a:rPr>
                <a:t>F</a:t>
              </a:r>
              <a:r>
                <a:rPr lang="en-GB" altLang="zh-CN" sz="2400" b="1" baseline="-25000">
                  <a:solidFill>
                    <a:srgbClr val="FF3300"/>
                  </a:solidFill>
                  <a:latin typeface="Times New Roman" panose="02020603050405020304" pitchFamily="18" charset="0"/>
                </a:rPr>
                <a:t>AB</a:t>
              </a:r>
              <a:endParaRPr lang="en-US" altLang="zh-CN" sz="2400" b="1" baseline="-25000">
                <a:solidFill>
                  <a:srgbClr val="FF3300"/>
                </a:solidFill>
                <a:latin typeface="Times New Roman" panose="02020603050405020304" pitchFamily="18" charset="0"/>
              </a:endParaRPr>
            </a:p>
          </p:txBody>
        </p:sp>
        <p:cxnSp>
          <p:nvCxnSpPr>
            <p:cNvPr id="13333" name="Line 52"/>
            <p:cNvCxnSpPr/>
            <p:nvPr/>
          </p:nvCxnSpPr>
          <p:spPr>
            <a:xfrm flipH="1">
              <a:off x="739" y="1249"/>
              <a:ext cx="679" cy="0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tailEnd type="triangle" w="sm" len="lg"/>
            </a:ln>
          </p:spPr>
        </p:cxnSp>
      </p:grpSp>
      <p:grpSp>
        <p:nvGrpSpPr>
          <p:cNvPr id="13334" name="Group 23"/>
          <p:cNvGrpSpPr/>
          <p:nvPr/>
        </p:nvGrpSpPr>
        <p:grpSpPr>
          <a:xfrm>
            <a:off x="2043113" y="4468813"/>
            <a:ext cx="4522787" cy="1963737"/>
            <a:chOff x="1403" y="879"/>
            <a:chExt cx="2849" cy="1237"/>
          </a:xfrm>
        </p:grpSpPr>
        <p:sp>
          <p:nvSpPr>
            <p:cNvPr id="13335" name="Text Box 28"/>
            <p:cNvSpPr txBox="1"/>
            <p:nvPr/>
          </p:nvSpPr>
          <p:spPr>
            <a:xfrm>
              <a:off x="1403" y="908"/>
              <a:ext cx="304" cy="32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spcBef>
                  <a:spcPct val="50000"/>
                </a:spcBef>
              </a:pPr>
              <a:r>
                <a:rPr lang="en-GB" altLang="zh-CN" sz="2800" b="1">
                  <a:solidFill>
                    <a:srgbClr val="0000FF"/>
                  </a:solidFill>
                  <a:latin typeface="Times New Roman" panose="02020603050405020304" pitchFamily="18" charset="0"/>
                </a:rPr>
                <a:t>A</a:t>
              </a:r>
              <a:endPara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3336" name="Text Box 29"/>
            <p:cNvSpPr txBox="1"/>
            <p:nvPr/>
          </p:nvSpPr>
          <p:spPr>
            <a:xfrm>
              <a:off x="3965" y="879"/>
              <a:ext cx="287" cy="32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spcBef>
                  <a:spcPct val="50000"/>
                </a:spcBef>
              </a:pPr>
              <a:r>
                <a:rPr lang="en-GB" altLang="zh-CN" sz="2800" b="1">
                  <a:solidFill>
                    <a:srgbClr val="0000FF"/>
                  </a:solidFill>
                  <a:latin typeface="Times New Roman" panose="02020603050405020304" pitchFamily="18" charset="0"/>
                </a:rPr>
                <a:t>B</a:t>
              </a:r>
              <a:endPara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endParaRPr>
            </a:p>
          </p:txBody>
        </p:sp>
        <p:grpSp>
          <p:nvGrpSpPr>
            <p:cNvPr id="13337" name="Group 26"/>
            <p:cNvGrpSpPr/>
            <p:nvPr/>
          </p:nvGrpSpPr>
          <p:grpSpPr>
            <a:xfrm>
              <a:off x="1692" y="1157"/>
              <a:ext cx="342" cy="888"/>
              <a:chOff x="1692" y="1157"/>
              <a:chExt cx="342" cy="888"/>
            </a:xfrm>
          </p:grpSpPr>
          <p:sp>
            <p:nvSpPr>
              <p:cNvPr id="13338" name="Rectangle 23"/>
              <p:cNvSpPr/>
              <p:nvPr/>
            </p:nvSpPr>
            <p:spPr>
              <a:xfrm>
                <a:off x="1812" y="1482"/>
                <a:ext cx="102" cy="563"/>
              </a:xfrm>
              <a:prstGeom prst="rect">
                <a:avLst/>
              </a:prstGeom>
              <a:gradFill rotWithShape="1">
                <a:gsLst>
                  <a:gs pos="0">
                    <a:schemeClr val="accent1"/>
                  </a:gs>
                  <a:gs pos="50000">
                    <a:srgbClr val="FFFFFF"/>
                  </a:gs>
                  <a:gs pos="100000">
                    <a:schemeClr val="accent1"/>
                  </a:gs>
                </a:gsLst>
                <a:lin ang="0" scaled="1"/>
              </a:gradFill>
              <a:ln>
                <a:noFill/>
                <a:miter lim="800000"/>
              </a:ln>
            </p:spPr>
            <p:txBody>
              <a:bodyPr wrap="none" anchor="ctr" anchorCtr="0"/>
              <a:lstStyle>
                <a:defPPr>
                  <a:defRPr lang="zh-CN"/>
                </a:defPPr>
                <a:lvl1pPr marL="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4572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9144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3716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18288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lvl="0"/>
                <a:endParaRPr lang="zh-CN" altLang="en-US" sz="24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339" name="Oval 24"/>
              <p:cNvSpPr/>
              <p:nvPr/>
            </p:nvSpPr>
            <p:spPr>
              <a:xfrm>
                <a:off x="1692" y="1157"/>
                <a:ext cx="342" cy="341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</p:spPr>
            <p:txBody>
              <a:bodyPr wrap="none" anchor="ctr" anchorCtr="0"/>
              <a:lstStyle>
                <a:defPPr>
                  <a:defRPr lang="zh-CN"/>
                </a:defPPr>
                <a:lvl1pPr marL="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4572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9144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3716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18288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lvl="0" algn="ctr"/>
                <a:r>
                  <a:rPr lang="zh-CN" altLang="en-US" sz="3600" b="1">
                    <a:latin typeface="华文琥珀" pitchFamily="2" charset="-122"/>
                    <a:ea typeface="华文琥珀" pitchFamily="2" charset="-122"/>
                  </a:rPr>
                  <a:t>－</a:t>
                </a:r>
                <a:endParaRPr lang="zh-CN" altLang="en-US" sz="3600" b="1">
                  <a:latin typeface="华文琥珀" pitchFamily="2" charset="-122"/>
                  <a:ea typeface="华文琥珀" pitchFamily="2" charset="-122"/>
                </a:endParaRPr>
              </a:p>
            </p:txBody>
          </p:sp>
        </p:grpSp>
        <p:grpSp>
          <p:nvGrpSpPr>
            <p:cNvPr id="13340" name="Group 29"/>
            <p:cNvGrpSpPr/>
            <p:nvPr/>
          </p:nvGrpSpPr>
          <p:grpSpPr>
            <a:xfrm>
              <a:off x="3681" y="1149"/>
              <a:ext cx="342" cy="896"/>
              <a:chOff x="3681" y="1149"/>
              <a:chExt cx="342" cy="896"/>
            </a:xfrm>
          </p:grpSpPr>
          <p:sp>
            <p:nvSpPr>
              <p:cNvPr id="13341" name="Rectangle 55"/>
              <p:cNvSpPr/>
              <p:nvPr/>
            </p:nvSpPr>
            <p:spPr>
              <a:xfrm>
                <a:off x="3801" y="1482"/>
                <a:ext cx="102" cy="563"/>
              </a:xfrm>
              <a:prstGeom prst="rect">
                <a:avLst/>
              </a:prstGeom>
              <a:gradFill rotWithShape="1">
                <a:gsLst>
                  <a:gs pos="0">
                    <a:schemeClr val="accent1"/>
                  </a:gs>
                  <a:gs pos="50000">
                    <a:srgbClr val="FFFFFF"/>
                  </a:gs>
                  <a:gs pos="100000">
                    <a:schemeClr val="accent1"/>
                  </a:gs>
                </a:gsLst>
                <a:lin ang="0" scaled="1"/>
              </a:gradFill>
              <a:ln>
                <a:noFill/>
                <a:miter lim="800000"/>
              </a:ln>
            </p:spPr>
            <p:txBody>
              <a:bodyPr wrap="none" anchor="ctr" anchorCtr="0"/>
              <a:lstStyle>
                <a:defPPr>
                  <a:defRPr lang="zh-CN"/>
                </a:defPPr>
                <a:lvl1pPr marL="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4572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9144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3716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18288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lvl="0"/>
                <a:endParaRPr lang="zh-CN" altLang="en-US" sz="24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342" name="Oval 56"/>
              <p:cNvSpPr/>
              <p:nvPr/>
            </p:nvSpPr>
            <p:spPr>
              <a:xfrm>
                <a:off x="3681" y="1149"/>
                <a:ext cx="342" cy="341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</p:spPr>
            <p:txBody>
              <a:bodyPr wrap="none" anchor="ctr" anchorCtr="0"/>
              <a:lstStyle>
                <a:defPPr>
                  <a:defRPr lang="zh-CN"/>
                </a:defPPr>
                <a:lvl1pPr marL="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4572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9144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3716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18288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lvl="0" algn="ctr"/>
                <a:r>
                  <a:rPr lang="zh-CN" altLang="en-US" sz="3600" b="1">
                    <a:latin typeface="华文琥珀" pitchFamily="2" charset="-122"/>
                    <a:ea typeface="华文琥珀" pitchFamily="2" charset="-122"/>
                  </a:rPr>
                  <a:t>＋</a:t>
                </a:r>
                <a:endParaRPr lang="zh-CN" altLang="en-US" sz="3600" b="1">
                  <a:latin typeface="华文琥珀" pitchFamily="2" charset="-122"/>
                  <a:ea typeface="华文琥珀" pitchFamily="2" charset="-122"/>
                </a:endParaRPr>
              </a:p>
            </p:txBody>
          </p:sp>
        </p:grpSp>
        <p:sp>
          <p:nvSpPr>
            <p:cNvPr id="13343" name="Rectangle 33"/>
            <p:cNvSpPr/>
            <p:nvPr/>
          </p:nvSpPr>
          <p:spPr>
            <a:xfrm>
              <a:off x="1544" y="2052"/>
              <a:ext cx="2630" cy="6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miter lim="800000"/>
            </a:ln>
          </p:spPr>
          <p:txBody>
            <a:bodyPr wrap="none"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/>
              <a:endParaRPr lang="zh-CN" altLang="en-US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3344" name="Group 33"/>
          <p:cNvGrpSpPr/>
          <p:nvPr/>
        </p:nvGrpSpPr>
        <p:grpSpPr>
          <a:xfrm>
            <a:off x="2763838" y="5173663"/>
            <a:ext cx="1119187" cy="546100"/>
            <a:chOff x="4596" y="1066"/>
            <a:chExt cx="705" cy="344"/>
          </a:xfrm>
        </p:grpSpPr>
        <p:sp>
          <p:nvSpPr>
            <p:cNvPr id="13345" name="Text Box 43"/>
            <p:cNvSpPr txBox="1"/>
            <p:nvPr/>
          </p:nvSpPr>
          <p:spPr>
            <a:xfrm>
              <a:off x="4845" y="1083"/>
              <a:ext cx="456" cy="32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spcBef>
                  <a:spcPct val="50000"/>
                </a:spcBef>
              </a:pPr>
              <a:r>
                <a:rPr lang="en-GB" altLang="zh-CN" sz="2800" b="1" i="1">
                  <a:solidFill>
                    <a:srgbClr val="FF3300"/>
                  </a:solidFill>
                  <a:latin typeface="Times New Roman" panose="02020603050405020304" pitchFamily="18" charset="0"/>
                </a:rPr>
                <a:t>F</a:t>
              </a:r>
              <a:r>
                <a:rPr lang="en-GB" altLang="zh-CN" sz="2400" b="1" baseline="-25000">
                  <a:solidFill>
                    <a:srgbClr val="FF3300"/>
                  </a:solidFill>
                  <a:latin typeface="Times New Roman" panose="02020603050405020304" pitchFamily="18" charset="0"/>
                </a:rPr>
                <a:t>BA</a:t>
              </a:r>
              <a:endParaRPr lang="en-US" altLang="zh-CN" sz="2400" b="1" baseline="-25000">
                <a:solidFill>
                  <a:srgbClr val="FF3300"/>
                </a:solidFill>
                <a:latin typeface="Times New Roman" panose="02020603050405020304" pitchFamily="18" charset="0"/>
              </a:endParaRPr>
            </a:p>
          </p:txBody>
        </p:sp>
        <p:cxnSp>
          <p:nvCxnSpPr>
            <p:cNvPr id="13346" name="Line 52"/>
            <p:cNvCxnSpPr/>
            <p:nvPr/>
          </p:nvCxnSpPr>
          <p:spPr>
            <a:xfrm>
              <a:off x="4596" y="1066"/>
              <a:ext cx="679" cy="0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tailEnd type="triangle" w="sm" len="lg"/>
            </a:ln>
          </p:spPr>
        </p:cxnSp>
      </p:grpSp>
      <p:cxnSp>
        <p:nvCxnSpPr>
          <p:cNvPr id="13347" name="Line 36"/>
          <p:cNvCxnSpPr/>
          <p:nvPr/>
        </p:nvCxnSpPr>
        <p:spPr>
          <a:xfrm>
            <a:off x="1809750" y="5178425"/>
            <a:ext cx="5387975" cy="0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 animBg="1"/>
      <p:bldP spid="13330" grpId="0" animBg="1"/>
      <p:bldP spid="13347" grpId="0" animBg="1"/>
    </p:bldLst>
  </p:timing>
</p:sld>
</file>

<file path=ppt/tags/tag1.xml><?xml version="1.0" encoding="utf-8"?>
<p:tagLst xmlns:p="http://schemas.openxmlformats.org/presentationml/2006/main">
  <p:tag name="KSO_WM_DIAGRAM_VIRTUALLY_FRAME" val="{&quot;height&quot;:415.69999889511837,&quot;left&quot;:308.29996062992126,&quot;top&quot;:85.29999996988904,&quot;width&quot;:394.3000002479313}"/>
</p:tagLst>
</file>

<file path=ppt/tags/tag2.xml><?xml version="1.0" encoding="utf-8"?>
<p:tagLst xmlns:p="http://schemas.openxmlformats.org/presentationml/2006/main">
  <p:tag name="KSO_WM_DIAGRAM_VIRTUALLY_FRAME" val="{&quot;height&quot;:415.69999889511837,&quot;left&quot;:308.29996062992126,&quot;top&quot;:85.29999996988904,&quot;width&quot;:394.3000002479313}"/>
</p:tagLst>
</file>

<file path=ppt/tags/tag3.xml><?xml version="1.0" encoding="utf-8"?>
<p:tagLst xmlns:p="http://schemas.openxmlformats.org/presentationml/2006/main">
  <p:tag name="KSO_WM_DIAGRAM_VIRTUALLY_FRAME" val="{&quot;height&quot;:415.69999889511837,&quot;left&quot;:308.29996062992126,&quot;top&quot;:85.29999996988904,&quot;width&quot;:394.3000002479313}"/>
</p:tagLst>
</file>

<file path=ppt/tags/tag4.xml><?xml version="1.0" encoding="utf-8"?>
<p:tagLst xmlns:p="http://schemas.openxmlformats.org/presentationml/2006/main">
  <p:tag name="KSO_WM_DIAGRAM_VIRTUALLY_FRAME" val="{&quot;height&quot;:415.69999889511837,&quot;left&quot;:308.29996062992126,&quot;top&quot;:85.29999996988904,&quot;width&quot;:394.3000002479313}"/>
</p:tagLst>
</file>

<file path=ppt/tags/tag5.xml><?xml version="1.0" encoding="utf-8"?>
<p:tagLst xmlns:p="http://schemas.openxmlformats.org/presentationml/2006/main">
  <p:tag name="KSO_WM_DIAGRAM_VIRTUALLY_FRAME" val="{&quot;height&quot;:415.69999889511837,&quot;left&quot;:308.29996062992126,&quot;top&quot;:85.29999996988904,&quot;width&quot;:394.3000002479313}"/>
</p:tagLst>
</file>

<file path=ppt/tags/tag6.xml><?xml version="1.0" encoding="utf-8"?>
<p:tagLst xmlns:p="http://schemas.openxmlformats.org/presentationml/2006/main">
  <p:tag name="KSO_WM_DIAGRAM_VIRTUALLY_FRAME" val="{&quot;height&quot;:415.69999889511837,&quot;left&quot;:308.29996062992126,&quot;top&quot;:85.29999996988904,&quot;width&quot;:394.3000002479313}"/>
</p:tagLst>
</file>

<file path=ppt/tags/tag7.xml><?xml version="1.0" encoding="utf-8"?>
<p:tagLst xmlns:p="http://schemas.openxmlformats.org/presentationml/2006/main">
  <p:tag name="KSO_WM_DIAGRAM_VIRTUALLY_FRAME" val="{&quot;height&quot;:415.69999889511837,&quot;left&quot;:308.29996062992126,&quot;top&quot;:85.29999996988904,&quot;width&quot;:394.3000002479313}"/>
</p:tagLst>
</file>

<file path=ppt/tags/tag8.xml><?xml version="1.0" encoding="utf-8"?>
<p:tagLst xmlns:p="http://schemas.openxmlformats.org/presentationml/2006/main">
  <p:tag name="KSO_WM_DIAGRAM_VIRTUALLY_FRAME" val="{&quot;height&quot;:415.69999889511837,&quot;left&quot;:308.29996062992126,&quot;top&quot;:85.29999996988904,&quot;width&quot;:394.3000002479313}"/>
</p:tagLst>
</file>

<file path=ppt/tags/tag9.xml><?xml version="1.0" encoding="utf-8"?>
<p:tagLst xmlns:p="http://schemas.openxmlformats.org/presentationml/2006/main">
  <p:tag name="AS_OS" val="Unix 3.10 unknown"/>
  <p:tag name="AS_RELEASE_DATE" val="2023.03.31"/>
  <p:tag name="AS_TITLE" val="Aspose.Slides for Java"/>
  <p:tag name="AS_VERSION" val="23.3"/>
  <p:tag name="COMMONDATA" val="eyJoZGlkIjoiOWM4YWJmZDcxZTI0YTc1YWE2Njc0ZGQxYTAyN2EyMmEifQ=="/>
  <p:tag name="commondata" val="eyJoZGlkIjoiMDFiNGFkYTFmZDYwY2YxZmMwN2RlYmEzMDIyOTJlODgifQ==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1531</Words>
  <Application>WPS 演示</Application>
  <PresentationFormat>On-screen Show (4:3)</PresentationFormat>
  <Paragraphs>248</Paragraphs>
  <Slides>19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23</vt:i4>
      </vt:variant>
      <vt:variant>
        <vt:lpstr>幻灯片标题</vt:lpstr>
      </vt:variant>
      <vt:variant>
        <vt:i4>19</vt:i4>
      </vt:variant>
    </vt:vector>
  </HeadingPairs>
  <TitlesOfParts>
    <vt:vector size="56" baseType="lpstr">
      <vt:lpstr>Arial</vt:lpstr>
      <vt:lpstr>宋体</vt:lpstr>
      <vt:lpstr>Wingdings</vt:lpstr>
      <vt:lpstr>华文新魏</vt:lpstr>
      <vt:lpstr>黑体</vt:lpstr>
      <vt:lpstr>楷体_GB2312</vt:lpstr>
      <vt:lpstr>新宋体</vt:lpstr>
      <vt:lpstr>Times New Roman</vt:lpstr>
      <vt:lpstr>华文琥珀</vt:lpstr>
      <vt:lpstr>微软雅黑</vt:lpstr>
      <vt:lpstr>Arial Unicode MS</vt:lpstr>
      <vt:lpstr>Calibri</vt:lpstr>
      <vt:lpstr>Verdana</vt:lpstr>
      <vt:lpstr>默认设计模板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Paint.Picture</vt:lpstr>
      <vt:lpstr>Equation.KSEE3</vt:lpstr>
      <vt:lpstr>Equation.KSEE3</vt:lpstr>
      <vt:lpstr>Equation.KSEE3</vt:lpstr>
      <vt:lpstr>Equation.KSEE3</vt:lpstr>
      <vt:lpstr>Paint.Picture</vt:lpstr>
      <vt:lpstr>Paint.Picture</vt:lpstr>
      <vt:lpstr>Paint.Picture</vt:lpstr>
      <vt:lpstr>Equation.KSEE3</vt:lpstr>
      <vt:lpstr>Equation.KSEE3</vt:lpstr>
      <vt:lpstr>Equation.KSEE3</vt:lpstr>
      <vt:lpstr>Equation.KSEE3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奔月</cp:lastModifiedBy>
  <cp:revision>3</cp:revision>
  <cp:lastPrinted>2024-08-21T10:39:00Z</cp:lastPrinted>
  <dcterms:created xsi:type="dcterms:W3CDTF">2024-08-21T10:39:00Z</dcterms:created>
  <dcterms:modified xsi:type="dcterms:W3CDTF">2024-08-28T02:20:24Z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BA574B2474F74ABA9F3047E35764D752_13</vt:lpwstr>
  </property>
  <property fmtid="{D5CDD505-2E9C-101B-9397-08002B2CF9AE}" pid="7" name="KSOProductBuildVer">
    <vt:lpwstr>2052-12.1.0.15946</vt:lpwstr>
  </property>
</Properties>
</file>