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5" r:id="rId5"/>
    <p:sldId id="271" r:id="rId6"/>
    <p:sldId id="311" r:id="rId7"/>
    <p:sldId id="308" r:id="rId8"/>
    <p:sldId id="309" r:id="rId9"/>
    <p:sldId id="276" r:id="rId10"/>
    <p:sldId id="304" r:id="rId11"/>
    <p:sldId id="294" r:id="rId12"/>
    <p:sldId id="305" r:id="rId13"/>
    <p:sldId id="274" r:id="rId14"/>
    <p:sldId id="306" r:id="rId15"/>
    <p:sldId id="310" r:id="rId16"/>
    <p:sldId id="260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User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108"/>
      </p:cViewPr>
      <p:guideLst>
        <p:guide orient="horz" pos="2160"/>
        <p:guide pos="38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DD3CC8-AE1D-453C-9333-833B89510DD9}" type="doc">
      <dgm:prSet loTypeId="urn:microsoft.com/office/officeart/2005/8/layout/hierarchy1#1" loCatId="hierarchy" qsTypeId="urn:microsoft.com/office/officeart/2005/8/quickstyle/simple1#1" qsCatId="simple" csTypeId="urn:microsoft.com/office/officeart/2005/8/colors/colorful3#1" csCatId="colorful" phldr="1"/>
      <dgm:spPr/>
      <dgm:t>
        <a:bodyPr/>
        <a:lstStyle/>
        <a:p>
          <a:endParaRPr lang="zh-CN" altLang="en-US"/>
        </a:p>
      </dgm:t>
    </dgm:pt>
    <dgm:pt modelId="{5EDC4F43-E640-4E8A-A0BF-08A4EA69B49E}" cxnId="{4464DDED-CD50-4D38-AD7C-3E1117D1E445}" type="parTrans">
      <dgm:prSet custT="1"/>
      <dgm:spPr/>
      <dgm:t>
        <a:bodyPr/>
        <a:lstStyle/>
        <a:p>
          <a:endParaRPr lang="zh-CN" altLang="en-US" sz="1800"/>
        </a:p>
      </dgm:t>
    </dgm:pt>
    <dgm:pt modelId="{6E2DB834-433E-4967-BE41-F33460FDA0C8}">
      <dgm:prSet phldrT="[文本]" custT="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>
            <a:lnSpc>
              <a:spcPct val="120000"/>
            </a:lnSpc>
            <a:spcAft>
              <a:spcPct val="0"/>
            </a:spcAft>
          </a:pPr>
          <a:r>
            <a:rPr lang="zh-CN" altLang="en-US" sz="180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rPr>
            <a:t>波动问题多解的主要因素</a:t>
          </a:r>
          <a:endParaRPr lang="zh-CN" altLang="en-US" sz="1800"/>
        </a:p>
      </dgm:t>
    </dgm:pt>
    <dgm:pt modelId="{30B98A17-3D7E-4EA8-8D11-30E8936765C2}" cxnId="{303E017E-91CF-4C59-B5C9-3CC8648DB780}" type="parTrans">
      <dgm:prSet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zh-CN" altLang="en-US" sz="1800"/>
        </a:p>
      </dgm:t>
    </dgm:pt>
    <dgm:pt modelId="{5740E70F-2BBE-4365-B4CC-1126F0CF7F84}">
      <dgm:prSet phldrT="[文本]" custT="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altLang="en-US" sz="180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rPr>
            <a:t>周期性</a:t>
          </a:r>
          <a:endParaRPr lang="zh-CN" altLang="en-US" sz="1800"/>
        </a:p>
      </dgm:t>
    </dgm:pt>
    <dgm:pt modelId="{B709FE3D-7FA4-4E18-B95A-DB2002B60476}" cxnId="{F61E3317-550E-4BE5-A05D-A1A1C939CF6B}" type="parTrans">
      <dgm:prSet custT="1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zh-CN" altLang="en-US" sz="1800"/>
        </a:p>
      </dgm:t>
    </dgm:pt>
    <dgm:pt modelId="{724F198F-7268-49C6-9D38-ABBAE1472EF0}">
      <dgm:prSet phldrT="[文本]" custT="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altLang="en-US" sz="180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rPr>
            <a:t>时间周期性</a:t>
          </a:r>
          <a:endParaRPr lang="zh-CN" altLang="en-US" sz="1800"/>
        </a:p>
      </dgm:t>
    </dgm:pt>
    <dgm:pt modelId="{1D74D201-DE9C-4CA9-9D5E-BAE8F4F75942}" cxnId="{F61E3317-550E-4BE5-A05D-A1A1C939CF6B}" type="sibTrans">
      <dgm:prSet custT="1"/>
      <dgm:spPr/>
      <dgm:t>
        <a:bodyPr/>
        <a:lstStyle/>
        <a:p>
          <a:endParaRPr lang="zh-CN" altLang="en-US" sz="1800"/>
        </a:p>
      </dgm:t>
    </dgm:pt>
    <dgm:pt modelId="{F797EAC5-EFD7-4A41-AB8F-0CE3CFA068BE}" cxnId="{63277D2E-AAF8-470B-99ED-C2769D861CEA}" type="parTrans">
      <dgm:prSet custT="1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zh-CN" altLang="en-US" sz="1800"/>
        </a:p>
      </dgm:t>
    </dgm:pt>
    <dgm:pt modelId="{6CACEC72-504C-4FC5-A630-C7E8FD1E1348}">
      <dgm:prSet phldrT="[文本]" custT="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altLang="en-US" sz="180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rPr>
            <a:t>空间周期性</a:t>
          </a:r>
          <a:endParaRPr lang="zh-CN" altLang="en-US" sz="1800"/>
        </a:p>
      </dgm:t>
    </dgm:pt>
    <dgm:pt modelId="{AD5F3C77-502F-4280-91ED-28886FD6E195}" cxnId="{63277D2E-AAF8-470B-99ED-C2769D861CEA}" type="sibTrans">
      <dgm:prSet custT="1"/>
      <dgm:spPr/>
      <dgm:t>
        <a:bodyPr/>
        <a:lstStyle/>
        <a:p>
          <a:endParaRPr lang="zh-CN" altLang="en-US" sz="1800"/>
        </a:p>
      </dgm:t>
    </dgm:pt>
    <dgm:pt modelId="{42336EFC-744A-43A1-A04D-1B5C1BABF221}" cxnId="{303E017E-91CF-4C59-B5C9-3CC8648DB780}" type="sibTrans">
      <dgm:prSet custT="1"/>
      <dgm:spPr/>
      <dgm:t>
        <a:bodyPr/>
        <a:lstStyle/>
        <a:p>
          <a:endParaRPr lang="zh-CN" altLang="en-US" sz="1800"/>
        </a:p>
      </dgm:t>
    </dgm:pt>
    <dgm:pt modelId="{2DFAE68C-D6DB-4D5A-9E53-3F10E50B1982}" cxnId="{74885A00-E13F-43D0-BA2F-0B3994EE276C}" type="parTrans">
      <dgm:prSet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zh-CN" altLang="en-US" sz="1800"/>
        </a:p>
      </dgm:t>
    </dgm:pt>
    <dgm:pt modelId="{02A1359C-08D0-46D4-92D6-5321C92A4375}">
      <dgm:prSet phldrT="[文本]" custT="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altLang="en-US" sz="180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rPr>
            <a:t>双向性</a:t>
          </a:r>
          <a:endParaRPr lang="zh-CN" altLang="en-US" sz="1800"/>
        </a:p>
      </dgm:t>
    </dgm:pt>
    <dgm:pt modelId="{DB095983-EDE7-4B22-A4E0-99BF011CE9DA}" cxnId="{E95C41C2-F120-422A-B91C-57CF7784B361}" type="parTrans">
      <dgm:prSet custT="1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zh-CN" altLang="en-US" sz="1800"/>
        </a:p>
      </dgm:t>
    </dgm:pt>
    <dgm:pt modelId="{8BC60184-B40A-4D8F-BB0A-BE3E4D32BFDE}">
      <dgm:prSet phldrT="[文本]" custT="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>
            <a:lnSpc>
              <a:spcPct val="110000"/>
            </a:lnSpc>
            <a:spcAft>
              <a:spcPct val="0"/>
            </a:spcAft>
          </a:pPr>
          <a:r>
            <a:rPr lang="zh-CN" altLang="en-US" sz="180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rPr>
            <a:t>传播方向</a:t>
          </a:r>
          <a:endParaRPr lang="en-US" altLang="zh-CN" sz="1800">
            <a:effectLst/>
            <a:latin typeface="黑体" panose="02010609060101010101" pitchFamily="49" charset="-122"/>
            <a:ea typeface="黑体" panose="02010609060101010101" pitchFamily="49" charset="-122"/>
            <a:cs typeface="Times New Roman" panose="02020603050405020304" pitchFamily="18" charset="0"/>
          </a:endParaRPr>
        </a:p>
        <a:p>
          <a:pPr>
            <a:lnSpc>
              <a:spcPct val="110000"/>
            </a:lnSpc>
            <a:spcAft>
              <a:spcPct val="0"/>
            </a:spcAft>
          </a:pPr>
          <a:r>
            <a:rPr lang="zh-CN" altLang="en-US" sz="180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rPr>
            <a:t>双向性</a:t>
          </a:r>
          <a:endParaRPr lang="zh-CN" altLang="en-US" sz="1800"/>
        </a:p>
      </dgm:t>
    </dgm:pt>
    <dgm:pt modelId="{4EE23874-5819-4212-93E3-570951F03B23}" cxnId="{E95C41C2-F120-422A-B91C-57CF7784B361}" type="sibTrans">
      <dgm:prSet custT="1"/>
      <dgm:spPr/>
      <dgm:t>
        <a:bodyPr/>
        <a:lstStyle/>
        <a:p>
          <a:endParaRPr lang="zh-CN" altLang="en-US" sz="1800"/>
        </a:p>
      </dgm:t>
    </dgm:pt>
    <dgm:pt modelId="{3204A8BD-7E2B-4330-B2FD-EB38790C9B78}" cxnId="{AB434EC8-1DBA-4D12-ACBD-08D906108B02}" type="parTrans">
      <dgm:prSet custT="1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zh-CN" altLang="en-US" sz="1800"/>
        </a:p>
      </dgm:t>
    </dgm:pt>
    <dgm:pt modelId="{3AE8878A-F25A-43A9-90E6-6577BB63D36B}">
      <dgm:prSet phldrT="[文本]" custT="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>
            <a:lnSpc>
              <a:spcPct val="110000"/>
            </a:lnSpc>
            <a:spcAft>
              <a:spcPct val="0"/>
            </a:spcAft>
          </a:pPr>
          <a:r>
            <a:rPr lang="zh-CN" altLang="en-US" sz="180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rPr>
            <a:t>振动方向</a:t>
          </a:r>
          <a:endParaRPr lang="en-US" altLang="zh-CN" sz="1800">
            <a:effectLst/>
            <a:latin typeface="黑体" panose="02010609060101010101" pitchFamily="49" charset="-122"/>
            <a:ea typeface="黑体" panose="02010609060101010101" pitchFamily="49" charset="-122"/>
            <a:cs typeface="Times New Roman" panose="02020603050405020304" pitchFamily="18" charset="0"/>
          </a:endParaRPr>
        </a:p>
        <a:p>
          <a:pPr>
            <a:lnSpc>
              <a:spcPct val="110000"/>
            </a:lnSpc>
            <a:spcAft>
              <a:spcPct val="0"/>
            </a:spcAft>
          </a:pPr>
          <a:r>
            <a:rPr lang="zh-CN" altLang="en-US" sz="180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rPr>
            <a:t>双向性</a:t>
          </a:r>
          <a:endParaRPr lang="zh-CN" altLang="en-US" sz="1800"/>
        </a:p>
      </dgm:t>
    </dgm:pt>
    <dgm:pt modelId="{4C6ED611-FD8A-4E03-A8B0-3D3CC7D51B50}" cxnId="{AB434EC8-1DBA-4D12-ACBD-08D906108B02}" type="sibTrans">
      <dgm:prSet custT="1"/>
      <dgm:spPr/>
      <dgm:t>
        <a:bodyPr/>
        <a:lstStyle/>
        <a:p>
          <a:endParaRPr lang="zh-CN" altLang="en-US" sz="1800"/>
        </a:p>
      </dgm:t>
    </dgm:pt>
    <dgm:pt modelId="{CC7134D7-CF71-4C02-80C4-9B0599B68716}" cxnId="{74885A00-E13F-43D0-BA2F-0B3994EE276C}" type="sibTrans">
      <dgm:prSet custT="1"/>
      <dgm:spPr/>
      <dgm:t>
        <a:bodyPr/>
        <a:lstStyle/>
        <a:p>
          <a:endParaRPr lang="zh-CN" altLang="en-US" sz="1800"/>
        </a:p>
      </dgm:t>
    </dgm:pt>
    <dgm:pt modelId="{8E3B5987-E938-4DDB-B071-E2CEA2A97DC0}" cxnId="{4464DDED-CD50-4D38-AD7C-3E1117D1E445}" type="sibTrans">
      <dgm:prSet custT="1"/>
      <dgm:spPr/>
      <dgm:t>
        <a:bodyPr/>
        <a:lstStyle/>
        <a:p>
          <a:endParaRPr lang="zh-CN" altLang="en-US" sz="1800"/>
        </a:p>
      </dgm:t>
    </dgm:pt>
    <dgm:pt modelId="{85348060-DAAB-4CD2-AA62-75E574B524F5}" type="pres">
      <dgm:prSet presAssocID="{12DD3CC8-AE1D-453C-9333-833B89510DD9}" presName="hierChild1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B2CFDC1-8FA3-411B-9181-A8B1303BEC10}" type="pres">
      <dgm:prSet presAssocID="{6E2DB834-433E-4967-BE41-F33460FDA0C8}" presName="hierRoot1"/>
      <dgm:spPr/>
      <dgm:t>
        <a:bodyPr/>
        <a:lstStyle/>
        <a:p/>
      </dgm:t>
    </dgm:pt>
    <dgm:pt modelId="{142D989E-ADFB-4924-9AEA-92D1C31150DE}" type="pres">
      <dgm:prSet presAssocID="{6E2DB834-433E-4967-BE41-F33460FDA0C8}" presName="composite"/>
      <dgm:spPr/>
      <dgm:t>
        <a:bodyPr/>
        <a:lstStyle/>
        <a:p/>
      </dgm:t>
    </dgm:pt>
    <dgm:pt modelId="{977450A7-21F9-487F-87EC-1B33CF185755}" type="pres">
      <dgm:prSet presAssocID="{6E2DB834-433E-4967-BE41-F33460FDA0C8}" presName="background" presStyleLbl="node0" presStyleCnt="1"/>
      <dgm:spPr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/>
      </dgm:t>
    </dgm:pt>
    <dgm:pt modelId="{A9F5E534-349D-47E8-9E9D-14CFAA82E3F7}" type="pres">
      <dgm:prSet presAssocID="{6E2DB834-433E-4967-BE41-F33460FDA0C8}" presName="text" presStyleLbl="fgAcc0" presStyleCnt="1" custScaleX="127181" custLinFactNeighborX="59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9A5E1B0-E612-4BAC-960F-5E0B00C00D96}" type="pres">
      <dgm:prSet presAssocID="{6E2DB834-433E-4967-BE41-F33460FDA0C8}" presName="hierChild2"/>
      <dgm:spPr/>
      <dgm:t>
        <a:bodyPr/>
        <a:lstStyle/>
        <a:p/>
      </dgm:t>
    </dgm:pt>
    <dgm:pt modelId="{CCCB3614-18CF-4B3F-8DAB-AD4372DF0DFF}" type="pres">
      <dgm:prSet presAssocID="{30B98A17-3D7E-4EA8-8D11-30E8936765C2}" presName="Name10" presStyleLbl="parChTrans1D2" presStyleIdx="1" presStyleCnt="2"/>
      <dgm:spPr/>
      <dgm:t>
        <a:bodyPr/>
        <a:lstStyle/>
        <a:p>
          <a:endParaRPr lang="zh-CN" altLang="en-US"/>
        </a:p>
      </dgm:t>
    </dgm:pt>
    <dgm:pt modelId="{1E0224CD-33A8-4CD0-B8B7-2A7510A2D554}" type="pres">
      <dgm:prSet presAssocID="{5740E70F-2BBE-4365-B4CC-1126F0CF7F84}" presName="hierRoot2"/>
      <dgm:spPr/>
      <dgm:t>
        <a:bodyPr/>
        <a:lstStyle/>
        <a:p/>
      </dgm:t>
    </dgm:pt>
    <dgm:pt modelId="{F429D1FD-B68B-446C-A836-620BE0CD3410}" type="pres">
      <dgm:prSet presAssocID="{5740E70F-2BBE-4365-B4CC-1126F0CF7F84}" presName="composite2"/>
      <dgm:spPr/>
      <dgm:t>
        <a:bodyPr/>
        <a:lstStyle/>
        <a:p/>
      </dgm:t>
    </dgm:pt>
    <dgm:pt modelId="{03D13C2B-89FA-4BD3-8BBE-3280C382FBE9}" type="pres">
      <dgm:prSet presAssocID="{5740E70F-2BBE-4365-B4CC-1126F0CF7F84}" presName="background2" presStyleLbl="node2" presStyleCnt="2"/>
      <dgm:spPr>
        <a:solidFill>
          <a:srgbClr val="FCA30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/>
      </dgm:t>
    </dgm:pt>
    <dgm:pt modelId="{E829A4D2-0885-4578-8B1D-71FF03539BDF}" type="pres">
      <dgm:prSet presAssocID="{5740E70F-2BBE-4365-B4CC-1126F0CF7F84}" presName="text2" presStyleLbl="fgAcc2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9BE69EB-C3AC-44FF-A618-83CCBB672010}" type="pres">
      <dgm:prSet presAssocID="{5740E70F-2BBE-4365-B4CC-1126F0CF7F84}" presName="hierChild3"/>
      <dgm:spPr/>
      <dgm:t>
        <a:bodyPr/>
        <a:lstStyle/>
        <a:p/>
      </dgm:t>
    </dgm:pt>
    <dgm:pt modelId="{B2147D79-A6C2-411E-B447-076E26A8E059}" type="pres">
      <dgm:prSet presAssocID="{B709FE3D-7FA4-4E18-B95A-DB2002B60476}" presName="Name17" presStyleLbl="parChTrans1D3" presStyleIdx="3" presStyleCnt="4"/>
      <dgm:spPr/>
      <dgm:t>
        <a:bodyPr/>
        <a:lstStyle/>
        <a:p>
          <a:endParaRPr lang="zh-CN" altLang="en-US"/>
        </a:p>
      </dgm:t>
    </dgm:pt>
    <dgm:pt modelId="{E3183E7A-0272-47DC-B7CA-3CF2B6F15014}" type="pres">
      <dgm:prSet presAssocID="{724F198F-7268-49C6-9D38-ABBAE1472EF0}" presName="hierRoot3"/>
      <dgm:spPr/>
      <dgm:t>
        <a:bodyPr/>
        <a:lstStyle/>
        <a:p/>
      </dgm:t>
    </dgm:pt>
    <dgm:pt modelId="{7109DEE1-D251-405C-887E-F9D60085C373}" type="pres">
      <dgm:prSet presAssocID="{724F198F-7268-49C6-9D38-ABBAE1472EF0}" presName="composite3"/>
      <dgm:spPr/>
      <dgm:t>
        <a:bodyPr/>
        <a:lstStyle/>
        <a:p/>
      </dgm:t>
    </dgm:pt>
    <dgm:pt modelId="{775E472A-E094-4353-9445-F47DBB2449C6}" type="pres">
      <dgm:prSet presAssocID="{724F198F-7268-49C6-9D38-ABBAE1472EF0}" presName="background3" presStyleLbl="node3" presStyleCnt="4"/>
      <dgm:spPr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/>
      </dgm:t>
    </dgm:pt>
    <dgm:pt modelId="{73B190E7-1D74-4DB0-AC5E-7C15D8A28252}" type="pres">
      <dgm:prSet presAssocID="{724F198F-7268-49C6-9D38-ABBAE1472EF0}" presName="text3" presStyleLbl="fgAcc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F1E174B-4345-4430-A2ED-6027BAA0753E}" type="pres">
      <dgm:prSet presAssocID="{724F198F-7268-49C6-9D38-ABBAE1472EF0}" presName="hierChild4"/>
      <dgm:spPr/>
      <dgm:t>
        <a:bodyPr/>
        <a:lstStyle/>
        <a:p/>
      </dgm:t>
    </dgm:pt>
    <dgm:pt modelId="{C4370AB8-73C2-4AB0-86CE-17691B7A0B14}" type="pres">
      <dgm:prSet presAssocID="{F797EAC5-EFD7-4A41-AB8F-0CE3CFA068BE}" presName="Name17" presStyleLbl="parChTrans1D3" presStyleIdx="2" presStyleCnt="4"/>
      <dgm:spPr/>
      <dgm:t>
        <a:bodyPr/>
        <a:lstStyle/>
        <a:p>
          <a:endParaRPr lang="zh-CN" altLang="en-US"/>
        </a:p>
      </dgm:t>
    </dgm:pt>
    <dgm:pt modelId="{4E15EE78-D386-4085-88D4-2A5F4DAA5132}" type="pres">
      <dgm:prSet presAssocID="{6CACEC72-504C-4FC5-A630-C7E8FD1E1348}" presName="hierRoot3"/>
      <dgm:spPr/>
      <dgm:t>
        <a:bodyPr/>
        <a:lstStyle/>
        <a:p/>
      </dgm:t>
    </dgm:pt>
    <dgm:pt modelId="{6FCAC940-1FC1-45AB-8163-8C49931A003B}" type="pres">
      <dgm:prSet presAssocID="{6CACEC72-504C-4FC5-A630-C7E8FD1E1348}" presName="composite3"/>
      <dgm:spPr/>
      <dgm:t>
        <a:bodyPr/>
        <a:lstStyle/>
        <a:p/>
      </dgm:t>
    </dgm:pt>
    <dgm:pt modelId="{1494916D-BFCE-412A-8F9F-F92680F5BAD2}" type="pres">
      <dgm:prSet presAssocID="{6CACEC72-504C-4FC5-A630-C7E8FD1E1348}" presName="background3" presStyleLbl="node3" presStyleIdx="1" presStyleCnt="4"/>
      <dgm:spPr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/>
      </dgm:t>
    </dgm:pt>
    <dgm:pt modelId="{1315D6F9-49D8-4461-9C24-90BC8D18131F}" type="pres">
      <dgm:prSet presAssocID="{6CACEC72-504C-4FC5-A630-C7E8FD1E1348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D5C5E88-55B5-4FE4-B3DA-32DD08B915E9}" type="pres">
      <dgm:prSet presAssocID="{6CACEC72-504C-4FC5-A630-C7E8FD1E1348}" presName="hierChild4"/>
      <dgm:spPr/>
      <dgm:t>
        <a:bodyPr/>
        <a:lstStyle/>
        <a:p/>
      </dgm:t>
    </dgm:pt>
    <dgm:pt modelId="{8FB0304C-0B75-4965-BF2C-30094E65DF71}" type="pres">
      <dgm:prSet presAssocID="{2DFAE68C-D6DB-4D5A-9E53-3F10E50B1982}" presName="Name10" presStyleLbl="parChTrans1D2" presStyleCnt="2"/>
      <dgm:spPr/>
      <dgm:t>
        <a:bodyPr/>
        <a:lstStyle/>
        <a:p>
          <a:endParaRPr lang="zh-CN" altLang="en-US"/>
        </a:p>
      </dgm:t>
    </dgm:pt>
    <dgm:pt modelId="{E785EB91-8FAF-465D-B1E6-7DCC23F69B39}" type="pres">
      <dgm:prSet presAssocID="{02A1359C-08D0-46D4-92D6-5321C92A4375}" presName="hierRoot2"/>
      <dgm:spPr/>
      <dgm:t>
        <a:bodyPr/>
        <a:lstStyle/>
        <a:p/>
      </dgm:t>
    </dgm:pt>
    <dgm:pt modelId="{6CCEE16F-A0C1-4627-80E9-4D3FAFBEEFDC}" type="pres">
      <dgm:prSet presAssocID="{02A1359C-08D0-46D4-92D6-5321C92A4375}" presName="composite2"/>
      <dgm:spPr/>
      <dgm:t>
        <a:bodyPr/>
        <a:lstStyle/>
        <a:p/>
      </dgm:t>
    </dgm:pt>
    <dgm:pt modelId="{FACE1C39-681F-4071-BCFD-4FE2B565BC2E}" type="pres">
      <dgm:prSet presAssocID="{02A1359C-08D0-46D4-92D6-5321C92A4375}" presName="background2" presStyleLbl="node2" presStyleIdx="1" presStyleCnt="2"/>
      <dgm:spPr>
        <a:solidFill>
          <a:srgbClr val="FCA30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/>
      </dgm:t>
    </dgm:pt>
    <dgm:pt modelId="{2A9C8C7D-C104-4211-80F0-ACA50F7A2781}" type="pres">
      <dgm:prSet presAssocID="{02A1359C-08D0-46D4-92D6-5321C92A437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F9638CB-F282-476D-943D-6CD22178BCDB}" type="pres">
      <dgm:prSet presAssocID="{02A1359C-08D0-46D4-92D6-5321C92A4375}" presName="hierChild3"/>
      <dgm:spPr/>
      <dgm:t>
        <a:bodyPr/>
        <a:lstStyle/>
        <a:p/>
      </dgm:t>
    </dgm:pt>
    <dgm:pt modelId="{1C2D55FB-25FA-4481-B780-F553F8BAF8D9}" type="pres">
      <dgm:prSet presAssocID="{DB095983-EDE7-4B22-A4E0-99BF011CE9DA}" presName="Name17" presStyleLbl="parChTrans1D3" presStyleIdx="1" presStyleCnt="4"/>
      <dgm:spPr/>
      <dgm:t>
        <a:bodyPr/>
        <a:lstStyle/>
        <a:p>
          <a:endParaRPr lang="zh-CN" altLang="en-US"/>
        </a:p>
      </dgm:t>
    </dgm:pt>
    <dgm:pt modelId="{E0603167-F5DE-4FDE-9972-62CDE390626B}" type="pres">
      <dgm:prSet presAssocID="{8BC60184-B40A-4D8F-BB0A-BE3E4D32BFDE}" presName="hierRoot3"/>
      <dgm:spPr/>
      <dgm:t>
        <a:bodyPr/>
        <a:lstStyle/>
        <a:p/>
      </dgm:t>
    </dgm:pt>
    <dgm:pt modelId="{BB0AEA34-BCAD-4A54-A685-C6AA16E7CABB}" type="pres">
      <dgm:prSet presAssocID="{8BC60184-B40A-4D8F-BB0A-BE3E4D32BFDE}" presName="composite3"/>
      <dgm:spPr/>
      <dgm:t>
        <a:bodyPr/>
        <a:lstStyle/>
        <a:p/>
      </dgm:t>
    </dgm:pt>
    <dgm:pt modelId="{17564D4A-2233-4FEC-B120-94860347631C}" type="pres">
      <dgm:prSet presAssocID="{8BC60184-B40A-4D8F-BB0A-BE3E4D32BFDE}" presName="background3" presStyleLbl="node3" presStyleIdx="2" presStyleCnt="4"/>
      <dgm:spPr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/>
      </dgm:t>
    </dgm:pt>
    <dgm:pt modelId="{6B66FEFC-6BB6-4717-87D3-8B464FDED3E0}" type="pres">
      <dgm:prSet presAssocID="{8BC60184-B40A-4D8F-BB0A-BE3E4D32BFDE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4277C5F-5B4C-42DD-9ABD-FD55125CAF1B}" type="pres">
      <dgm:prSet presAssocID="{8BC60184-B40A-4D8F-BB0A-BE3E4D32BFDE}" presName="hierChild4"/>
      <dgm:spPr/>
      <dgm:t>
        <a:bodyPr/>
        <a:lstStyle/>
        <a:p/>
      </dgm:t>
    </dgm:pt>
    <dgm:pt modelId="{3ED71758-4B15-4F68-85F6-D3095251C42D}" type="pres">
      <dgm:prSet presAssocID="{3204A8BD-7E2B-4330-B2FD-EB38790C9B78}" presName="Name17" presStyleLbl="parChTrans1D3" presStyleCnt="4"/>
      <dgm:spPr/>
      <dgm:t>
        <a:bodyPr/>
        <a:lstStyle/>
        <a:p>
          <a:endParaRPr lang="zh-CN" altLang="en-US"/>
        </a:p>
      </dgm:t>
    </dgm:pt>
    <dgm:pt modelId="{323DE470-5D0C-4826-B2F8-52F9D419EC5A}" type="pres">
      <dgm:prSet presAssocID="{3AE8878A-F25A-43A9-90E6-6577BB63D36B}" presName="hierRoot3"/>
      <dgm:spPr/>
      <dgm:t>
        <a:bodyPr/>
        <a:lstStyle/>
        <a:p/>
      </dgm:t>
    </dgm:pt>
    <dgm:pt modelId="{21D3CBDF-E4B0-4183-98AF-5907DF287674}" type="pres">
      <dgm:prSet presAssocID="{3AE8878A-F25A-43A9-90E6-6577BB63D36B}" presName="composite3"/>
      <dgm:spPr/>
      <dgm:t>
        <a:bodyPr/>
        <a:lstStyle/>
        <a:p/>
      </dgm:t>
    </dgm:pt>
    <dgm:pt modelId="{E131C294-E491-45E7-BE6A-CCA9E15E6AA9}" type="pres">
      <dgm:prSet presAssocID="{3AE8878A-F25A-43A9-90E6-6577BB63D36B}" presName="background3" presStyleLbl="node3" presStyleIdx="3" presStyleCnt="4"/>
      <dgm:spPr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/>
      </dgm:t>
    </dgm:pt>
    <dgm:pt modelId="{A600D279-307D-4ED9-8F39-3396858A5C6F}" type="pres">
      <dgm:prSet presAssocID="{3AE8878A-F25A-43A9-90E6-6577BB63D36B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A85BAD4-3EBD-4205-92B0-1CCF4CC9D27B}" type="pres">
      <dgm:prSet presAssocID="{3AE8878A-F25A-43A9-90E6-6577BB63D36B}" presName="hierChild4"/>
      <dgm:spPr/>
      <dgm:t>
        <a:bodyPr/>
        <a:lstStyle/>
        <a:p/>
      </dgm:t>
    </dgm:pt>
  </dgm:ptLst>
  <dgm:cxnLst>
    <dgm:cxn modelId="{4464DDED-CD50-4D38-AD7C-3E1117D1E445}" srcId="{12DD3CC8-AE1D-453C-9333-833B89510DD9}" destId="{6E2DB834-433E-4967-BE41-F33460FDA0C8}" srcOrd="0" destOrd="0" parTransId="{5EDC4F43-E640-4E8A-A0BF-08A4EA69B49E}" sibTransId="{8E3B5987-E938-4DDB-B071-E2CEA2A97DC0}"/>
    <dgm:cxn modelId="{303E017E-91CF-4C59-B5C9-3CC8648DB780}" srcId="{6E2DB834-433E-4967-BE41-F33460FDA0C8}" destId="{5740E70F-2BBE-4365-B4CC-1126F0CF7F84}" srcOrd="0" destOrd="0" parTransId="{30B98A17-3D7E-4EA8-8D11-30E8936765C2}" sibTransId="{42336EFC-744A-43A1-A04D-1B5C1BABF221}"/>
    <dgm:cxn modelId="{F61E3317-550E-4BE5-A05D-A1A1C939CF6B}" srcId="{5740E70F-2BBE-4365-B4CC-1126F0CF7F84}" destId="{724F198F-7268-49C6-9D38-ABBAE1472EF0}" srcOrd="0" destOrd="0" parTransId="{B709FE3D-7FA4-4E18-B95A-DB2002B60476}" sibTransId="{1D74D201-DE9C-4CA9-9D5E-BAE8F4F75942}"/>
    <dgm:cxn modelId="{63277D2E-AAF8-470B-99ED-C2769D861CEA}" srcId="{5740E70F-2BBE-4365-B4CC-1126F0CF7F84}" destId="{6CACEC72-504C-4FC5-A630-C7E8FD1E1348}" srcOrd="1" destOrd="0" parTransId="{F797EAC5-EFD7-4A41-AB8F-0CE3CFA068BE}" sibTransId="{AD5F3C77-502F-4280-91ED-28886FD6E195}"/>
    <dgm:cxn modelId="{74885A00-E13F-43D0-BA2F-0B3994EE276C}" srcId="{6E2DB834-433E-4967-BE41-F33460FDA0C8}" destId="{02A1359C-08D0-46D4-92D6-5321C92A4375}" srcOrd="1" destOrd="0" parTransId="{2DFAE68C-D6DB-4D5A-9E53-3F10E50B1982}" sibTransId="{CC7134D7-CF71-4C02-80C4-9B0599B68716}"/>
    <dgm:cxn modelId="{E95C41C2-F120-422A-B91C-57CF7784B361}" srcId="{02A1359C-08D0-46D4-92D6-5321C92A4375}" destId="{8BC60184-B40A-4D8F-BB0A-BE3E4D32BFDE}" srcOrd="0" destOrd="0" parTransId="{DB095983-EDE7-4B22-A4E0-99BF011CE9DA}" sibTransId="{4EE23874-5819-4212-93E3-570951F03B23}"/>
    <dgm:cxn modelId="{AB434EC8-1DBA-4D12-ACBD-08D906108B02}" srcId="{02A1359C-08D0-46D4-92D6-5321C92A4375}" destId="{3AE8878A-F25A-43A9-90E6-6577BB63D36B}" srcOrd="1" destOrd="0" parTransId="{3204A8BD-7E2B-4330-B2FD-EB38790C9B78}" sibTransId="{4C6ED611-FD8A-4E03-A8B0-3D3CC7D51B50}"/>
    <dgm:cxn modelId="{A914E7FB-17B7-408F-9441-1AA8284019AA}" type="presOf" srcId="{12DD3CC8-AE1D-453C-9333-833B89510DD9}" destId="{85348060-DAAB-4CD2-AA62-75E574B524F5}" srcOrd="0" destOrd="0" presId="urn:microsoft.com/office/officeart/2005/8/layout/hierarchy1#1"/>
    <dgm:cxn modelId="{BB770005-4A01-445C-9B1D-3A3348596949}" type="presParOf" srcId="{85348060-DAAB-4CD2-AA62-75E574B524F5}" destId="{CB2CFDC1-8FA3-411B-9181-A8B1303BEC10}" srcOrd="0" destOrd="0" presId="urn:microsoft.com/office/officeart/2005/8/layout/hierarchy1#1"/>
    <dgm:cxn modelId="{0479A07A-7660-42EB-864F-249138374632}" type="presParOf" srcId="{CB2CFDC1-8FA3-411B-9181-A8B1303BEC10}" destId="{142D989E-ADFB-4924-9AEA-92D1C31150DE}" srcOrd="0" destOrd="0" presId="urn:microsoft.com/office/officeart/2005/8/layout/hierarchy1#1"/>
    <dgm:cxn modelId="{445599D5-6EE4-499F-B91C-2C16C8827786}" type="presParOf" srcId="{142D989E-ADFB-4924-9AEA-92D1C31150DE}" destId="{977450A7-21F9-487F-87EC-1B33CF185755}" srcOrd="0" destOrd="0" presId="urn:microsoft.com/office/officeart/2005/8/layout/hierarchy1#1"/>
    <dgm:cxn modelId="{38AFE0E1-6721-4793-ADEC-8DB15865C289}" type="presParOf" srcId="{142D989E-ADFB-4924-9AEA-92D1C31150DE}" destId="{A9F5E534-349D-47E8-9E9D-14CFAA82E3F7}" srcOrd="1" destOrd="0" presId="urn:microsoft.com/office/officeart/2005/8/layout/hierarchy1#1"/>
    <dgm:cxn modelId="{EAA328B3-F8B4-42FC-9D70-986286641453}" type="presOf" srcId="{6E2DB834-433E-4967-BE41-F33460FDA0C8}" destId="{A9F5E534-349D-47E8-9E9D-14CFAA82E3F7}" srcOrd="0" destOrd="0" presId="urn:microsoft.com/office/officeart/2005/8/layout/hierarchy1#1"/>
    <dgm:cxn modelId="{8E9D8BBA-E89A-4FD4-968E-037EC0997F96}" type="presParOf" srcId="{CB2CFDC1-8FA3-411B-9181-A8B1303BEC10}" destId="{69A5E1B0-E612-4BAC-960F-5E0B00C00D96}" srcOrd="1" destOrd="0" presId="urn:microsoft.com/office/officeart/2005/8/layout/hierarchy1#1"/>
    <dgm:cxn modelId="{36B87FD7-2025-434A-B010-BFB615C22B93}" type="presParOf" srcId="{69A5E1B0-E612-4BAC-960F-5E0B00C00D96}" destId="{CCCB3614-18CF-4B3F-8DAB-AD4372DF0DFF}" srcOrd="0" destOrd="0" presId="urn:microsoft.com/office/officeart/2005/8/layout/hierarchy1#1"/>
    <dgm:cxn modelId="{DAA66BF1-BBC0-4869-A034-D767A3E1C9CC}" type="presOf" srcId="{30B98A17-3D7E-4EA8-8D11-30E8936765C2}" destId="{CCCB3614-18CF-4B3F-8DAB-AD4372DF0DFF}" srcOrd="0" destOrd="0" presId="urn:microsoft.com/office/officeart/2005/8/layout/hierarchy1#1"/>
    <dgm:cxn modelId="{F45A6474-F3CC-41CE-ADA7-47D2E0D7C0D3}" type="presParOf" srcId="{69A5E1B0-E612-4BAC-960F-5E0B00C00D96}" destId="{1E0224CD-33A8-4CD0-B8B7-2A7510A2D554}" srcOrd="1" destOrd="0" presId="urn:microsoft.com/office/officeart/2005/8/layout/hierarchy1#1"/>
    <dgm:cxn modelId="{ADC86E89-DF9E-482F-834C-DF80830156EB}" type="presParOf" srcId="{1E0224CD-33A8-4CD0-B8B7-2A7510A2D554}" destId="{F429D1FD-B68B-446C-A836-620BE0CD3410}" srcOrd="0" destOrd="0" presId="urn:microsoft.com/office/officeart/2005/8/layout/hierarchy1#1"/>
    <dgm:cxn modelId="{31A4DE71-23B1-4D6F-9ED0-A8BBB9DEE2AC}" type="presParOf" srcId="{F429D1FD-B68B-446C-A836-620BE0CD3410}" destId="{03D13C2B-89FA-4BD3-8BBE-3280C382FBE9}" srcOrd="0" destOrd="0" presId="urn:microsoft.com/office/officeart/2005/8/layout/hierarchy1#1"/>
    <dgm:cxn modelId="{AEF13D76-4A66-4174-8A2F-DA089530FFB9}" type="presParOf" srcId="{F429D1FD-B68B-446C-A836-620BE0CD3410}" destId="{E829A4D2-0885-4578-8B1D-71FF03539BDF}" srcOrd="1" destOrd="0" presId="urn:microsoft.com/office/officeart/2005/8/layout/hierarchy1#1"/>
    <dgm:cxn modelId="{10B52CB2-14A7-44B7-A9B8-35C7B70D1259}" type="presOf" srcId="{5740E70F-2BBE-4365-B4CC-1126F0CF7F84}" destId="{E829A4D2-0885-4578-8B1D-71FF03539BDF}" srcOrd="0" destOrd="0" presId="urn:microsoft.com/office/officeart/2005/8/layout/hierarchy1#1"/>
    <dgm:cxn modelId="{DF51C5B9-706B-4E3A-965E-7FB995D28020}" type="presParOf" srcId="{1E0224CD-33A8-4CD0-B8B7-2A7510A2D554}" destId="{39BE69EB-C3AC-44FF-A618-83CCBB672010}" srcOrd="1" destOrd="0" presId="urn:microsoft.com/office/officeart/2005/8/layout/hierarchy1#1"/>
    <dgm:cxn modelId="{16904537-2792-48A8-813F-3A8F541DFEFF}" type="presParOf" srcId="{39BE69EB-C3AC-44FF-A618-83CCBB672010}" destId="{B2147D79-A6C2-411E-B447-076E26A8E059}" srcOrd="0" destOrd="0" presId="urn:microsoft.com/office/officeart/2005/8/layout/hierarchy1#1"/>
    <dgm:cxn modelId="{E63F3E6D-DEEA-417B-B597-A58E7C171171}" type="presOf" srcId="{B709FE3D-7FA4-4E18-B95A-DB2002B60476}" destId="{B2147D79-A6C2-411E-B447-076E26A8E059}" srcOrd="0" destOrd="0" presId="urn:microsoft.com/office/officeart/2005/8/layout/hierarchy1#1"/>
    <dgm:cxn modelId="{3A77A076-2591-4737-A70B-172DFA63C81F}" type="presParOf" srcId="{39BE69EB-C3AC-44FF-A618-83CCBB672010}" destId="{E3183E7A-0272-47DC-B7CA-3CF2B6F15014}" srcOrd="1" destOrd="0" presId="urn:microsoft.com/office/officeart/2005/8/layout/hierarchy1#1"/>
    <dgm:cxn modelId="{7DCAD565-F599-40DA-BFE1-B06D724E046C}" type="presParOf" srcId="{E3183E7A-0272-47DC-B7CA-3CF2B6F15014}" destId="{7109DEE1-D251-405C-887E-F9D60085C373}" srcOrd="0" destOrd="0" presId="urn:microsoft.com/office/officeart/2005/8/layout/hierarchy1#1"/>
    <dgm:cxn modelId="{00CDC43B-4D67-4106-B907-32058E6E9656}" type="presParOf" srcId="{7109DEE1-D251-405C-887E-F9D60085C373}" destId="{775E472A-E094-4353-9445-F47DBB2449C6}" srcOrd="0" destOrd="0" presId="urn:microsoft.com/office/officeart/2005/8/layout/hierarchy1#1"/>
    <dgm:cxn modelId="{ED415D91-C607-4E1D-AD01-4B605B7E5DE4}" type="presParOf" srcId="{7109DEE1-D251-405C-887E-F9D60085C373}" destId="{73B190E7-1D74-4DB0-AC5E-7C15D8A28252}" srcOrd="1" destOrd="0" presId="urn:microsoft.com/office/officeart/2005/8/layout/hierarchy1#1"/>
    <dgm:cxn modelId="{2B99432B-90B2-42D5-8325-BB281BDFD1B7}" type="presOf" srcId="{724F198F-7268-49C6-9D38-ABBAE1472EF0}" destId="{73B190E7-1D74-4DB0-AC5E-7C15D8A28252}" srcOrd="0" destOrd="0" presId="urn:microsoft.com/office/officeart/2005/8/layout/hierarchy1#1"/>
    <dgm:cxn modelId="{8215BC74-E590-410D-A403-12A63BEF522A}" type="presParOf" srcId="{E3183E7A-0272-47DC-B7CA-3CF2B6F15014}" destId="{0F1E174B-4345-4430-A2ED-6027BAA0753E}" srcOrd="1" destOrd="0" presId="urn:microsoft.com/office/officeart/2005/8/layout/hierarchy1#1"/>
    <dgm:cxn modelId="{AF937DE8-C747-495B-86BB-C19B1B5F9FA9}" type="presParOf" srcId="{39BE69EB-C3AC-44FF-A618-83CCBB672010}" destId="{C4370AB8-73C2-4AB0-86CE-17691B7A0B14}" srcOrd="2" destOrd="0" presId="urn:microsoft.com/office/officeart/2005/8/layout/hierarchy1#1"/>
    <dgm:cxn modelId="{B3ABE33C-9CC9-4464-B32F-5053910DC064}" type="presOf" srcId="{F797EAC5-EFD7-4A41-AB8F-0CE3CFA068BE}" destId="{C4370AB8-73C2-4AB0-86CE-17691B7A0B14}" srcOrd="0" destOrd="0" presId="urn:microsoft.com/office/officeart/2005/8/layout/hierarchy1#1"/>
    <dgm:cxn modelId="{82206B5A-5A90-4558-9177-A20A4328806F}" type="presParOf" srcId="{39BE69EB-C3AC-44FF-A618-83CCBB672010}" destId="{4E15EE78-D386-4085-88D4-2A5F4DAA5132}" srcOrd="3" destOrd="0" presId="urn:microsoft.com/office/officeart/2005/8/layout/hierarchy1#1"/>
    <dgm:cxn modelId="{2C08C032-1FC8-4996-BA78-7AB9840AC63F}" type="presParOf" srcId="{4E15EE78-D386-4085-88D4-2A5F4DAA5132}" destId="{6FCAC940-1FC1-45AB-8163-8C49931A003B}" srcOrd="0" destOrd="0" presId="urn:microsoft.com/office/officeart/2005/8/layout/hierarchy1#1"/>
    <dgm:cxn modelId="{79F2A75A-F098-4B62-9D11-8E69094AEC79}" type="presParOf" srcId="{6FCAC940-1FC1-45AB-8163-8C49931A003B}" destId="{1494916D-BFCE-412A-8F9F-F92680F5BAD2}" srcOrd="0" destOrd="0" presId="urn:microsoft.com/office/officeart/2005/8/layout/hierarchy1#1"/>
    <dgm:cxn modelId="{B536F423-7265-4E9E-8DC4-0D85FFBC6DD0}" type="presParOf" srcId="{6FCAC940-1FC1-45AB-8163-8C49931A003B}" destId="{1315D6F9-49D8-4461-9C24-90BC8D18131F}" srcOrd="1" destOrd="0" presId="urn:microsoft.com/office/officeart/2005/8/layout/hierarchy1#1"/>
    <dgm:cxn modelId="{620C3165-ABF9-46EC-BCDB-B52439312B85}" type="presOf" srcId="{6CACEC72-504C-4FC5-A630-C7E8FD1E1348}" destId="{1315D6F9-49D8-4461-9C24-90BC8D18131F}" srcOrd="0" destOrd="0" presId="urn:microsoft.com/office/officeart/2005/8/layout/hierarchy1#1"/>
    <dgm:cxn modelId="{449B64D9-9448-4492-9D30-2400D29A576A}" type="presParOf" srcId="{4E15EE78-D386-4085-88D4-2A5F4DAA5132}" destId="{CD5C5E88-55B5-4FE4-B3DA-32DD08B915E9}" srcOrd="1" destOrd="0" presId="urn:microsoft.com/office/officeart/2005/8/layout/hierarchy1#1"/>
    <dgm:cxn modelId="{982FBAE4-3FB5-4FC0-8498-A55605A10A4E}" type="presParOf" srcId="{69A5E1B0-E612-4BAC-960F-5E0B00C00D96}" destId="{8FB0304C-0B75-4965-BF2C-30094E65DF71}" srcOrd="2" destOrd="0" presId="urn:microsoft.com/office/officeart/2005/8/layout/hierarchy1#1"/>
    <dgm:cxn modelId="{03D871FE-15A7-4428-82F9-9179B8C73312}" type="presOf" srcId="{2DFAE68C-D6DB-4D5A-9E53-3F10E50B1982}" destId="{8FB0304C-0B75-4965-BF2C-30094E65DF71}" srcOrd="0" destOrd="0" presId="urn:microsoft.com/office/officeart/2005/8/layout/hierarchy1#1"/>
    <dgm:cxn modelId="{F0318AE6-1C66-4038-BBCC-A0F5213F0D18}" type="presParOf" srcId="{69A5E1B0-E612-4BAC-960F-5E0B00C00D96}" destId="{E785EB91-8FAF-465D-B1E6-7DCC23F69B39}" srcOrd="3" destOrd="0" presId="urn:microsoft.com/office/officeart/2005/8/layout/hierarchy1#1"/>
    <dgm:cxn modelId="{6085D218-0909-46E2-934A-1EF761F69B27}" type="presParOf" srcId="{E785EB91-8FAF-465D-B1E6-7DCC23F69B39}" destId="{6CCEE16F-A0C1-4627-80E9-4D3FAFBEEFDC}" srcOrd="0" destOrd="0" presId="urn:microsoft.com/office/officeart/2005/8/layout/hierarchy1#1"/>
    <dgm:cxn modelId="{26DF1E0B-3985-47EC-9231-53E74343CD4E}" type="presParOf" srcId="{6CCEE16F-A0C1-4627-80E9-4D3FAFBEEFDC}" destId="{FACE1C39-681F-4071-BCFD-4FE2B565BC2E}" srcOrd="0" destOrd="0" presId="urn:microsoft.com/office/officeart/2005/8/layout/hierarchy1#1"/>
    <dgm:cxn modelId="{E6D67D68-396A-430E-9CA0-CA46D578C1AE}" type="presParOf" srcId="{6CCEE16F-A0C1-4627-80E9-4D3FAFBEEFDC}" destId="{2A9C8C7D-C104-4211-80F0-ACA50F7A2781}" srcOrd="1" destOrd="0" presId="urn:microsoft.com/office/officeart/2005/8/layout/hierarchy1#1"/>
    <dgm:cxn modelId="{43943C23-86BE-4274-AD5E-87E602D34449}" type="presOf" srcId="{02A1359C-08D0-46D4-92D6-5321C92A4375}" destId="{2A9C8C7D-C104-4211-80F0-ACA50F7A2781}" srcOrd="0" destOrd="0" presId="urn:microsoft.com/office/officeart/2005/8/layout/hierarchy1#1"/>
    <dgm:cxn modelId="{09F271AB-8D71-481A-81E2-25D5FABCCF82}" type="presParOf" srcId="{E785EB91-8FAF-465D-B1E6-7DCC23F69B39}" destId="{5F9638CB-F282-476D-943D-6CD22178BCDB}" srcOrd="1" destOrd="0" presId="urn:microsoft.com/office/officeart/2005/8/layout/hierarchy1#1"/>
    <dgm:cxn modelId="{7F591726-D6BF-4C94-9A21-F9EB3DDE0E55}" type="presParOf" srcId="{5F9638CB-F282-476D-943D-6CD22178BCDB}" destId="{1C2D55FB-25FA-4481-B780-F553F8BAF8D9}" srcOrd="0" destOrd="0" presId="urn:microsoft.com/office/officeart/2005/8/layout/hierarchy1#1"/>
    <dgm:cxn modelId="{2E7FC323-26EE-4934-8C18-46EA5F2FFF08}" type="presOf" srcId="{DB095983-EDE7-4B22-A4E0-99BF011CE9DA}" destId="{1C2D55FB-25FA-4481-B780-F553F8BAF8D9}" srcOrd="0" destOrd="0" presId="urn:microsoft.com/office/officeart/2005/8/layout/hierarchy1#1"/>
    <dgm:cxn modelId="{A6D50E62-7B78-4769-B208-BBA785D1B5D8}" type="presParOf" srcId="{5F9638CB-F282-476D-943D-6CD22178BCDB}" destId="{E0603167-F5DE-4FDE-9972-62CDE390626B}" srcOrd="1" destOrd="0" presId="urn:microsoft.com/office/officeart/2005/8/layout/hierarchy1#1"/>
    <dgm:cxn modelId="{899F9A90-75A2-402E-BFB3-0DE2BDEF643C}" type="presParOf" srcId="{E0603167-F5DE-4FDE-9972-62CDE390626B}" destId="{BB0AEA34-BCAD-4A54-A685-C6AA16E7CABB}" srcOrd="0" destOrd="0" presId="urn:microsoft.com/office/officeart/2005/8/layout/hierarchy1#1"/>
    <dgm:cxn modelId="{9A83DCA7-5734-4C7D-9387-81537249C2D0}" type="presParOf" srcId="{BB0AEA34-BCAD-4A54-A685-C6AA16E7CABB}" destId="{17564D4A-2233-4FEC-B120-94860347631C}" srcOrd="0" destOrd="0" presId="urn:microsoft.com/office/officeart/2005/8/layout/hierarchy1#1"/>
    <dgm:cxn modelId="{CE6D9B97-1427-4D4B-B72D-B046220A0C6B}" type="presParOf" srcId="{BB0AEA34-BCAD-4A54-A685-C6AA16E7CABB}" destId="{6B66FEFC-6BB6-4717-87D3-8B464FDED3E0}" srcOrd="1" destOrd="0" presId="urn:microsoft.com/office/officeart/2005/8/layout/hierarchy1#1"/>
    <dgm:cxn modelId="{6B97B689-CBBA-495C-850C-F7D38F08002D}" type="presOf" srcId="{8BC60184-B40A-4D8F-BB0A-BE3E4D32BFDE}" destId="{6B66FEFC-6BB6-4717-87D3-8B464FDED3E0}" srcOrd="0" destOrd="0" presId="urn:microsoft.com/office/officeart/2005/8/layout/hierarchy1#1"/>
    <dgm:cxn modelId="{F0E9ADD2-0551-45FB-AC07-C577E8BB1A03}" type="presParOf" srcId="{E0603167-F5DE-4FDE-9972-62CDE390626B}" destId="{24277C5F-5B4C-42DD-9ABD-FD55125CAF1B}" srcOrd="1" destOrd="0" presId="urn:microsoft.com/office/officeart/2005/8/layout/hierarchy1#1"/>
    <dgm:cxn modelId="{B84C6ABA-216C-4DFD-94BD-F0DD861BCF1F}" type="presParOf" srcId="{5F9638CB-F282-476D-943D-6CD22178BCDB}" destId="{3ED71758-4B15-4F68-85F6-D3095251C42D}" srcOrd="2" destOrd="0" presId="urn:microsoft.com/office/officeart/2005/8/layout/hierarchy1#1"/>
    <dgm:cxn modelId="{E6A0752F-22AA-4FB1-8237-4D696ABE802C}" type="presOf" srcId="{3204A8BD-7E2B-4330-B2FD-EB38790C9B78}" destId="{3ED71758-4B15-4F68-85F6-D3095251C42D}" srcOrd="0" destOrd="0" presId="urn:microsoft.com/office/officeart/2005/8/layout/hierarchy1#1"/>
    <dgm:cxn modelId="{7A4735CF-F417-4E1D-BF90-B099184006DE}" type="presParOf" srcId="{5F9638CB-F282-476D-943D-6CD22178BCDB}" destId="{323DE470-5D0C-4826-B2F8-52F9D419EC5A}" srcOrd="3" destOrd="0" presId="urn:microsoft.com/office/officeart/2005/8/layout/hierarchy1#1"/>
    <dgm:cxn modelId="{D51F494C-D1C6-4E12-BE51-0EDE6C5C7893}" type="presParOf" srcId="{323DE470-5D0C-4826-B2F8-52F9D419EC5A}" destId="{21D3CBDF-E4B0-4183-98AF-5907DF287674}" srcOrd="0" destOrd="0" presId="urn:microsoft.com/office/officeart/2005/8/layout/hierarchy1#1"/>
    <dgm:cxn modelId="{7920BCC5-6066-43EC-905D-DF847749ED9F}" type="presParOf" srcId="{21D3CBDF-E4B0-4183-98AF-5907DF287674}" destId="{E131C294-E491-45E7-BE6A-CCA9E15E6AA9}" srcOrd="0" destOrd="0" presId="urn:microsoft.com/office/officeart/2005/8/layout/hierarchy1#1"/>
    <dgm:cxn modelId="{259D4A58-0CCD-4C8D-848A-6DB81CDDDA03}" type="presParOf" srcId="{21D3CBDF-E4B0-4183-98AF-5907DF287674}" destId="{A600D279-307D-4ED9-8F39-3396858A5C6F}" srcOrd="1" destOrd="0" presId="urn:microsoft.com/office/officeart/2005/8/layout/hierarchy1#1"/>
    <dgm:cxn modelId="{3959A525-6814-4A3E-97AD-3B3DA773A5AD}" type="presOf" srcId="{3AE8878A-F25A-43A9-90E6-6577BB63D36B}" destId="{A600D279-307D-4ED9-8F39-3396858A5C6F}" srcOrd="0" destOrd="0" presId="urn:microsoft.com/office/officeart/2005/8/layout/hierarchy1#1"/>
    <dgm:cxn modelId="{64CB3AB2-20D3-4293-BB60-FE21222B4749}" type="presParOf" srcId="{323DE470-5D0C-4826-B2F8-52F9D419EC5A}" destId="{BA85BAD4-3EBD-4205-92B0-1CCF4CC9D27B}" srcOrd="1" destOrd="0" presId="urn:microsoft.com/office/officeart/2005/8/layout/hierarchy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991230" cy="4660820"/>
        <a:chOff x="0" y="0"/>
        <a:chExt cx="6991230" cy="4660820"/>
      </a:xfrm>
    </dsp:grpSpPr>
    <dsp:sp modelId="{CCCB3614-18CF-4B3F-8DAB-AD4372DF0DFF}">
      <dsp:nvSpPr>
        <dsp:cNvPr id="5" name="任意多边形 4"/>
        <dsp:cNvSpPr/>
      </dsp:nvSpPr>
      <dsp:spPr bwMode="white">
        <a:xfrm>
          <a:off x="1625867" y="1362206"/>
          <a:ext cx="1797088" cy="425977"/>
        </a:xfrm>
        <a:custGeom>
          <a:avLst/>
          <a:gdLst/>
          <a:ahLst/>
          <a:cxnLst/>
          <a:pathLst>
            <a:path w="2830" h="671">
              <a:moveTo>
                <a:pt x="2830" y="0"/>
              </a:moveTo>
              <a:lnTo>
                <a:pt x="2830" y="511"/>
              </a:lnTo>
              <a:lnTo>
                <a:pt x="0" y="511"/>
              </a:lnTo>
              <a:lnTo>
                <a:pt x="0" y="671"/>
              </a:lnTo>
            </a:path>
          </a:pathLst>
        </a:custGeom>
        <a:ln>
          <a:solidFill>
            <a:schemeClr val="accent2">
              <a:lumMod val="75000"/>
            </a:schemeClr>
          </a:solidFill>
        </a:ln>
      </dsp:spPr>
      <dsp:style>
        <a:lnRef idx="2">
          <a:schemeClr val="accent4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1625867" y="1362206"/>
        <a:ext cx="1797088" cy="425977"/>
      </dsp:txXfrm>
    </dsp:sp>
    <dsp:sp modelId="{B2147D79-A6C2-411E-B447-076E26A8E059}">
      <dsp:nvSpPr>
        <dsp:cNvPr id="8" name="任意多边形 7"/>
        <dsp:cNvSpPr/>
      </dsp:nvSpPr>
      <dsp:spPr bwMode="white">
        <a:xfrm>
          <a:off x="731640" y="2717366"/>
          <a:ext cx="894227" cy="426384"/>
        </a:xfrm>
        <a:custGeom>
          <a:avLst/>
          <a:gdLst/>
          <a:ahLst/>
          <a:cxnLst/>
          <a:pathLst>
            <a:path w="1408" h="671">
              <a:moveTo>
                <a:pt x="1408" y="0"/>
              </a:moveTo>
              <a:lnTo>
                <a:pt x="1408" y="512"/>
              </a:lnTo>
              <a:lnTo>
                <a:pt x="0" y="512"/>
              </a:lnTo>
              <a:lnTo>
                <a:pt x="0" y="671"/>
              </a:lnTo>
            </a:path>
          </a:pathLst>
        </a:custGeom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sp:spPr>
      <dsp:style>
        <a:lnRef idx="2">
          <a:schemeClr val="accent5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Xfrm>
        <a:off x="731640" y="2717366"/>
        <a:ext cx="894227" cy="426384"/>
      </dsp:txXfrm>
    </dsp:sp>
    <dsp:sp modelId="{C4370AB8-73C2-4AB0-86CE-17691B7A0B14}">
      <dsp:nvSpPr>
        <dsp:cNvPr id="11" name="任意多边形 10"/>
        <dsp:cNvSpPr/>
      </dsp:nvSpPr>
      <dsp:spPr bwMode="white">
        <a:xfrm>
          <a:off x="1625867" y="2717366"/>
          <a:ext cx="894227" cy="426384"/>
        </a:xfrm>
        <a:custGeom>
          <a:avLst/>
          <a:gdLst/>
          <a:ahLst/>
          <a:cxnLst/>
          <a:pathLst>
            <a:path w="1408" h="671">
              <a:moveTo>
                <a:pt x="0" y="0"/>
              </a:moveTo>
              <a:lnTo>
                <a:pt x="0" y="512"/>
              </a:lnTo>
              <a:lnTo>
                <a:pt x="1408" y="512"/>
              </a:lnTo>
              <a:lnTo>
                <a:pt x="1408" y="671"/>
              </a:lnTo>
            </a:path>
          </a:pathLst>
        </a:custGeom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sp:spPr>
      <dsp:style>
        <a:lnRef idx="2">
          <a:schemeClr val="accent5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Xfrm>
        <a:off x="1625867" y="2717366"/>
        <a:ext cx="894227" cy="426384"/>
      </dsp:txXfrm>
    </dsp:sp>
    <dsp:sp modelId="{8FB0304C-0B75-4965-BF2C-30094E65DF71}">
      <dsp:nvSpPr>
        <dsp:cNvPr id="14" name="任意多边形 13"/>
        <dsp:cNvSpPr/>
      </dsp:nvSpPr>
      <dsp:spPr bwMode="white">
        <a:xfrm>
          <a:off x="3422955" y="1362206"/>
          <a:ext cx="1779821" cy="425977"/>
        </a:xfrm>
        <a:custGeom>
          <a:avLst/>
          <a:gdLst/>
          <a:ahLst/>
          <a:cxnLst/>
          <a:pathLst>
            <a:path w="2803" h="671">
              <a:moveTo>
                <a:pt x="0" y="0"/>
              </a:moveTo>
              <a:lnTo>
                <a:pt x="0" y="511"/>
              </a:lnTo>
              <a:lnTo>
                <a:pt x="2803" y="511"/>
              </a:lnTo>
              <a:lnTo>
                <a:pt x="2803" y="671"/>
              </a:lnTo>
            </a:path>
          </a:pathLst>
        </a:custGeom>
        <a:ln>
          <a:solidFill>
            <a:schemeClr val="accent2">
              <a:lumMod val="75000"/>
            </a:schemeClr>
          </a:solidFill>
        </a:ln>
      </dsp:spPr>
      <dsp:style>
        <a:lnRef idx="2">
          <a:schemeClr val="accent4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3422955" y="1362206"/>
        <a:ext cx="1779821" cy="425977"/>
      </dsp:txXfrm>
    </dsp:sp>
    <dsp:sp modelId="{1C2D55FB-25FA-4481-B780-F553F8BAF8D9}">
      <dsp:nvSpPr>
        <dsp:cNvPr id="17" name="任意多边形 16"/>
        <dsp:cNvSpPr/>
      </dsp:nvSpPr>
      <dsp:spPr bwMode="white">
        <a:xfrm>
          <a:off x="4308549" y="2717366"/>
          <a:ext cx="894227" cy="426384"/>
        </a:xfrm>
        <a:custGeom>
          <a:avLst/>
          <a:gdLst/>
          <a:ahLst/>
          <a:cxnLst/>
          <a:pathLst>
            <a:path w="1408" h="671">
              <a:moveTo>
                <a:pt x="1408" y="0"/>
              </a:moveTo>
              <a:lnTo>
                <a:pt x="1408" y="512"/>
              </a:lnTo>
              <a:lnTo>
                <a:pt x="0" y="512"/>
              </a:lnTo>
              <a:lnTo>
                <a:pt x="0" y="671"/>
              </a:lnTo>
            </a:path>
          </a:pathLst>
        </a:custGeom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sp:spPr>
      <dsp:style>
        <a:lnRef idx="2">
          <a:schemeClr val="accent5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Xfrm>
        <a:off x="4308549" y="2717366"/>
        <a:ext cx="894227" cy="426384"/>
      </dsp:txXfrm>
    </dsp:sp>
    <dsp:sp modelId="{3ED71758-4B15-4F68-85F6-D3095251C42D}">
      <dsp:nvSpPr>
        <dsp:cNvPr id="20" name="任意多边形 19"/>
        <dsp:cNvSpPr/>
      </dsp:nvSpPr>
      <dsp:spPr bwMode="white">
        <a:xfrm>
          <a:off x="5202776" y="2717366"/>
          <a:ext cx="894227" cy="426384"/>
        </a:xfrm>
        <a:custGeom>
          <a:avLst/>
          <a:gdLst/>
          <a:ahLst/>
          <a:cxnLst/>
          <a:pathLst>
            <a:path w="1408" h="671">
              <a:moveTo>
                <a:pt x="0" y="0"/>
              </a:moveTo>
              <a:lnTo>
                <a:pt x="0" y="512"/>
              </a:lnTo>
              <a:lnTo>
                <a:pt x="1408" y="512"/>
              </a:lnTo>
              <a:lnTo>
                <a:pt x="1408" y="671"/>
              </a:lnTo>
            </a:path>
          </a:pathLst>
        </a:custGeom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sp:spPr>
      <dsp:style>
        <a:lnRef idx="2">
          <a:schemeClr val="accent5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Xfrm>
        <a:off x="5202776" y="2717366"/>
        <a:ext cx="894227" cy="426384"/>
      </dsp:txXfrm>
    </dsp:sp>
    <dsp:sp modelId="{977450A7-21F9-487F-87EC-1B33CF185755}">
      <dsp:nvSpPr>
        <dsp:cNvPr id="3" name="圆角矩形 2"/>
        <dsp:cNvSpPr/>
      </dsp:nvSpPr>
      <dsp:spPr bwMode="white">
        <a:xfrm>
          <a:off x="2492447" y="433023"/>
          <a:ext cx="1861015" cy="92918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2492447" y="433023"/>
        <a:ext cx="1861015" cy="929183"/>
      </dsp:txXfrm>
    </dsp:sp>
    <dsp:sp modelId="{A9F5E534-349D-47E8-9E9D-14CFAA82E3F7}">
      <dsp:nvSpPr>
        <dsp:cNvPr id="4" name="圆角矩形 3"/>
        <dsp:cNvSpPr/>
      </dsp:nvSpPr>
      <dsp:spPr bwMode="white">
        <a:xfrm>
          <a:off x="2655034" y="587480"/>
          <a:ext cx="1861015" cy="929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sp:spPr>
      <dsp:style>
        <a:lnRef idx="2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>
              <a:solidFill>
                <a:schemeClr val="dk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rPr>
            <a:t>波动问题多解的主要因素</a:t>
          </a:r>
          <a:endParaRPr lang="zh-CN" altLang="en-US" sz="1800">
            <a:solidFill>
              <a:schemeClr val="dk1"/>
            </a:solidFill>
          </a:endParaRPr>
        </a:p>
      </dsp:txBody>
      <dsp:txXfrm>
        <a:off x="2655034" y="587480"/>
        <a:ext cx="1861015" cy="929183"/>
      </dsp:txXfrm>
    </dsp:sp>
    <dsp:sp modelId="{03D13C2B-89FA-4BD3-8BBE-3280C382FBE9}">
      <dsp:nvSpPr>
        <dsp:cNvPr id="6" name="圆角矩形 5"/>
        <dsp:cNvSpPr/>
      </dsp:nvSpPr>
      <dsp:spPr bwMode="white">
        <a:xfrm>
          <a:off x="894227" y="1788183"/>
          <a:ext cx="1463281" cy="929183"/>
        </a:xfrm>
        <a:prstGeom prst="roundRect">
          <a:avLst>
            <a:gd name="adj" fmla="val 10000"/>
          </a:avLst>
        </a:prstGeom>
        <a:solidFill>
          <a:srgbClr val="FCA30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894227" y="1788183"/>
        <a:ext cx="1463281" cy="929183"/>
      </dsp:txXfrm>
    </dsp:sp>
    <dsp:sp modelId="{E829A4D2-0885-4578-8B1D-71FF03539BDF}">
      <dsp:nvSpPr>
        <dsp:cNvPr id="7" name="圆角矩形 6"/>
        <dsp:cNvSpPr/>
      </dsp:nvSpPr>
      <dsp:spPr bwMode="white">
        <a:xfrm>
          <a:off x="1056814" y="1942641"/>
          <a:ext cx="1463281" cy="929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sp:spPr>
      <dsp:style>
        <a:lnRef idx="2">
          <a:schemeClr val="accent4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>
              <a:solidFill>
                <a:schemeClr val="dk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rPr>
            <a:t>周期性</a:t>
          </a:r>
          <a:endParaRPr lang="zh-CN" altLang="en-US" sz="1800">
            <a:solidFill>
              <a:schemeClr val="dk1"/>
            </a:solidFill>
          </a:endParaRPr>
        </a:p>
      </dsp:txBody>
      <dsp:txXfrm>
        <a:off x="1056814" y="1942641"/>
        <a:ext cx="1463281" cy="929183"/>
      </dsp:txXfrm>
    </dsp:sp>
    <dsp:sp modelId="{775E472A-E094-4353-9445-F47DBB2449C6}">
      <dsp:nvSpPr>
        <dsp:cNvPr id="9" name="圆角矩形 8"/>
        <dsp:cNvSpPr/>
      </dsp:nvSpPr>
      <dsp:spPr bwMode="white">
        <a:xfrm>
          <a:off x="0" y="3143750"/>
          <a:ext cx="1463281" cy="9291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3143750"/>
        <a:ext cx="1463281" cy="929183"/>
      </dsp:txXfrm>
    </dsp:sp>
    <dsp:sp modelId="{73B190E7-1D74-4DB0-AC5E-7C15D8A28252}">
      <dsp:nvSpPr>
        <dsp:cNvPr id="10" name="圆角矩形 9"/>
        <dsp:cNvSpPr/>
      </dsp:nvSpPr>
      <dsp:spPr bwMode="white">
        <a:xfrm>
          <a:off x="162587" y="3298208"/>
          <a:ext cx="1463281" cy="929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>
              <a:solidFill>
                <a:schemeClr val="dk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rPr>
            <a:t>时间周期性</a:t>
          </a:r>
          <a:endParaRPr lang="zh-CN" altLang="en-US" sz="1800">
            <a:solidFill>
              <a:schemeClr val="dk1"/>
            </a:solidFill>
          </a:endParaRPr>
        </a:p>
      </dsp:txBody>
      <dsp:txXfrm>
        <a:off x="162587" y="3298208"/>
        <a:ext cx="1463281" cy="929183"/>
      </dsp:txXfrm>
    </dsp:sp>
    <dsp:sp modelId="{1494916D-BFCE-412A-8F9F-F92680F5BAD2}">
      <dsp:nvSpPr>
        <dsp:cNvPr id="12" name="圆角矩形 11"/>
        <dsp:cNvSpPr/>
      </dsp:nvSpPr>
      <dsp:spPr bwMode="white">
        <a:xfrm>
          <a:off x="1788454" y="3143750"/>
          <a:ext cx="1463281" cy="9291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788454" y="3143750"/>
        <a:ext cx="1463281" cy="929183"/>
      </dsp:txXfrm>
    </dsp:sp>
    <dsp:sp modelId="{1315D6F9-49D8-4461-9C24-90BC8D18131F}">
      <dsp:nvSpPr>
        <dsp:cNvPr id="13" name="圆角矩形 12"/>
        <dsp:cNvSpPr/>
      </dsp:nvSpPr>
      <dsp:spPr bwMode="white">
        <a:xfrm>
          <a:off x="1951041" y="3298208"/>
          <a:ext cx="1463281" cy="929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>
              <a:solidFill>
                <a:schemeClr val="dk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rPr>
            <a:t>空间周期性</a:t>
          </a:r>
          <a:endParaRPr lang="zh-CN" altLang="en-US" sz="1800">
            <a:solidFill>
              <a:schemeClr val="dk1"/>
            </a:solidFill>
          </a:endParaRPr>
        </a:p>
      </dsp:txBody>
      <dsp:txXfrm>
        <a:off x="1951041" y="3298208"/>
        <a:ext cx="1463281" cy="929183"/>
      </dsp:txXfrm>
    </dsp:sp>
    <dsp:sp modelId="{FACE1C39-681F-4071-BCFD-4FE2B565BC2E}">
      <dsp:nvSpPr>
        <dsp:cNvPr id="15" name="圆角矩形 14"/>
        <dsp:cNvSpPr/>
      </dsp:nvSpPr>
      <dsp:spPr bwMode="white">
        <a:xfrm>
          <a:off x="4471135" y="1788183"/>
          <a:ext cx="1463281" cy="929183"/>
        </a:xfrm>
        <a:prstGeom prst="roundRect">
          <a:avLst>
            <a:gd name="adj" fmla="val 10000"/>
          </a:avLst>
        </a:prstGeom>
        <a:solidFill>
          <a:srgbClr val="FCA30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4471135" y="1788183"/>
        <a:ext cx="1463281" cy="929183"/>
      </dsp:txXfrm>
    </dsp:sp>
    <dsp:sp modelId="{2A9C8C7D-C104-4211-80F0-ACA50F7A2781}">
      <dsp:nvSpPr>
        <dsp:cNvPr id="16" name="圆角矩形 15"/>
        <dsp:cNvSpPr/>
      </dsp:nvSpPr>
      <dsp:spPr bwMode="white">
        <a:xfrm>
          <a:off x="4633722" y="1942641"/>
          <a:ext cx="1463281" cy="929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sp:spPr>
      <dsp:style>
        <a:lnRef idx="2">
          <a:schemeClr val="accent4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>
              <a:solidFill>
                <a:schemeClr val="dk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rPr>
            <a:t>双向性</a:t>
          </a:r>
          <a:endParaRPr lang="zh-CN" altLang="en-US" sz="1800">
            <a:solidFill>
              <a:schemeClr val="dk1"/>
            </a:solidFill>
          </a:endParaRPr>
        </a:p>
      </dsp:txBody>
      <dsp:txXfrm>
        <a:off x="4633722" y="1942641"/>
        <a:ext cx="1463281" cy="929183"/>
      </dsp:txXfrm>
    </dsp:sp>
    <dsp:sp modelId="{17564D4A-2233-4FEC-B120-94860347631C}">
      <dsp:nvSpPr>
        <dsp:cNvPr id="18" name="圆角矩形 17"/>
        <dsp:cNvSpPr/>
      </dsp:nvSpPr>
      <dsp:spPr bwMode="white">
        <a:xfrm>
          <a:off x="3576908" y="3143750"/>
          <a:ext cx="1463281" cy="9291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3576908" y="3143750"/>
        <a:ext cx="1463281" cy="929183"/>
      </dsp:txXfrm>
    </dsp:sp>
    <dsp:sp modelId="{6B66FEFC-6BB6-4717-87D3-8B464FDED3E0}">
      <dsp:nvSpPr>
        <dsp:cNvPr id="19" name="圆角矩形 18"/>
        <dsp:cNvSpPr/>
      </dsp:nvSpPr>
      <dsp:spPr bwMode="white">
        <a:xfrm>
          <a:off x="3739495" y="3298208"/>
          <a:ext cx="1463281" cy="929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>
              <a:solidFill>
                <a:schemeClr val="dk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rPr>
            <a:t>传播方向</a:t>
          </a:r>
          <a:endParaRPr lang="en-US" altLang="zh-CN" sz="1800">
            <a:solidFill>
              <a:schemeClr val="dk1"/>
            </a:solidFill>
            <a:effectLst/>
            <a:latin typeface="黑体" panose="02010609060101010101" pitchFamily="49" charset="-122"/>
            <a:ea typeface="黑体" panose="02010609060101010101" pitchFamily="49" charset="-122"/>
            <a:cs typeface="Times New Roman" panose="02020603050405020304" pitchFamily="18" charset="0"/>
          </a:endParaRPr>
        </a:p>
        <a:p>
          <a:pPr lvl="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>
              <a:solidFill>
                <a:schemeClr val="dk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rPr>
            <a:t>双向性</a:t>
          </a:r>
          <a:endParaRPr lang="zh-CN" altLang="en-US" sz="1800">
            <a:solidFill>
              <a:schemeClr val="dk1"/>
            </a:solidFill>
          </a:endParaRPr>
        </a:p>
      </dsp:txBody>
      <dsp:txXfrm>
        <a:off x="3739495" y="3298208"/>
        <a:ext cx="1463281" cy="929183"/>
      </dsp:txXfrm>
    </dsp:sp>
    <dsp:sp modelId="{E131C294-E491-45E7-BE6A-CCA9E15E6AA9}">
      <dsp:nvSpPr>
        <dsp:cNvPr id="21" name="圆角矩形 20"/>
        <dsp:cNvSpPr/>
      </dsp:nvSpPr>
      <dsp:spPr bwMode="white">
        <a:xfrm>
          <a:off x="5365363" y="3143750"/>
          <a:ext cx="1463281" cy="9291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5365363" y="3143750"/>
        <a:ext cx="1463281" cy="929183"/>
      </dsp:txXfrm>
    </dsp:sp>
    <dsp:sp modelId="{A600D279-307D-4ED9-8F39-3396858A5C6F}">
      <dsp:nvSpPr>
        <dsp:cNvPr id="22" name="圆角矩形 21"/>
        <dsp:cNvSpPr/>
      </dsp:nvSpPr>
      <dsp:spPr bwMode="white">
        <a:xfrm>
          <a:off x="5527949" y="3298208"/>
          <a:ext cx="1463281" cy="929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>
              <a:solidFill>
                <a:schemeClr val="dk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rPr>
            <a:t>振动方向</a:t>
          </a:r>
          <a:endParaRPr lang="en-US" altLang="zh-CN" sz="1800">
            <a:solidFill>
              <a:schemeClr val="dk1"/>
            </a:solidFill>
            <a:effectLst/>
            <a:latin typeface="黑体" panose="02010609060101010101" pitchFamily="49" charset="-122"/>
            <a:ea typeface="黑体" panose="02010609060101010101" pitchFamily="49" charset="-122"/>
            <a:cs typeface="Times New Roman" panose="02020603050405020304" pitchFamily="18" charset="0"/>
          </a:endParaRPr>
        </a:p>
        <a:p>
          <a:pPr lvl="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>
              <a:solidFill>
                <a:schemeClr val="dk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rPr>
            <a:t>双向性</a:t>
          </a:r>
          <a:endParaRPr lang="zh-CN" altLang="en-US" sz="1800">
            <a:solidFill>
              <a:schemeClr val="dk1"/>
            </a:solidFill>
          </a:endParaRPr>
        </a:p>
      </dsp:txBody>
      <dsp:txXfrm>
        <a:off x="5527949" y="3298208"/>
        <a:ext cx="1463281" cy="929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#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530" y="1143000"/>
            <a:ext cx="54869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81" y="1122398"/>
            <a:ext cx="9145087" cy="238767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81" y="3602149"/>
            <a:ext cx="9145087" cy="16558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（选必1）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3270" cy="68586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88" y="457214"/>
            <a:ext cx="3932704" cy="16002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804" y="987455"/>
            <a:ext cx="6172934" cy="48737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88" y="2057464"/>
            <a:ext cx="3932704" cy="38117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937" y="365136"/>
            <a:ext cx="2629212" cy="581201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300" y="365136"/>
            <a:ext cx="7735219" cy="581201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pt（选必1）内页中9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（选必1）内页大9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pt（选必1）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49" y="1709791"/>
            <a:ext cx="10516849" cy="28528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49" y="4589605"/>
            <a:ext cx="10516849" cy="15002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88" y="365136"/>
            <a:ext cx="10516849" cy="132560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888" y="1681215"/>
            <a:ext cx="5158400" cy="823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888" y="2505153"/>
            <a:ext cx="5158400" cy="36847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934" y="1681215"/>
            <a:ext cx="5183804" cy="823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934" y="2505153"/>
            <a:ext cx="5183804" cy="36847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88" y="457214"/>
            <a:ext cx="3932704" cy="16002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804" y="987455"/>
            <a:ext cx="6172934" cy="4873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88" y="2057464"/>
            <a:ext cx="3932704" cy="38117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00" y="365136"/>
            <a:ext cx="10516849" cy="1325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00" y="1825681"/>
            <a:ext cx="10516849" cy="4351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00" y="6356547"/>
            <a:ext cx="2743526" cy="365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9080" y="6356547"/>
            <a:ext cx="4115289" cy="365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623" y="6356547"/>
            <a:ext cx="2743526" cy="365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8.png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32980" y="1463063"/>
            <a:ext cx="12199902" cy="1735224"/>
          </a:xfrm>
          <a:prstGeom prst="rect">
            <a:avLst/>
          </a:prstGeom>
          <a:solidFill>
            <a:schemeClr val="accent1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70" name="TextBox 5"/>
          <p:cNvSpPr txBox="1"/>
          <p:nvPr/>
        </p:nvSpPr>
        <p:spPr>
          <a:xfrm>
            <a:off x="3613150" y="2232025"/>
            <a:ext cx="49650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波的多解问题</a:t>
            </a:r>
            <a:endParaRPr lang="zh-CN" altLang="en-US" sz="4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327801" y="879196"/>
            <a:ext cx="7459506" cy="3250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14000"/>
              </a:lnSpc>
            </a:pPr>
            <a:r>
              <a:rPr lang="zh-CN" altLang="en-US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1800" kern="10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1800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（多选）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一列简谐横波沿</a:t>
            </a:r>
            <a:r>
              <a:rPr lang="en-US" altLang="zh-CN" sz="1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轴正方向传播，在</a:t>
            </a:r>
            <a:r>
              <a:rPr lang="en-US" altLang="zh-CN" sz="1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 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1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0.20 s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时的波形分别如图中实线和虚线所示。已知该波的周期 </a:t>
            </a:r>
            <a:r>
              <a:rPr lang="en-US" altLang="zh-CN" sz="1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 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&gt;</a:t>
            </a:r>
            <a:r>
              <a:rPr lang="en-US" altLang="zh-CN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0.20 s</a:t>
            </a:r>
            <a:r>
              <a:rPr lang="zh-CN" altLang="en-US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kern="1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下列说法正确的是</a:t>
            </a:r>
            <a:r>
              <a:rPr lang="en-US" altLang="zh-CN" sz="1800" kern="10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1800" kern="10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  　</a:t>
            </a:r>
            <a:r>
              <a:rPr lang="en-US" altLang="zh-CN" sz="1800" kern="10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kern="1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14000"/>
              </a:lnSpc>
            </a:pP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1800" b="1" kern="10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波速为 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0.40 m/s</a:t>
            </a:r>
            <a:endParaRPr lang="en-US" altLang="zh-CN" sz="1800" b="1" kern="10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14000"/>
              </a:lnSpc>
            </a:pP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1800" kern="10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波长为 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0.08 m</a:t>
            </a:r>
            <a:endParaRPr lang="en-US" altLang="zh-CN" sz="1800" b="1" kern="10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14000"/>
              </a:lnSpc>
            </a:pPr>
            <a:r>
              <a:rPr lang="en-US" altLang="zh-CN" sz="1800" b="1" kern="100" err="1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1800" kern="100" err="1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en-US" altLang="zh-CN" sz="1800" b="1" i="1" kern="100" err="1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 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0.08 m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的质点在 </a:t>
            </a:r>
            <a:r>
              <a:rPr lang="en-US" altLang="zh-CN" sz="1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 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 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0.70 s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</a:t>
            </a:r>
            <a:endParaRPr lang="en-US" altLang="zh-CN" sz="1800" kern="10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位于波谷</a:t>
            </a:r>
            <a:endParaRPr lang="zh-CN" altLang="en-US" sz="1800" kern="10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14000"/>
              </a:lnSpc>
            </a:pPr>
            <a:r>
              <a:rPr lang="en-US" altLang="zh-CN" sz="1800" b="1" kern="100" err="1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1800" kern="100" err="1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en-US" altLang="zh-CN" sz="1800" b="1" i="1" kern="100" err="1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 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0.08 m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的质点在 </a:t>
            </a:r>
            <a:r>
              <a:rPr lang="en-US" altLang="zh-CN" sz="1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 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 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0.12 s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时位于波谷</a:t>
            </a:r>
            <a:endParaRPr lang="zh-CN" altLang="en-US" sz="1800" kern="10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14000"/>
              </a:lnSpc>
            </a:pP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en-US" altLang="zh-CN" sz="1800" kern="10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若此波传入另一介质中其波速变为 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0.80 m/s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，则它在该介质中的波长为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0.32 m</a:t>
            </a:r>
            <a:endParaRPr lang="en-US" altLang="zh-CN" sz="1800" b="1" kern="10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-2147482581" descr="14-3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7206" y="1699850"/>
            <a:ext cx="3039776" cy="12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617188" y="377717"/>
            <a:ext cx="1187683" cy="35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16" tIns="22858" rIns="45716" bIns="22858">
            <a:spAutoFit/>
          </a:bodyPr>
          <a:lstStyle>
            <a:lvl1pPr>
              <a:defRPr sz="8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7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应用探究</a:t>
            </a:r>
            <a:endParaRPr lang="zh-CN" altLang="en-US" sz="200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" name="圆角矩形 6"/>
          <p:cNvSpPr/>
          <p:nvPr/>
        </p:nvSpPr>
        <p:spPr>
          <a:xfrm>
            <a:off x="617188" y="429311"/>
            <a:ext cx="1187682" cy="28336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6" tIns="22858" rIns="45716" bIns="22858" anchor="ctr"/>
          <a:lstStyle/>
          <a:p>
            <a:pPr algn="ctr" defTabSz="1218565">
              <a:defRPr/>
            </a:pPr>
            <a:endParaRPr lang="zh-CN" altLang="en-US">
              <a:ln w="3810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61978" y="1515184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ACE</a:t>
            </a:r>
            <a:endParaRPr lang="zh-CN" altLang="en-US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15" y="3999653"/>
            <a:ext cx="6181566" cy="21504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9775" y="4129445"/>
            <a:ext cx="6933645" cy="200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/>
          <p:cNvGraphicFramePr/>
          <p:nvPr/>
        </p:nvGraphicFramePr>
        <p:xfrm>
          <a:off x="2698133" y="1046581"/>
          <a:ext cx="6991230" cy="4660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17188" y="377717"/>
            <a:ext cx="1187683" cy="35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16" tIns="22858" rIns="45716" bIns="22858">
            <a:spAutoFit/>
          </a:bodyPr>
          <a:lstStyle>
            <a:lvl1pPr>
              <a:defRPr sz="8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7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课堂小结</a:t>
            </a:r>
            <a:endParaRPr lang="zh-CN" altLang="en-US" sz="200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" name="圆角矩形 6"/>
          <p:cNvSpPr/>
          <p:nvPr/>
        </p:nvSpPr>
        <p:spPr>
          <a:xfrm>
            <a:off x="617188" y="429311"/>
            <a:ext cx="1187682" cy="28336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6" tIns="22858" rIns="45716" bIns="22858" anchor="ctr"/>
          <a:lstStyle/>
          <a:p>
            <a:pPr algn="ctr" defTabSz="1218565">
              <a:defRPr/>
            </a:pPr>
            <a:endParaRPr lang="zh-CN" altLang="en-US">
              <a:ln w="3810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07128" y="1098309"/>
            <a:ext cx="6781057" cy="4743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lnSpc>
                <a:spcPct val="140000"/>
              </a:lnSpc>
            </a:pPr>
            <a:r>
              <a:rPr lang="zh-CN" altLang="en-US" sz="20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机械波的多解问题</a:t>
            </a:r>
            <a:endParaRPr lang="zh-CN" altLang="en-US" sz="2000" b="1" kern="10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40000"/>
              </a:lnSpc>
            </a:pP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800" kern="10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波动问题多解的主要因素</a:t>
            </a:r>
            <a:endParaRPr lang="zh-CN" altLang="en-US" sz="1800" kern="10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40000"/>
              </a:lnSpc>
            </a:pPr>
            <a:r>
              <a:rPr lang="zh-CN" altLang="en-US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1800" kern="1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周期性</a:t>
            </a:r>
            <a:endParaRPr lang="zh-CN" altLang="en-US" sz="1800" kern="100">
              <a:solidFill>
                <a:srgbClr val="0000FF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40000"/>
              </a:lnSpc>
            </a:pPr>
            <a:r>
              <a:rPr lang="zh-CN" altLang="en-US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en-US" sz="1800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时间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周期性：时间间隔</a:t>
            </a:r>
            <a:r>
              <a:rPr lang="zh-CN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Δ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b="1" i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 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与周期</a:t>
            </a:r>
            <a:r>
              <a:rPr lang="en-US" altLang="zh-CN" sz="1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 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的关系不明确。</a:t>
            </a:r>
            <a:endParaRPr lang="en-US" altLang="zh-CN" sz="1800" kern="10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40000"/>
              </a:lnSpc>
            </a:pP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en-US" sz="1800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空间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周期性：波传播的距离</a:t>
            </a:r>
            <a:r>
              <a:rPr lang="zh-CN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Δ </a:t>
            </a:r>
            <a:r>
              <a:rPr lang="en-US" altLang="zh-CN" sz="1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与波长</a:t>
            </a:r>
            <a:r>
              <a:rPr lang="en-US" altLang="zh-CN" sz="1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λ 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的关系不明确。</a:t>
            </a:r>
            <a:endParaRPr lang="en-US" altLang="zh-CN" sz="1800" kern="10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40000"/>
              </a:lnSpc>
            </a:pPr>
            <a:r>
              <a:rPr lang="zh-CN" altLang="en-US" b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b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b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1800" kern="1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双向性</a:t>
            </a:r>
            <a:endParaRPr lang="zh-CN" altLang="en-US" sz="1800" kern="100">
              <a:solidFill>
                <a:srgbClr val="0000FF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40000"/>
              </a:lnSpc>
            </a:pPr>
            <a:r>
              <a:rPr lang="zh-CN" altLang="en-US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en-US" sz="1800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传播方向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双向性：波的传播方向不确定。</a:t>
            </a:r>
            <a:endParaRPr lang="en-US" altLang="zh-CN" sz="1800" kern="10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40000"/>
              </a:lnSpc>
            </a:pP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en-US" sz="1800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振动方向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双向性：质点振动方向不确定。</a:t>
            </a:r>
            <a:endParaRPr lang="en-US" altLang="zh-CN" sz="1800" kern="10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40000"/>
              </a:lnSpc>
            </a:pP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1800" kern="10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解决波的多解问题的思路</a:t>
            </a:r>
            <a:endParaRPr lang="zh-CN" altLang="en-US" sz="1800" kern="10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40000"/>
              </a:lnSpc>
            </a:pP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一般采用从特殊到一般的思维方法，即找出一个周期内满足条件的关系</a:t>
            </a:r>
            <a:r>
              <a:rPr lang="zh-CN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Δ </a:t>
            </a:r>
            <a:r>
              <a:rPr lang="en-US" altLang="zh-CN" b="1" i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zh-CN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Δ </a:t>
            </a:r>
            <a:r>
              <a:rPr lang="en-US" altLang="zh-CN" b="1" i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，若此关系为</a:t>
            </a:r>
            <a:r>
              <a:rPr lang="zh-CN" altLang="en-US" sz="1800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时间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b="1" i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 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 </a:t>
            </a:r>
            <a:r>
              <a:rPr lang="en-US" altLang="zh-CN" sz="1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b="1" i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Δ </a:t>
            </a:r>
            <a:r>
              <a:rPr lang="en-US" altLang="zh-CN" b="1" i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1800" kern="10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1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 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 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800" kern="10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…)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；若此关系为</a:t>
            </a:r>
            <a:r>
              <a:rPr lang="zh-CN" altLang="en-US" sz="1800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距离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b="1" i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 </a:t>
            </a:r>
            <a:r>
              <a:rPr lang="en-US" altLang="zh-CN" sz="1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 </a:t>
            </a:r>
            <a:r>
              <a:rPr lang="en-US" altLang="zh-CN" b="1" i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λ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Δ </a:t>
            </a:r>
            <a:r>
              <a:rPr lang="en-US" altLang="zh-CN" b="1" i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1800" kern="10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1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 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 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800" kern="10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…)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1800" kern="10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17188" y="377717"/>
            <a:ext cx="1187683" cy="35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16" tIns="22858" rIns="45716" bIns="22858">
            <a:spAutoFit/>
          </a:bodyPr>
          <a:lstStyle>
            <a:lvl1pPr>
              <a:defRPr sz="8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7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200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" name="圆角矩形 6"/>
          <p:cNvSpPr/>
          <p:nvPr/>
        </p:nvSpPr>
        <p:spPr>
          <a:xfrm>
            <a:off x="617188" y="429311"/>
            <a:ext cx="1187682" cy="28336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6" tIns="22858" rIns="45716" bIns="22858" anchor="ctr"/>
          <a:lstStyle/>
          <a:p>
            <a:pPr algn="ctr" defTabSz="1218565">
              <a:defRPr/>
            </a:pPr>
            <a:endParaRPr lang="zh-CN" altLang="en-US">
              <a:ln w="3810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423" y="3164775"/>
            <a:ext cx="3037039" cy="110345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2725" y="163830"/>
            <a:ext cx="11069320" cy="186372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304800" algn="just" defTabSz="2667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</a:rPr>
              <a:t>3.2-5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中的实线是一列正弦波在某一时刻的波形图。经过</a:t>
            </a: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</a:rPr>
              <a:t>0.5s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后，其波形如图中虚线所示。设该波的周期</a:t>
            </a:r>
            <a:r>
              <a:rPr lang="en-US" altLang="zh-CN" sz="2400" i="1">
                <a:latin typeface="Times New Roman" panose="02020603050405020304"/>
                <a:ea typeface="宋体" panose="02010600030101010101" pitchFamily="2" charset="-122"/>
              </a:rPr>
              <a:t>T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大于</a:t>
            </a: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</a:rPr>
              <a:t>0.5s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）如果波是向左传播的，波的速度是多大？波的周期是多大？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>
                <a:latin typeface="Times New Roman" panose="02020603050405020304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）如果波是向右传播的，波的速度是多大？波的周期是多大？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7061200" y="2027555"/>
            <a:ext cx="4584700" cy="22910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2725" y="2027555"/>
            <a:ext cx="6409055" cy="1370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430780" algn="l"/>
              </a:tabLst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如果波向左传播，没有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T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大于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0.5s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的限制，求周期和波速的可能值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 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691652" y="2966788"/>
            <a:ext cx="10514202" cy="1325387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b="1">
                <a:solidFill>
                  <a:srgbClr val="0070C0"/>
                </a:solidFill>
                <a:latin typeface="+mj-ea"/>
              </a:rPr>
              <a:t>THANKS</a:t>
            </a:r>
            <a:endParaRPr lang="en-US" altLang="zh-CN" sz="4800" b="1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 flipH="1" flipV="1">
            <a:off x="682126" y="3053873"/>
            <a:ext cx="10514202" cy="1325387"/>
          </a:xfrm>
          <a:prstGeom prst="rect">
            <a:avLst/>
          </a:prstGeom>
        </p:spPr>
        <p:txBody>
          <a:bodyPr vert="horz" lIns="91427" tIns="45713" rIns="91427" bIns="45713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 b="1">
                <a:gradFill>
                  <a:gsLst>
                    <a:gs pos="21000">
                      <a:schemeClr val="bg1"/>
                    </a:gs>
                    <a:gs pos="88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/>
                </a:gradFill>
                <a:effectLst/>
                <a:latin typeface="+mj-ea"/>
              </a:rPr>
              <a:t>SKNAHT</a:t>
            </a:r>
            <a:endParaRPr lang="en-US" altLang="zh-CN" sz="4800" b="1">
              <a:gradFill>
                <a:gsLst>
                  <a:gs pos="21000">
                    <a:schemeClr val="bg1"/>
                  </a:gs>
                  <a:gs pos="88000">
                    <a:schemeClr val="accent1">
                      <a:lumMod val="40000"/>
                      <a:lumOff val="60000"/>
                    </a:schemeClr>
                  </a:gs>
                </a:gsLst>
                <a:lin ang="5400000"/>
              </a:gradFill>
              <a:effectLst/>
              <a:latin typeface="+mj-ea"/>
            </a:endParaRPr>
          </a:p>
        </p:txBody>
      </p:sp>
      <p:pic>
        <p:nvPicPr>
          <p:cNvPr id="1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277600" y="10515600"/>
            <a:ext cx="368300" cy="2667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04871" y="1504193"/>
            <a:ext cx="8765257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如图所示，</a:t>
            </a:r>
            <a:r>
              <a:rPr lang="zh-CN" altLang="en-US" sz="1800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机械波可以向左传播，也可以向右传播，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这样就形成了多解的问题。另外，质点可以向上振动，也可以向下振动，这样也能出现多解的情况。那么，如何研究和处理机械波的多解问题呢？</a:t>
            </a:r>
            <a:endParaRPr lang="zh-CN" altLang="en-US" sz="1800" kern="10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8377" y="3620580"/>
            <a:ext cx="2935689" cy="178537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87020" y="306705"/>
            <a:ext cx="11075670" cy="1641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sz="2800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800" kern="10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如图中实线是一列简谐横波在</a:t>
            </a:r>
            <a:r>
              <a:rPr lang="en-US" altLang="zh-CN" sz="2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2800" b="1" kern="100" baseline="-250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</a:t>
            </a:r>
            <a:r>
              <a:rPr lang="zh-CN" altLang="en-US" sz="2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 </a:t>
            </a:r>
            <a:r>
              <a:rPr lang="en-US" altLang="zh-CN" sz="2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时刻的波形，虚线是这列波在</a:t>
            </a:r>
            <a:r>
              <a:rPr lang="en-US" altLang="zh-CN" sz="2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2800" b="1" kern="100" baseline="-250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</a:t>
            </a:r>
            <a:r>
              <a:rPr lang="zh-CN" altLang="en-US" sz="2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 </a:t>
            </a:r>
            <a:r>
              <a:rPr lang="en-US" altLang="zh-CN" sz="2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0.5 s</a:t>
            </a:r>
            <a:r>
              <a:rPr lang="zh-CN" altLang="en-US" sz="2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时刻的波形。</a:t>
            </a:r>
            <a:endParaRPr lang="en-US" altLang="zh-CN" sz="2800" kern="10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sz="2800" b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写出这列波的波速表达式；</a:t>
            </a:r>
            <a:endParaRPr lang="zh-CN" altLang="en-US" sz="2800" kern="1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-2147482585" descr="14-41++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40000"/>
                    </a14:imgEffect>
                    <a14:imgEffect>
                      <a14:saturation sat="3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8415" y="1855308"/>
            <a:ext cx="4101107" cy="1701748"/>
          </a:xfrm>
          <a:prstGeom prst="rect">
            <a:avLst/>
          </a:prstGeom>
          <a:noFill/>
          <a:ln w="9525"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3"/>
              <p:cNvSpPr txBox="1"/>
              <p:nvPr/>
            </p:nvSpPr>
            <p:spPr>
              <a:xfrm>
                <a:off x="-111358" y="3557097"/>
                <a:ext cx="7130548" cy="2675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5000"/>
                  </a:lnSpc>
                </a:pP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解析：</a:t>
                </a:r>
                <a:r>
                  <a:rPr lang="zh-CN" altLang="en-US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由题图像可知 </a:t>
                </a:r>
                <a:r>
                  <a:rPr lang="en-US" altLang="zh-CN" sz="1700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λ </a:t>
                </a:r>
                <a:r>
                  <a:rPr lang="zh-CN" altLang="en-US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 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8 m</a:t>
                </a:r>
                <a:endParaRPr lang="en-US" altLang="zh-CN" sz="1700" b="1" kern="1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5000"/>
                  </a:lnSpc>
                </a:pP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当波向右传播时，波传播距离为：</a:t>
                </a:r>
                <a:endParaRPr lang="en-US" altLang="zh-CN" sz="1700" kern="1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5000"/>
                  </a:lnSpc>
                </a:pPr>
                <a:r>
                  <a:rPr lang="en-US" altLang="zh-CN" sz="1700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s </a:t>
                </a: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 </a:t>
                </a:r>
                <a:r>
                  <a:rPr lang="en-US" altLang="zh-CN" sz="1700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n λ</a:t>
                </a: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700" b="1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700" b="1" i="0" kern="10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1700" b="1" i="0" kern="10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1700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λ </a:t>
                </a: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 </a:t>
                </a:r>
                <a:r>
                  <a:rPr lang="en-US" altLang="zh-CN" sz="1700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8</a:t>
                </a:r>
                <a:r>
                  <a:rPr lang="en-US" altLang="zh-CN" sz="1700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1700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m </a:t>
                </a:r>
                <a:r>
                  <a:rPr lang="en-US" altLang="zh-CN" sz="1700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700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...</a:t>
                </a:r>
                <a:r>
                  <a:rPr lang="en-US" altLang="zh-CN" sz="1700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en-US" altLang="zh-CN" sz="1700" kern="1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5000"/>
                  </a:lnSpc>
                </a:pP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波速为：</a:t>
                </a:r>
                <a:r>
                  <a:rPr lang="en-US" altLang="zh-CN" sz="1700" b="1" i="1" baseline="0">
                    <a:solidFill>
                      <a:srgbClr val="FF0000"/>
                    </a:solidFill>
                    <a:latin typeface="Book Antiqua" panose="02040602050305030304" pitchFamily="18" charset="0"/>
                    <a:ea typeface="黑体" panose="02010609060101010101" pitchFamily="49" charset="-122"/>
                  </a:rPr>
                  <a:t>v </a:t>
                </a: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7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700" b="1" i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altLang="zh-CN" sz="1700" b="1" kern="1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altLang="zh-CN" sz="1700" b="1" i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700" b="1" i="1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altLang="zh-CN" sz="17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1700" b="1" i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17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17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17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17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17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m</a:t>
                </a:r>
                <a:r>
                  <a:rPr lang="en-US" altLang="zh-CN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/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s </a:t>
                </a: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 </a:t>
                </a:r>
                <a:r>
                  <a:rPr lang="en-US" altLang="zh-CN" sz="1700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16n</a:t>
                </a: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1700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/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s</a:t>
                </a: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1700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700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…</a:t>
                </a:r>
                <a:r>
                  <a:rPr lang="en-US" altLang="zh-CN" sz="1700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en-US" altLang="zh-CN" sz="1700" kern="1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5000"/>
                  </a:lnSpc>
                </a:pP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当波向左传播时，波传播距离为：</a:t>
                </a:r>
                <a:endParaRPr lang="en-US" altLang="zh-CN" sz="1700" kern="1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5000"/>
                  </a:lnSpc>
                </a:pPr>
                <a:r>
                  <a:rPr lang="en-US" altLang="zh-CN" sz="1700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s </a:t>
                </a: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 </a:t>
                </a:r>
                <a:r>
                  <a:rPr lang="en-US" altLang="zh-CN" sz="1700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n λ</a:t>
                </a: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zh-CN" altLang="zh-CN" sz="1700" b="1" kern="100">
                    <a:solidFill>
                      <a:srgbClr val="FF0000"/>
                    </a:solidFill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700" b="1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700" b="1" i="0" kern="10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1700" b="1" i="0" kern="10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altLang="zh-CN" sz="1700" b="1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700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λ </a:t>
                </a: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 </a:t>
                </a:r>
                <a:r>
                  <a:rPr lang="en-US" altLang="zh-CN" sz="1700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8</a:t>
                </a:r>
                <a:r>
                  <a:rPr lang="en-US" altLang="zh-CN" sz="1700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5</a:t>
                </a:r>
                <a:r>
                  <a:rPr lang="en-US" altLang="zh-CN" sz="1700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700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…</a:t>
                </a:r>
                <a:r>
                  <a:rPr lang="en-US" altLang="zh-CN" sz="1700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en-US" altLang="zh-CN" sz="1700" kern="1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5000"/>
                  </a:lnSpc>
                </a:pP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波速为：</a:t>
                </a:r>
                <a:r>
                  <a:rPr lang="en-US" altLang="zh-CN" sz="1700" b="1" i="1" baseline="0">
                    <a:solidFill>
                      <a:srgbClr val="FF0000"/>
                    </a:solidFill>
                    <a:latin typeface="Book Antiqua" panose="02040602050305030304" pitchFamily="18" charset="0"/>
                    <a:ea typeface="黑体" panose="02010609060101010101" pitchFamily="49" charset="-122"/>
                  </a:rPr>
                  <a:t>v </a:t>
                </a: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zh-CN" altLang="zh-CN" sz="1700" b="1">
                    <a:solidFill>
                      <a:srgbClr val="FF0000"/>
                    </a:solidFill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7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700" b="1" i="1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altLang="zh-CN" sz="1700" b="1" kern="1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altLang="zh-CN" sz="1700" b="1" i="1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  <m:r>
                      <a:rPr lang="en-US" altLang="zh-CN" sz="17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</m:t>
                    </m:r>
                  </m:oMath>
                </a14:m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700" b="1" i="1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altLang="zh-CN" sz="17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1700" b="1" i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17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17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17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17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17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altLang="zh-CN" sz="17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/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 </a:t>
                </a:r>
                <a:r>
                  <a:rPr lang="en-US" altLang="zh-CN" sz="1700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1700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1700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/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s</a:t>
                </a: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1700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700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en-US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 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700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…</a:t>
                </a:r>
                <a:r>
                  <a:rPr lang="en-US" altLang="zh-CN" sz="1700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en-US" altLang="zh-CN" sz="1700" kern="1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358" y="3557097"/>
                <a:ext cx="7130548" cy="2675220"/>
              </a:xfrm>
              <a:prstGeom prst="rect">
                <a:avLst/>
              </a:prstGeom>
              <a:blipFill rotWithShape="1">
                <a:blip r:embed="rId3"/>
                <a:stretch>
                  <a:fillRect l="3" t="-17" r="8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5229860" y="1321435"/>
            <a:ext cx="7549515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>
              <a:lnSpc>
                <a:spcPct val="120000"/>
              </a:lnSpc>
            </a:pPr>
            <a:r>
              <a:rPr lang="zh-CN" altLang="en-US" sz="2400" b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4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若波速大小为</a:t>
            </a:r>
            <a:r>
              <a:rPr lang="en-US" altLang="zh-CN" sz="2400" b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74 m/s</a:t>
            </a:r>
            <a:r>
              <a:rPr lang="zh-CN" altLang="en-US" sz="24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，波速方向如何？</a:t>
            </a:r>
            <a:endParaRPr lang="zh-CN" altLang="en-US" sz="2400" kern="1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2"/>
              <p:cNvSpPr txBox="1"/>
              <p:nvPr/>
            </p:nvSpPr>
            <p:spPr>
              <a:xfrm>
                <a:off x="6035179" y="3617939"/>
                <a:ext cx="6850773" cy="2283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pPr indent="457200">
                  <a:lnSpc>
                    <a:spcPct val="120000"/>
                  </a:lnSpc>
                </a:pP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解析：</a:t>
                </a:r>
                <a:r>
                  <a:rPr lang="zh-CN" altLang="en-US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en-US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若波速大小为</a:t>
                </a: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74</a:t>
                </a:r>
                <a:r>
                  <a:rPr lang="en-US" altLang="zh-CN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/</a:t>
                </a: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s</a:t>
                </a:r>
                <a:r>
                  <a:rPr lang="zh-CN" altLang="en-US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，在 </a:t>
                </a: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Δ </a:t>
                </a:r>
                <a:r>
                  <a:rPr lang="en-US" altLang="zh-CN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 </a:t>
                </a:r>
                <a:r>
                  <a:rPr lang="zh-CN" altLang="en-US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 </a:t>
                </a:r>
                <a:r>
                  <a:rPr lang="en-US" altLang="zh-CN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b="1" kern="100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b="1" kern="100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 </a:t>
                </a:r>
                <a:r>
                  <a:rPr lang="zh-CN" altLang="en-US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时间内</a:t>
                </a:r>
                <a:endParaRPr lang="en-US" altLang="zh-CN" kern="1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20000"/>
                  </a:lnSpc>
                </a:pPr>
                <a:r>
                  <a:rPr lang="zh-CN" altLang="en-US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波传播的距离为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endParaRPr lang="en-US" altLang="zh-CN" kern="1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s </a:t>
                </a:r>
                <a:r>
                  <a:rPr lang="zh-CN" altLang="en-US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1800" b="1" i="1" baseline="0">
                    <a:solidFill>
                      <a:srgbClr val="FF0000"/>
                    </a:solidFill>
                    <a:latin typeface="Book Antiqua" panose="02040602050305030304" pitchFamily="18" charset="0"/>
                    <a:ea typeface="黑体" panose="02010609060101010101" pitchFamily="49" charset="-122"/>
                  </a:rPr>
                  <a:t> v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</m:oMath>
                </a14:m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Δ </a:t>
                </a:r>
                <a:r>
                  <a:rPr lang="en-US" altLang="zh-CN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 </a:t>
                </a:r>
                <a:r>
                  <a:rPr lang="zh-CN" altLang="en-US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 </a:t>
                </a: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74</a:t>
                </a:r>
                <a:r>
                  <a:rPr lang="en-US" altLang="zh-CN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0.5</a:t>
                </a:r>
                <a:r>
                  <a:rPr lang="en-US" altLang="zh-CN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m </a:t>
                </a:r>
                <a:r>
                  <a:rPr lang="zh-CN" altLang="en-US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 </a:t>
                </a: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37 m</a:t>
                </a:r>
                <a:endParaRPr lang="en-US" altLang="zh-CN" kern="1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20000"/>
                  </a:lnSpc>
                </a:pPr>
                <a:r>
                  <a:rPr lang="zh-CN" altLang="en-US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因为：</a:t>
                </a:r>
                <a:endParaRPr lang="en-US" altLang="zh-CN" kern="1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s </a:t>
                </a:r>
                <a:r>
                  <a:rPr lang="zh-CN" altLang="en-US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 </a:t>
                </a: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37 m </a:t>
                </a:r>
                <a:r>
                  <a:rPr lang="zh-CN" altLang="en-US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＝ </a:t>
                </a: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λ</a:t>
                </a:r>
                <a:r>
                  <a:rPr lang="zh-CN" altLang="en-US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zh-CN" altLang="zh-CN" sz="1800" b="1" kern="100">
                    <a:solidFill>
                      <a:srgbClr val="FF0000"/>
                    </a:solidFill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800" b="1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b="1" i="0" kern="10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1800" b="1" i="0" kern="10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altLang="zh-CN" sz="1800" b="1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λ</a:t>
                </a:r>
                <a:endParaRPr lang="en-US" altLang="zh-CN" kern="1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20000"/>
                  </a:lnSpc>
                </a:pPr>
                <a:r>
                  <a:rPr lang="zh-CN" altLang="en-US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所以波向左传播。</a:t>
                </a:r>
                <a:endParaRPr lang="en-US" altLang="zh-CN" kern="1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179" y="3617939"/>
                <a:ext cx="6850773" cy="2283702"/>
              </a:xfrm>
              <a:prstGeom prst="rect">
                <a:avLst/>
              </a:prstGeom>
              <a:blipFill rotWithShape="1">
                <a:blip r:embed="rId4"/>
                <a:stretch>
                  <a:fillRect l="-2" t="-15" r="8" b="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20445" y="744855"/>
            <a:ext cx="11255375" cy="327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lnSpc>
                <a:spcPct val="140000"/>
              </a:lnSpc>
            </a:pPr>
            <a:r>
              <a:rPr lang="zh-CN" altLang="en-US" sz="36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机械波的多解问题</a:t>
            </a:r>
            <a:endParaRPr lang="zh-CN" altLang="en-US" sz="3600" b="1" kern="10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40000"/>
              </a:lnSpc>
            </a:pPr>
            <a:r>
              <a:rPr lang="en-US" altLang="zh-CN" sz="1800" kern="10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解决波的多解问题的思路</a:t>
            </a:r>
            <a:endParaRPr lang="zh-CN" altLang="en-US" sz="2800" kern="10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40000"/>
              </a:lnSpc>
            </a:pPr>
            <a:r>
              <a:rPr lang="zh-CN" altLang="en-US" sz="2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一般采用从特殊到一般的思维方法，即找出一个周期内满足条件的关系</a:t>
            </a:r>
            <a:r>
              <a:rPr lang="zh-CN" altLang="zh-CN" sz="2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Δ 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en-US" sz="2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zh-CN" altLang="zh-CN" sz="2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Δ 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，若此关系为</a:t>
            </a:r>
            <a:r>
              <a:rPr lang="zh-CN" altLang="en-US" sz="2800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时间</a:t>
            </a:r>
            <a:r>
              <a:rPr lang="zh-CN" altLang="en-US" sz="2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 </a:t>
            </a:r>
            <a:r>
              <a:rPr lang="zh-CN" altLang="en-US" sz="2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 </a:t>
            </a:r>
            <a:r>
              <a:rPr lang="en-US" altLang="zh-CN" sz="2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en-US" sz="2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Δ 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2800" kern="10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 </a:t>
            </a:r>
            <a:r>
              <a:rPr lang="zh-CN" altLang="en-US" sz="2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 </a:t>
            </a:r>
            <a:r>
              <a:rPr lang="en-US" altLang="zh-CN" sz="2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…)</a:t>
            </a:r>
            <a:r>
              <a:rPr lang="zh-CN" altLang="en-US" sz="2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zh-CN" altLang="en-US" sz="2800" kern="10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40000"/>
              </a:lnSpc>
            </a:pPr>
            <a:r>
              <a:rPr lang="zh-CN" altLang="en-US" sz="2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若此关系为</a:t>
            </a:r>
            <a:r>
              <a:rPr lang="zh-CN" altLang="en-US" sz="2800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距离</a:t>
            </a:r>
            <a:r>
              <a:rPr lang="zh-CN" altLang="en-US" sz="2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zh-CN" altLang="en-US" sz="2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 </a:t>
            </a:r>
            <a:r>
              <a:rPr lang="en-US" altLang="zh-CN" sz="2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 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λ</a:t>
            </a:r>
            <a:r>
              <a:rPr lang="zh-CN" altLang="en-US" sz="2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Δ </a:t>
            </a:r>
            <a:r>
              <a:rPr lang="en-US" altLang="zh-CN" sz="2800" b="1" i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800" kern="10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 </a:t>
            </a:r>
            <a:r>
              <a:rPr lang="zh-CN" altLang="en-US" sz="2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 </a:t>
            </a:r>
            <a:r>
              <a:rPr lang="en-US" altLang="zh-CN" sz="2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…)</a:t>
            </a:r>
            <a:r>
              <a:rPr lang="zh-CN" altLang="en-US" sz="2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kern="10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423" y="3164775"/>
            <a:ext cx="3037039" cy="110345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-71120" y="0"/>
            <a:ext cx="7837170" cy="5170170"/>
            <a:chOff x="0" y="255"/>
            <a:chExt cx="12342" cy="8142"/>
          </a:xfrm>
        </p:grpSpPr>
        <p:pic>
          <p:nvPicPr>
            <p:cNvPr id="2" name="图片 1"/>
            <p:cNvPicPr/>
            <p:nvPr/>
          </p:nvPicPr>
          <p:blipFill>
            <a:blip r:embed="rId1"/>
            <a:srcRect l="-1029" t="1497" r="1029" b="2522"/>
            <a:stretch>
              <a:fillRect/>
            </a:stretch>
          </p:blipFill>
          <p:spPr>
            <a:xfrm>
              <a:off x="0" y="255"/>
              <a:ext cx="12342" cy="8143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1228" y="3323"/>
              <a:ext cx="477" cy="6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907530" y="1948180"/>
            <a:ext cx="858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B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" name="图片 1" descr="IMG_7328(20250422-163156)"/>
          <p:cNvPicPr>
            <a:picLocks noChangeAspect="1"/>
          </p:cNvPicPr>
          <p:nvPr/>
        </p:nvPicPr>
        <p:blipFill>
          <a:blip r:embed="rId1"/>
          <a:srcRect t="6144"/>
          <a:stretch>
            <a:fillRect/>
          </a:stretch>
        </p:blipFill>
        <p:spPr>
          <a:xfrm>
            <a:off x="1316355" y="76835"/>
            <a:ext cx="6466840" cy="67043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65175" y="328295"/>
            <a:ext cx="11086465" cy="2009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zh-CN" altLang="en-US" sz="2400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400" kern="10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4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简谐横波沿 </a:t>
            </a:r>
            <a:r>
              <a:rPr lang="en-US" altLang="zh-CN" sz="24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zh-CN" altLang="en-US" sz="24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轴传播，</a:t>
            </a:r>
            <a:r>
              <a:rPr lang="en-US" altLang="zh-CN" sz="24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4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24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 </a:t>
            </a:r>
            <a:r>
              <a:rPr lang="en-US" altLang="zh-CN" sz="24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zh-CN" altLang="en-US" sz="24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轴上两质点，如图甲是质点</a:t>
            </a:r>
            <a:r>
              <a:rPr lang="en-US" altLang="zh-CN" sz="24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24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的振动图像。图乙中实线是 </a:t>
            </a:r>
            <a:r>
              <a:rPr lang="en-US" altLang="zh-CN" sz="24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en-US" sz="24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3s </a:t>
            </a:r>
            <a:r>
              <a:rPr lang="zh-CN" altLang="en-US" sz="24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时刻的波形</a:t>
            </a:r>
            <a:r>
              <a:rPr lang="zh-CN" altLang="en-US" sz="24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图像，</a:t>
            </a:r>
            <a:r>
              <a:rPr lang="zh-CN" altLang="en-US" sz="24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质点 </a:t>
            </a:r>
            <a:r>
              <a:rPr lang="en-US" altLang="zh-CN" sz="24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 </a:t>
            </a:r>
            <a:r>
              <a:rPr lang="zh-CN" altLang="en-US" sz="24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位于 </a:t>
            </a:r>
            <a:r>
              <a:rPr lang="en-US" altLang="zh-CN" sz="24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 m</a:t>
            </a:r>
            <a:r>
              <a:rPr lang="zh-CN" altLang="en-US" sz="24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处，虚线是再过</a:t>
            </a:r>
            <a:r>
              <a:rPr lang="zh-CN" altLang="zh-CN" sz="24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Δ</a:t>
            </a:r>
            <a:r>
              <a:rPr lang="en-US" altLang="zh-CN" sz="24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 </a:t>
            </a:r>
            <a:r>
              <a:rPr lang="zh-CN" altLang="en-US" sz="24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时间后的波形</a:t>
            </a:r>
            <a:r>
              <a:rPr lang="zh-CN" altLang="en-US" sz="24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图像。</a:t>
            </a:r>
            <a:r>
              <a:rPr lang="zh-CN" altLang="en-US" sz="24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图中两波峰间距离 </a:t>
            </a:r>
            <a:r>
              <a:rPr lang="zh-CN" altLang="zh-CN" sz="24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Δ</a:t>
            </a:r>
            <a:r>
              <a:rPr lang="en-US" altLang="zh-CN" sz="24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7.0 m</a:t>
            </a:r>
            <a:r>
              <a:rPr lang="zh-CN" altLang="en-US" sz="24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，求：</a:t>
            </a:r>
            <a:endParaRPr lang="en-US" altLang="zh-CN" sz="2400" kern="1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 algn="just">
              <a:lnSpc>
                <a:spcPct val="130000"/>
              </a:lnSpc>
            </a:pPr>
            <a:r>
              <a:rPr lang="zh-CN" altLang="en-US" sz="2400" b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4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波速大小和方向；</a:t>
            </a:r>
            <a:endParaRPr lang="en-US" altLang="zh-CN" sz="2400" kern="1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-2147482584" descr="14-4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5038" y="2540031"/>
            <a:ext cx="5465227" cy="1804567"/>
          </a:xfrm>
          <a:prstGeom prst="rect">
            <a:avLst/>
          </a:prstGeom>
          <a:noFill/>
          <a:ln w="9525"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4"/>
              <p:cNvSpPr txBox="1"/>
              <p:nvPr/>
            </p:nvSpPr>
            <p:spPr>
              <a:xfrm>
                <a:off x="2330969" y="4247843"/>
                <a:ext cx="6899693" cy="1750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30000"/>
                  </a:lnSpc>
                </a:pPr>
                <a:r>
                  <a:rPr lang="zh-CN" altLang="en-US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解析：</a:t>
                </a:r>
                <a:endParaRPr lang="en-US" altLang="zh-CN" kern="1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30000"/>
                  </a:lnSpc>
                </a:pP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由题图知</a:t>
                </a:r>
                <a:r>
                  <a:rPr lang="en-US" altLang="zh-CN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6 s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λ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8 m</a:t>
                </a:r>
                <a:endParaRPr lang="en-US" altLang="zh-CN" b="1" kern="1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30000"/>
                  </a:lnSpc>
                </a:pP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则波速大小为：</a:t>
                </a:r>
                <a:r>
                  <a:rPr lang="en-US" altLang="zh-CN" sz="1800" b="1" i="1" baseline="0">
                    <a:solidFill>
                      <a:srgbClr val="FF0000"/>
                    </a:solidFill>
                    <a:latin typeface="Book Antiqua" panose="02040602050305030304" pitchFamily="18" charset="0"/>
                    <a:ea typeface="黑体" panose="02010609060101010101" pitchFamily="49" charset="-122"/>
                  </a:rPr>
                  <a:t> v 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zh-CN" altLang="zh-CN" sz="1800" kern="100">
                    <a:solidFill>
                      <a:srgbClr val="FF0000"/>
                    </a:solidFill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b="1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1800" b="1" i="1" kern="10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𝝀</m:t>
                        </m:r>
                        <m:r>
                          <a:rPr lang="en-US" altLang="zh-CN" sz="1800" b="1" i="1" kern="10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altLang="zh-CN" sz="1800" b="1" i="1" kern="10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zh-CN" altLang="zh-CN" b="1" kern="100">
                    <a:solidFill>
                      <a:srgbClr val="FF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b="1" i="1" kern="10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1" i="0" kern="10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b="1" i="0" kern="10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m/s</a:t>
                </a:r>
                <a:endParaRPr lang="en-US" altLang="zh-CN" b="1" kern="1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30000"/>
                  </a:lnSpc>
                </a:pPr>
                <a:r>
                  <a:rPr lang="en-US" altLang="zh-CN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 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3 s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时，质点</a:t>
                </a:r>
                <a:r>
                  <a:rPr lang="en-US" altLang="zh-CN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向下振动，故波沿 </a:t>
                </a:r>
                <a:r>
                  <a:rPr lang="en-US" altLang="zh-CN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x 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轴负方向传播</a:t>
                </a:r>
                <a:endParaRPr lang="zh-CN" altLang="en-US" kern="1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969" y="4247843"/>
                <a:ext cx="6899693" cy="1750351"/>
              </a:xfrm>
              <a:prstGeom prst="rect">
                <a:avLst/>
              </a:prstGeom>
              <a:blipFill rotWithShape="1">
                <a:blip r:embed="rId3"/>
                <a:stretch>
                  <a:fillRect l="-8" t="-19" r="4" b="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617188" y="377717"/>
            <a:ext cx="1187683" cy="35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16" tIns="22858" rIns="45716" bIns="22858">
            <a:spAutoFit/>
          </a:bodyPr>
          <a:lstStyle>
            <a:lvl1pPr>
              <a:defRPr sz="8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7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应用探究</a:t>
            </a:r>
            <a:endParaRPr lang="zh-CN" altLang="en-US" sz="200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" name="圆角矩形 6"/>
          <p:cNvSpPr/>
          <p:nvPr/>
        </p:nvSpPr>
        <p:spPr>
          <a:xfrm>
            <a:off x="617188" y="429311"/>
            <a:ext cx="1187682" cy="28336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6" tIns="22858" rIns="45716" bIns="22858" anchor="ctr"/>
          <a:lstStyle/>
          <a:p>
            <a:pPr algn="ctr" defTabSz="1218565">
              <a:defRPr/>
            </a:pPr>
            <a:endParaRPr lang="zh-CN" altLang="en-US">
              <a:ln w="3810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7" name="图片 -2147482584" descr="14-4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4430" y="2749756"/>
            <a:ext cx="5465227" cy="1804567"/>
          </a:xfrm>
          <a:prstGeom prst="rect">
            <a:avLst/>
          </a:prstGeom>
          <a:noFill/>
          <a:ln w="9525"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4"/>
              <p:cNvSpPr txBox="1"/>
              <p:nvPr/>
            </p:nvSpPr>
            <p:spPr>
              <a:xfrm>
                <a:off x="2490361" y="4457568"/>
                <a:ext cx="6899693" cy="1389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30000"/>
                  </a:lnSpc>
                </a:pPr>
                <a:r>
                  <a:rPr lang="zh-CN" altLang="en-US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解析：</a:t>
                </a:r>
                <a:endParaRPr lang="en-US" altLang="zh-CN" kern="1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30000"/>
                  </a:lnSpc>
                </a:pP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）由题意知，时间</a:t>
                </a:r>
                <a:endParaRPr lang="zh-CN" altLang="en-US" kern="1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30000"/>
                  </a:lnSpc>
                </a:pP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Δ </a:t>
                </a:r>
                <a:r>
                  <a:rPr lang="en-US" altLang="zh-CN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 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nT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zh-CN" altLang="zh-CN" sz="1800" kern="100">
                    <a:solidFill>
                      <a:srgbClr val="FF0000"/>
                    </a:solidFill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1" kern="1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altLang="zh-CN" sz="1800" b="1" i="1" kern="10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Book Antiqua" panose="02040602050305030304" pitchFamily="18" charset="0"/>
                            <a:ea typeface="黑体" panose="02010609060101010101" pitchFamily="49" charset="-122"/>
                          </a:rPr>
                          <m:t>𝒗</m:t>
                        </m:r>
                      </m:den>
                    </m:f>
                  </m:oMath>
                </a14:m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＝</a:t>
                </a:r>
                <a:r>
                  <a:rPr lang="en-US" altLang="zh-CN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zh-CN" altLang="zh-CN" b="1" kern="100">
                    <a:solidFill>
                      <a:srgbClr val="FF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b="1" i="1" kern="10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1" i="0" kern="10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altLang="zh-CN" b="1" i="0" kern="10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s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…)</a:t>
                </a:r>
                <a:endParaRPr lang="en-US" altLang="zh-CN" kern="1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361" y="4457568"/>
                <a:ext cx="6899693" cy="1389996"/>
              </a:xfrm>
              <a:prstGeom prst="rect">
                <a:avLst/>
              </a:prstGeom>
              <a:blipFill rotWithShape="1">
                <a:blip r:embed="rId3"/>
                <a:stretch>
                  <a:fillRect l="-8" t="-36" r="4" b="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2490361" y="1250318"/>
            <a:ext cx="7482362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zh-CN" altLang="en-US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1800" kern="10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简谐横波沿 </a:t>
            </a:r>
            <a:r>
              <a:rPr lang="en-US" altLang="zh-CN" sz="1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轴传播，</a:t>
            </a:r>
            <a:r>
              <a:rPr lang="en-US" altLang="zh-CN" sz="1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1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 </a:t>
            </a:r>
            <a:r>
              <a:rPr lang="en-US" altLang="zh-CN" sz="1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轴上两质点，如图甲是质点</a:t>
            </a:r>
            <a:r>
              <a:rPr lang="en-US" altLang="zh-CN" sz="1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的振动图像。图乙中实线是 </a:t>
            </a:r>
            <a:r>
              <a:rPr lang="en-US" altLang="zh-CN" sz="1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3s 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时刻的波形</a:t>
            </a:r>
            <a:r>
              <a:rPr lang="zh-CN" altLang="en-US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图像，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质点 </a:t>
            </a:r>
            <a:r>
              <a:rPr lang="en-US" altLang="zh-CN" sz="1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 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位于 </a:t>
            </a:r>
            <a:r>
              <a:rPr lang="en-US" altLang="zh-CN" sz="1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 m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处，虚线是再过</a:t>
            </a:r>
            <a:r>
              <a:rPr lang="zh-CN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Δ</a:t>
            </a:r>
            <a:r>
              <a:rPr lang="en-US" altLang="zh-CN" sz="1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 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时间后的波形</a:t>
            </a:r>
            <a:r>
              <a:rPr lang="zh-CN" altLang="en-US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图像。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图中两波峰间距离 </a:t>
            </a:r>
            <a:r>
              <a:rPr lang="zh-CN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Δ</a:t>
            </a:r>
            <a:r>
              <a:rPr lang="en-US" altLang="zh-CN" sz="1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7.0 m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，求：</a:t>
            </a:r>
            <a:endParaRPr lang="en-US" altLang="zh-CN" kern="1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30000"/>
              </a:lnSpc>
            </a:pPr>
            <a:r>
              <a:rPr lang="zh-CN" altLang="en-US" b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b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b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时间</a:t>
            </a:r>
            <a:r>
              <a:rPr lang="zh-CN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Δ </a:t>
            </a:r>
            <a:r>
              <a:rPr lang="en-US" altLang="zh-CN" b="1" i="1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en-US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kern="1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336189" y="1122477"/>
            <a:ext cx="7459506" cy="3250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14000"/>
              </a:lnSpc>
            </a:pPr>
            <a:r>
              <a:rPr lang="zh-CN" altLang="en-US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1800" kern="10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1800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（多选）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一列简谐横波沿</a:t>
            </a:r>
            <a:r>
              <a:rPr lang="en-US" altLang="zh-CN" sz="1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轴正方向传播，在</a:t>
            </a:r>
            <a:r>
              <a:rPr lang="en-US" altLang="zh-CN" sz="1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 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1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0.20 s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时的波形分别如图中实线和虚线所示。已知该波的周期 </a:t>
            </a:r>
            <a:r>
              <a:rPr lang="en-US" altLang="zh-CN" sz="1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 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&gt;</a:t>
            </a:r>
            <a:r>
              <a:rPr lang="en-US" altLang="zh-CN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0.20 s</a:t>
            </a:r>
            <a:r>
              <a:rPr lang="zh-CN" altLang="en-US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kern="1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下列说法正确的是</a:t>
            </a:r>
            <a:r>
              <a:rPr lang="en-US" altLang="zh-CN" sz="1800" kern="10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1800" kern="10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  　</a:t>
            </a:r>
            <a:r>
              <a:rPr lang="en-US" altLang="zh-CN" sz="1800" kern="10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kern="1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14000"/>
              </a:lnSpc>
            </a:pP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1800" b="1" kern="10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波速为 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0.40 m/s</a:t>
            </a:r>
            <a:endParaRPr lang="en-US" altLang="zh-CN" sz="1800" b="1" kern="10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14000"/>
              </a:lnSpc>
            </a:pP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1800" kern="10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波长为 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0.08 m</a:t>
            </a:r>
            <a:endParaRPr lang="en-US" altLang="zh-CN" sz="1800" b="1" kern="10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14000"/>
              </a:lnSpc>
            </a:pPr>
            <a:r>
              <a:rPr lang="en-US" altLang="zh-CN" sz="1800" b="1" kern="100" err="1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1800" kern="100" err="1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en-US" altLang="zh-CN" sz="1800" b="1" i="1" kern="100" err="1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 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0.08 m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的质点在 </a:t>
            </a:r>
            <a:r>
              <a:rPr lang="en-US" altLang="zh-CN" sz="1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 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 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0.70 s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</a:t>
            </a:r>
            <a:endParaRPr lang="en-US" altLang="zh-CN" sz="1800" kern="10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位于波谷</a:t>
            </a:r>
            <a:endParaRPr lang="zh-CN" altLang="en-US" sz="1800" kern="10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14000"/>
              </a:lnSpc>
            </a:pPr>
            <a:r>
              <a:rPr lang="en-US" altLang="zh-CN" sz="1800" b="1" kern="100" err="1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1800" kern="100" err="1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en-US" altLang="zh-CN" sz="1800" b="1" i="1" kern="100" err="1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 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0.08 m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的质点在 </a:t>
            </a:r>
            <a:r>
              <a:rPr lang="en-US" altLang="zh-CN" sz="1800" b="1" i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 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 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0.12 s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时位于波谷</a:t>
            </a:r>
            <a:endParaRPr lang="zh-CN" altLang="en-US" sz="1800" kern="10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14000"/>
              </a:lnSpc>
            </a:pP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en-US" altLang="zh-CN" sz="1800" kern="10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若此波传入另一介质中其波速变为 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0.80 m/s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，则它在该介质中的波长为</a:t>
            </a:r>
            <a:r>
              <a:rPr lang="en-US" altLang="zh-CN" sz="1800" b="1" kern="10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0.32 m</a:t>
            </a:r>
            <a:endParaRPr lang="en-US" altLang="zh-CN" sz="1800" b="1" kern="10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-2147482581" descr="14-3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5594" y="1943131"/>
            <a:ext cx="3039776" cy="12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617188" y="377717"/>
            <a:ext cx="1187683" cy="35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16" tIns="22858" rIns="45716" bIns="22858">
            <a:spAutoFit/>
          </a:bodyPr>
          <a:lstStyle>
            <a:lvl1pPr>
              <a:defRPr sz="8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7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hangingPunct="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hangingPunct="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hangingPunct="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hangingPunct="0">
              <a:defRPr sz="5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应用探究</a:t>
            </a:r>
            <a:endParaRPr lang="zh-CN" altLang="en-US" sz="200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" name="圆角矩形 6"/>
          <p:cNvSpPr/>
          <p:nvPr/>
        </p:nvSpPr>
        <p:spPr>
          <a:xfrm>
            <a:off x="617188" y="429311"/>
            <a:ext cx="1187682" cy="28336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6" tIns="22858" rIns="45716" bIns="22858" anchor="ctr"/>
          <a:lstStyle/>
          <a:p>
            <a:pPr algn="ctr" defTabSz="1218565">
              <a:defRPr/>
            </a:pPr>
            <a:endParaRPr lang="zh-CN" altLang="en-US">
              <a:ln w="3810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3"/>
              <p:cNvSpPr txBox="1"/>
              <p:nvPr/>
            </p:nvSpPr>
            <p:spPr>
              <a:xfrm>
                <a:off x="2336189" y="4365126"/>
                <a:ext cx="7111974" cy="13581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30000"/>
                  </a:lnSpc>
                </a:pPr>
                <a:r>
                  <a:rPr lang="zh-CN" altLang="en-US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解析：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因周期 </a:t>
                </a:r>
                <a:r>
                  <a:rPr lang="en-US" altLang="zh-CN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 </a:t>
                </a:r>
                <a14:m>
                  <m:oMath xmlns:m="http://schemas.openxmlformats.org/officeDocument/2006/math">
                    <m:r>
                      <a:rPr lang="zh-CN" altLang="en-US" b="1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＞</m:t>
                    </m:r>
                  </m:oMath>
                </a14:m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0.20</a:t>
                </a:r>
                <a:r>
                  <a:rPr lang="en-US" altLang="zh-CN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s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，故波在 </a:t>
                </a:r>
                <a:r>
                  <a:rPr lang="en-US" altLang="zh-CN" b="1" kern="10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Δ</a:t>
                </a:r>
                <a:r>
                  <a:rPr lang="en-US" altLang="zh-CN" b="1" i="1" kern="10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 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0.20</a:t>
                </a:r>
                <a:r>
                  <a:rPr lang="en-US" altLang="zh-CN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s 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内传播的距离小于波长</a:t>
                </a:r>
                <a:r>
                  <a:rPr lang="en-US" altLang="zh-CN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λ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，由题图可知波的传播距离</a:t>
                </a:r>
                <a:r>
                  <a:rPr lang="en-US" altLang="zh-CN" sz="1700" b="1" kern="10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1700" b="1" i="1" kern="10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en-US" sz="1600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0.08 m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，故波速</a:t>
                </a:r>
                <a:r>
                  <a:rPr lang="en-US" altLang="zh-CN" sz="1700" b="1" i="1">
                    <a:solidFill>
                      <a:srgbClr val="FF0000"/>
                    </a:solidFill>
                    <a:latin typeface="Book Antiqua" panose="02040602050305030304" pitchFamily="18" charset="0"/>
                    <a:ea typeface="黑体" panose="02010609060101010101" pitchFamily="49" charset="-122"/>
                  </a:rPr>
                  <a:t>v</a:t>
                </a:r>
                <a:r>
                  <a:rPr lang="zh-CN" altLang="en-US" sz="1600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700" i="1" kern="10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700" b="1" kern="1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altLang="zh-CN" sz="1700" b="1" i="1" kern="1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1700" b="1" kern="1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altLang="zh-CN" sz="1700" b="1" i="1" kern="10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zh-CN" altLang="en-US" sz="1600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17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0.40 m/s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正确；由题图可知波长</a:t>
                </a:r>
                <a:r>
                  <a:rPr lang="zh-CN" altLang="en-US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i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λ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0.16 m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en-US" kern="1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错误；</a:t>
                </a:r>
                <a:endParaRPr lang="zh-CN" altLang="en-US" kern="1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189" y="4365126"/>
                <a:ext cx="7111974" cy="1358129"/>
              </a:xfrm>
              <a:prstGeom prst="rect">
                <a:avLst/>
              </a:prstGeom>
              <a:blipFill rotWithShape="1">
                <a:blip r:embed="rId2"/>
                <a:stretch>
                  <a:fillRect t="-10" r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2058</Words>
  <Application>WPS 演示</Application>
  <PresentationFormat/>
  <Paragraphs>100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黑体</vt:lpstr>
      <vt:lpstr>楷体</vt:lpstr>
      <vt:lpstr>Times New Roman</vt:lpstr>
      <vt:lpstr>隶书</vt:lpstr>
      <vt:lpstr>微软雅黑</vt:lpstr>
      <vt:lpstr>Cambria Math</vt:lpstr>
      <vt:lpstr>Cambria Math</vt:lpstr>
      <vt:lpstr>Book Antiqua</vt:lpstr>
      <vt:lpstr>Calibri</vt:lpstr>
      <vt:lpstr>Arial Unicode MS</vt:lpstr>
      <vt:lpstr>Times New Roman</vt:lpstr>
      <vt:lpstr>Office 主题</vt:lpstr>
      <vt:lpstr>物 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2</cp:revision>
  <cp:lastPrinted>2021-02-24T17:16:00Z</cp:lastPrinted>
  <dcterms:created xsi:type="dcterms:W3CDTF">2021-02-24T17:16:00Z</dcterms:created>
  <dcterms:modified xsi:type="dcterms:W3CDTF">2025-04-22T08:40:42Z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2BBEA59D9ACD41328C56965235976311_12</vt:lpwstr>
  </property>
  <property fmtid="{D5CDD505-2E9C-101B-9397-08002B2CF9AE}" pid="7" name="KSOProductBuildVer">
    <vt:lpwstr>2052-12.1.0.20784</vt:lpwstr>
  </property>
</Properties>
</file>