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eg" ContentType="image/jpeg"/>
  <Default Extension="vml" ContentType="application/vnd.openxmlformats-officedocument.vmlDrawing"/>
  <Default Extension="doc" ContentType="application/msword"/>
  <Default Extension="png" ContentType="image/png"/>
  <Default Extension="emf" ContentType="image/x-emf"/>
  <Default Extension="wdp" ContentType="image/vnd.ms-photo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Relationship Id="rId5" Type="http://schemas.openxmlformats.org/officeDocument/2006/relationships/custom-properties" Target="docProps/custom.xml" /></Relationships>
</file>

<file path=ppt/presentation.xml><?xml version="1.0" encoding="utf-8"?>
<!--Generated by Aspose.Slides for Java 23.3-->
<p:presentation xmlns:r="http://schemas.openxmlformats.org/officeDocument/2006/relationships" xmlns:a="http://schemas.openxmlformats.org/drawingml/2006/main" xmlns:p="http://schemas.openxmlformats.org/presentationml/2006/main">
  <p:sldMasterIdLst>
    <p:sldMasterId id="2147483648" r:id="rId1"/>
  </p:sldMasterIdLst>
  <p:notesMasterIdLst>
    <p:notesMasterId r:id="rId2"/>
  </p:notesMasterIdLst>
  <p:sldIdLst>
    <p:sldId id="407" r:id="rId3"/>
    <p:sldId id="544" r:id="rId4"/>
    <p:sldId id="545" r:id="rId5"/>
    <p:sldId id="547" r:id="rId6"/>
    <p:sldId id="548" r:id="rId7"/>
    <p:sldId id="546" r:id="rId8"/>
    <p:sldId id="549" r:id="rId9"/>
    <p:sldId id="551" r:id="rId10"/>
    <p:sldId id="550" r:id="rId11"/>
    <p:sldId id="552" r:id="rId12"/>
    <p:sldId id="553" r:id="rId13"/>
    <p:sldId id="554" r:id="rId14"/>
    <p:sldId id="555" r:id="rId15"/>
    <p:sldId id="556" r:id="rId16"/>
    <p:sldId id="557" r:id="rId17"/>
    <p:sldId id="529" r:id="rId18"/>
    <p:sldId id="558" r:id="rId19"/>
    <p:sldId id="559" r:id="rId20"/>
    <p:sldId id="560" r:id="rId21"/>
    <p:sldId id="561" r:id="rId22"/>
  </p:sldIdLst>
  <p:sldSz cx="9144000" cy="5713412"/>
  <p:notesSz cx="6858000" cy="9144000"/>
  <p:custDataLst>
    <p:tags r:id="rId23"/>
  </p:custDataLst>
  <p:defaultTextStyle>
    <a:defPPr>
      <a:defRPr lang="zh-CN"/>
    </a:defPPr>
    <a:lvl1pPr marL="0" indent="0" algn="l" defTabSz="914400" rtl="0" eaLnBrk="1" fontAlgn="base" hangingPunct="1">
      <a:lnSpc>
        <a:spcPct val="100000"/>
      </a:lnSpc>
      <a:spcBef>
        <a:spcPct val="0"/>
      </a:spcBef>
      <a:spcAft>
        <a:spcPct val="0"/>
      </a:spcAft>
      <a:buClrTx/>
      <a:buSzTx/>
      <a:buFontTx/>
      <a:buNone/>
      <a:defRPr sz="1800" b="1" i="0" u="none" baseline="0">
        <a:solidFill>
          <a:schemeClr val="tx1"/>
        </a:solidFill>
        <a:latin typeface="Arial" pitchFamily="34" charset="0"/>
        <a:ea typeface="宋体" pitchFamily="2" charset="-122"/>
      </a:defRPr>
    </a:lvl1pPr>
    <a:lvl2pPr marL="457200" indent="0" algn="l" defTabSz="914400" rtl="0" eaLnBrk="1" fontAlgn="base" hangingPunct="1">
      <a:lnSpc>
        <a:spcPct val="100000"/>
      </a:lnSpc>
      <a:spcBef>
        <a:spcPct val="0"/>
      </a:spcBef>
      <a:spcAft>
        <a:spcPct val="0"/>
      </a:spcAft>
      <a:buClrTx/>
      <a:buSzTx/>
      <a:buFontTx/>
      <a:buNone/>
      <a:defRPr sz="1800" b="1" i="0" u="none" baseline="0">
        <a:solidFill>
          <a:schemeClr val="tx1"/>
        </a:solidFill>
        <a:latin typeface="Arial" pitchFamily="34" charset="0"/>
        <a:ea typeface="宋体" pitchFamily="2" charset="-122"/>
      </a:defRPr>
    </a:lvl2pPr>
    <a:lvl3pPr marL="914400" indent="0" algn="l" defTabSz="914400" rtl="0" eaLnBrk="1" fontAlgn="base" hangingPunct="1">
      <a:lnSpc>
        <a:spcPct val="100000"/>
      </a:lnSpc>
      <a:spcBef>
        <a:spcPct val="0"/>
      </a:spcBef>
      <a:spcAft>
        <a:spcPct val="0"/>
      </a:spcAft>
      <a:buClrTx/>
      <a:buSzTx/>
      <a:buFontTx/>
      <a:buNone/>
      <a:defRPr sz="1800" b="1" i="0" u="none" baseline="0">
        <a:solidFill>
          <a:schemeClr val="tx1"/>
        </a:solidFill>
        <a:latin typeface="Arial" pitchFamily="34" charset="0"/>
        <a:ea typeface="宋体" pitchFamily="2" charset="-122"/>
      </a:defRPr>
    </a:lvl3pPr>
    <a:lvl4pPr marL="1371600" indent="0" algn="l" defTabSz="914400" rtl="0" eaLnBrk="1" fontAlgn="base" hangingPunct="1">
      <a:lnSpc>
        <a:spcPct val="100000"/>
      </a:lnSpc>
      <a:spcBef>
        <a:spcPct val="0"/>
      </a:spcBef>
      <a:spcAft>
        <a:spcPct val="0"/>
      </a:spcAft>
      <a:buClrTx/>
      <a:buSzTx/>
      <a:buFontTx/>
      <a:buNone/>
      <a:defRPr sz="1800" b="1" i="0" u="none" baseline="0">
        <a:solidFill>
          <a:schemeClr val="tx1"/>
        </a:solidFill>
        <a:latin typeface="Arial" pitchFamily="34" charset="0"/>
        <a:ea typeface="宋体" pitchFamily="2" charset="-122"/>
      </a:defRPr>
    </a:lvl4pPr>
    <a:lvl5pPr marL="1828800" indent="0" algn="l" defTabSz="914400" rtl="0" eaLnBrk="1" fontAlgn="base" hangingPunct="1">
      <a:lnSpc>
        <a:spcPct val="100000"/>
      </a:lnSpc>
      <a:spcBef>
        <a:spcPct val="0"/>
      </a:spcBef>
      <a:spcAft>
        <a:spcPct val="0"/>
      </a:spcAft>
      <a:buClrTx/>
      <a:buSzTx/>
      <a:buFontTx/>
      <a:buNone/>
      <a:defRPr sz="1800" b="1" i="0" u="none" baseline="0">
        <a:solidFill>
          <a:schemeClr val="tx1"/>
        </a:solidFill>
        <a:latin typeface="Arial" pitchFamily="34" charset="0"/>
        <a:ea typeface="宋体" pitchFamily="2" charset="-122"/>
      </a:defRPr>
    </a:lvl5pPr>
  </p:defaultTextStyle>
</p:presentation>
</file>

<file path=ppt/presProps.xml><?xml version="1.0" encoding="utf-8"?>
<p:presentationPr xmlns:r="http://schemas.openxmlformats.org/officeDocument/2006/relationships" xmlns:a="http://schemas.openxmlformats.org/drawingml/2006/main" xmlns:p="http://schemas.openxmlformats.org/presentationml/2006/main">
  <p:showPr showNarration="1">
    <p:present/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  <p:ext uri="{1BD7E111-0CB8-44D6-8891-C1BB2F81B7CC}">
      <p1710:readonlyRecommended xmlns:p1710="http://schemas.microsoft.com/office/powerpoint/2017/10/main" val="0"/>
    </p:ext>
  </p:extLst>
</p:presentationPr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fill>
          <a:solidFill>
            <a:schemeClr val="accent1">
              <a:tint val="40000"/>
            </a:schemeClr>
          </a:solidFill>
        </a:fill>
      </a:tcStyle>
    </a:band1H>
    <a:band1V>
      <a:tcStyle>
        <a:fill>
          <a:solidFill>
            <a:schemeClr val="accent1">
              <a:tint val="40000"/>
            </a:schemeClr>
          </a:solidFill>
        </a:fill>
      </a:tcStyle>
    </a:band1V>
    <a:lastCol>
      <a:tcTxStyle b="on">
        <a:fontRef idx="minor">
          <a:prstClr val="black"/>
        </a:fontRef>
        <a:schemeClr val="lt1"/>
      </a:tcTxStyle>
      <a:tcStyle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60" autoAdjust="0"/>
  </p:normalViewPr>
  <p:slideViewPr>
    <p:cSldViewPr>
      <p:cViewPr varScale="1">
        <p:scale>
          <a:sx n="79" d="100"/>
          <a:sy n="79" d="100"/>
        </p:scale>
        <p:origin x="0" y="0"/>
      </p:cViewPr>
    </p:cSldViewPr>
  </p:slideViewPr>
  <p:notesViewPr>
    <p:cSldViewPr>
      <p:cViewPr varScale="1">
        <p:scale>
          <a:sx n="1" d="100"/>
          <a:sy n="1" d="100"/>
        </p:scale>
        <p:origin x="0" y="0"/>
      </p:cViewPr>
    </p:cSldViewPr>
  </p:notesViewPr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 /><Relationship Id="rId10" Type="http://schemas.openxmlformats.org/officeDocument/2006/relationships/slide" Target="slides/slide8.xml" /><Relationship Id="rId11" Type="http://schemas.openxmlformats.org/officeDocument/2006/relationships/slide" Target="slides/slide9.xml" /><Relationship Id="rId12" Type="http://schemas.openxmlformats.org/officeDocument/2006/relationships/slide" Target="slides/slide10.xml" /><Relationship Id="rId13" Type="http://schemas.openxmlformats.org/officeDocument/2006/relationships/slide" Target="slides/slide11.xml" /><Relationship Id="rId14" Type="http://schemas.openxmlformats.org/officeDocument/2006/relationships/slide" Target="slides/slide12.xml" /><Relationship Id="rId15" Type="http://schemas.openxmlformats.org/officeDocument/2006/relationships/slide" Target="slides/slide13.xml" /><Relationship Id="rId16" Type="http://schemas.openxmlformats.org/officeDocument/2006/relationships/slide" Target="slides/slide14.xml" /><Relationship Id="rId17" Type="http://schemas.openxmlformats.org/officeDocument/2006/relationships/slide" Target="slides/slide15.xml" /><Relationship Id="rId18" Type="http://schemas.openxmlformats.org/officeDocument/2006/relationships/slide" Target="slides/slide16.xml" /><Relationship Id="rId19" Type="http://schemas.openxmlformats.org/officeDocument/2006/relationships/slide" Target="slides/slide17.xml" /><Relationship Id="rId2" Type="http://schemas.openxmlformats.org/officeDocument/2006/relationships/notesMaster" Target="notesMasters/notesMaster1.xml" /><Relationship Id="rId20" Type="http://schemas.openxmlformats.org/officeDocument/2006/relationships/slide" Target="slides/slide18.xml" /><Relationship Id="rId21" Type="http://schemas.openxmlformats.org/officeDocument/2006/relationships/slide" Target="slides/slide19.xml" /><Relationship Id="rId22" Type="http://schemas.openxmlformats.org/officeDocument/2006/relationships/slide" Target="slides/slide20.xml" /><Relationship Id="rId23" Type="http://schemas.openxmlformats.org/officeDocument/2006/relationships/tags" Target="tags/tag128.xml" /><Relationship Id="rId24" Type="http://schemas.openxmlformats.org/officeDocument/2006/relationships/presProps" Target="presProps.xml" /><Relationship Id="rId25" Type="http://schemas.openxmlformats.org/officeDocument/2006/relationships/viewProps" Target="viewProps.xml" /><Relationship Id="rId26" Type="http://schemas.openxmlformats.org/officeDocument/2006/relationships/theme" Target="theme/theme1.xml" /><Relationship Id="rId27" Type="http://schemas.openxmlformats.org/officeDocument/2006/relationships/tableStyles" Target="tableStyles.xml" /><Relationship Id="rId3" Type="http://schemas.openxmlformats.org/officeDocument/2006/relationships/slide" Target="slides/slide1.xml" /><Relationship Id="rId4" Type="http://schemas.openxmlformats.org/officeDocument/2006/relationships/slide" Target="slides/slide2.xml" /><Relationship Id="rId5" Type="http://schemas.openxmlformats.org/officeDocument/2006/relationships/slide" Target="slides/slide3.xml" /><Relationship Id="rId6" Type="http://schemas.openxmlformats.org/officeDocument/2006/relationships/slide" Target="slides/slide4.xml" /><Relationship Id="rId7" Type="http://schemas.openxmlformats.org/officeDocument/2006/relationships/slide" Target="slides/slide5.xml" /><Relationship Id="rId8" Type="http://schemas.openxmlformats.org/officeDocument/2006/relationships/slide" Target="slides/slide6.xml" /><Relationship Id="rId9" Type="http://schemas.openxmlformats.org/officeDocument/2006/relationships/slide" Target="slides/slide7.xml" /></Relationships>
</file>

<file path=ppt/drawings/_rels/vmlDrawing1.vml.rels>&#65279;<?xml version="1.0" encoding="utf-8" standalone="yes"?><Relationships xmlns="http://schemas.openxmlformats.org/package/2006/relationships"><Relationship Id="rId1" Type="http://schemas.openxmlformats.org/officeDocument/2006/relationships/image" Target="../media/image12.emf" /><Relationship Id="rId2" Type="http://schemas.openxmlformats.org/officeDocument/2006/relationships/image" Target="../media/image13.emf" /><Relationship Id="rId3" Type="http://schemas.openxmlformats.org/officeDocument/2006/relationships/image" Target="../media/image14.emf" /></Relationships>
</file>

<file path=ppt/notesMasters/_rels/notesMaster1.xml.rels>&#65279;<?xml version="1.0" encoding="utf-8" standalone="yes"?><Relationships xmlns="http://schemas.openxmlformats.org/package/2006/relationships"><Relationship Id="rId1" Type="http://schemas.openxmlformats.org/officeDocument/2006/relationships/tags" Target="../tags/tag40.xml" /><Relationship Id="rId2" Type="http://schemas.openxmlformats.org/officeDocument/2006/relationships/tags" Target="../tags/tag41.xml" /><Relationship Id="rId3" Type="http://schemas.openxmlformats.org/officeDocument/2006/relationships/tags" Target="../tags/tag42.xml" /><Relationship Id="rId4" Type="http://schemas.openxmlformats.org/officeDocument/2006/relationships/tags" Target="../tags/tag43.xml" /><Relationship Id="rId5" Type="http://schemas.openxmlformats.org/officeDocument/2006/relationships/tags" Target="../tags/tag44.xml" /><Relationship Id="rId6" Type="http://schemas.openxmlformats.org/officeDocument/2006/relationships/tags" Target="../tags/tag45.xml" /><Relationship Id="rId7" Type="http://schemas.openxmlformats.org/officeDocument/2006/relationships/tags" Target="../tags/tag46.xml" /><Relationship Id="rId8" Type="http://schemas.openxmlformats.org/officeDocument/2006/relationships/theme" Target="../theme/theme2.xml" /></Relationships>
</file>

<file path=ppt/notesMasters/notesMaster1.xml><?xml version="1.0" encoding="utf-8"?>
<p:notesMaster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="http://schemas.openxmlformats.org/presentationml/2006/main">
  <p:cSld name="">
    <p:bg>
      <p:bgPr>
        <a:solidFill>
          <a:schemeClr val="bg1"/>
        </a:solidFill>
      </p:bgPr>
    </p:bg>
    <p:spTree>
      <p:nvGrpSpPr>
        <p:cNvPr id="1" name="" title=""/>
        <p:cNvGrpSpPr/>
        <p:nvPr>
          <p:custDataLst>
            <p:tags r:id="rId1"/>
          </p:custDataLst>
        </p:nvPr>
      </p:nvGrpSpPr>
      <p:grpSpPr/>
      <p:sp>
        <p:nvSpPr>
          <p:cNvPr id="13314" name="页眉占位符 1"/>
          <p:cNvSpPr>
            <a:spLocks noGrp="1"/>
          </p:cNvSpPr>
          <p:nvPr>
            <p:ph type="hdr" sz="quarter" idx="4294967295"/>
            <p:custDataLst>
              <p:tags r:id="rId2"/>
            </p:custDataLst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lIns="91440" tIns="45720" rIns="91440" bIns="45720" rtlCol="0" anchor="t" anchorCtr="0"/>
          <a:lstStyle>
            <a:defPPr>
              <a:defRPr lang="zh-CN"/>
            </a:defPPr>
            <a:lvl1pPr mar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endParaRPr lang="zh-CN" altLang="en-US" sz="1200"/>
          </a:p>
        </p:txBody>
      </p:sp>
      <p:sp>
        <p:nvSpPr>
          <p:cNvPr id="13315" name="日期占位符 2"/>
          <p:cNvSpPr>
            <a:spLocks noGrp="1"/>
          </p:cNvSpPr>
          <p:nvPr>
            <p:ph type="dt" idx="1"/>
            <p:custDataLst>
              <p:tags r:id="rId3"/>
            </p:custDataLst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lIns="91440" tIns="45720" rIns="91440" bIns="45720" rtlCol="0" anchor="t" anchorCtr="0"/>
          <a:lstStyle>
            <a:defPPr>
              <a:defRPr lang="zh-CN"/>
            </a:defPPr>
            <a:lvl1pPr marL="0" indent="0" algn="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200" b="1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1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1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1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1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</a:lstStyle>
          <a:p>
            <a:pPr lvl="0" algn="r"/>
            <a:fld id="{686F2CBE-CD11-43C6-B799-613401734FF5}" type="datetime1">
              <a:rPr lang="zh-CN" altLang="en-US" sz="1200"/>
              <a:t>*</a:t>
            </a:fld>
            <a:endParaRPr lang="zh-CN" altLang="en-US" sz="1200"/>
          </a:p>
        </p:txBody>
      </p:sp>
      <p:sp>
        <p:nvSpPr>
          <p:cNvPr id="13316" name="幻灯片图像占位符 3" title=""/>
          <p:cNvSpPr>
            <a:spLocks noGrp="1" noRot="1" noChangeAspect="1"/>
          </p:cNvSpPr>
          <p:nvPr>
            <p:ph type="sldImg" idx="2"/>
            <p:custDataLst>
              <p:tags r:id="rId4"/>
            </p:custDataLst>
          </p:nvPr>
        </p:nvSpPr>
        <p:spPr>
          <a:xfrm>
            <a:off x="958850" y="1143000"/>
            <a:ext cx="4940300" cy="3086100"/>
          </a:xfrm>
          <a:prstGeom prst="rect">
            <a:avLst/>
          </a:prstGeom>
          <a:noFill/>
          <a:ln w="12700">
            <a:solidFill>
              <a:prstClr val="black"/>
            </a:solidFill>
            <a:round/>
          </a:ln>
        </p:spPr>
      </p:sp>
      <p:sp>
        <p:nvSpPr>
          <p:cNvPr id="13317" name="备注占位符 4" title=""/>
          <p:cNvSpPr>
            <a:spLocks noGrp="1"/>
          </p:cNvSpPr>
          <p:nvPr>
            <p:ph type="body" sz="quarter" idx="3"/>
            <p:custDataLst>
              <p:tags r:id="rId5"/>
            </p:custDataLst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lIns="91440" tIns="45720" rIns="91440" bIns="45720" anchor="t" anchorCtr="0"/>
          <a:lstStyle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2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2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2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2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2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</a:lstStyle>
          <a:p>
            <a:pPr lvl="0"/>
            <a:r>
              <a:t>单击此处编辑母版文本样式</a:t>
            </a:r>
          </a:p>
          <a:p>
            <a:pPr lvl="1"/>
            <a:r>
              <a:t>第二级</a:t>
            </a:r>
          </a:p>
          <a:p>
            <a:pPr lvl="2"/>
            <a:r>
              <a:t>第三级</a:t>
            </a:r>
          </a:p>
          <a:p>
            <a:pPr lvl="3"/>
            <a:r>
              <a:t>第四级</a:t>
            </a:r>
          </a:p>
          <a:p>
            <a:pPr lvl="4"/>
            <a:r>
              <a:t>第五级</a:t>
            </a:r>
          </a:p>
        </p:txBody>
      </p:sp>
      <p:sp>
        <p:nvSpPr>
          <p:cNvPr id="13318" name="页脚占位符 5"/>
          <p:cNvSpPr>
            <a:spLocks noGrp="1"/>
          </p:cNvSpPr>
          <p:nvPr>
            <p:ph type="ftr" sz="quarter" idx="4"/>
            <p:custDataLst>
              <p:tags r:id="rId6"/>
            </p:custDataLst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lIns="91440" tIns="45720" rIns="91440" bIns="45720" rtlCol="0" anchor="b" anchorCtr="0"/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200" b="1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1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1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1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1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</a:lstStyle>
          <a:p>
            <a:pPr lvl="0"/>
            <a:endParaRPr lang="zh-CN" altLang="en-US" sz="1200"/>
          </a:p>
        </p:txBody>
      </p:sp>
      <p:sp>
        <p:nvSpPr>
          <p:cNvPr id="13319" name="灯片编号占位符 6"/>
          <p:cNvSpPr>
            <a:spLocks noGrp="1"/>
          </p:cNvSpPr>
          <p:nvPr>
            <p:ph type="sldNum" sz="quarter" idx="5"/>
            <p:custDataLst>
              <p:tags r:id="rId7"/>
            </p:custDataLst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lIns="91440" tIns="45720" rIns="91440" bIns="45720" rtlCol="0" anchor="b" anchorCtr="0"/>
          <a:lstStyle>
            <a:defPPr>
              <a:defRPr lang="zh-CN"/>
            </a:defPPr>
            <a:lvl1pPr marL="0" indent="0" algn="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200" b="1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1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1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1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1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</a:lstStyle>
          <a:p>
            <a:pPr lvl="0" algn="r"/>
            <a:fld id="{F2E6EC72-43FD-45A5-AA73-2DE45509A588}" type="slidenum">
              <a:rPr lang="zh-CN" altLang="en-US" sz="1200"/>
              <a:t>‹#›</a:t>
            </a:fld>
            <a:endParaRPr lang="zh-CN" altLang="en-US" sz="120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/>
</p:notesMaster>
</file>

<file path=ppt/notesSlides/_rels/notesSlide1.xml.rels>&#65279;<?xml version="1.0" encoding="utf-8" standalone="yes"?><Relationships xmlns="http://schemas.openxmlformats.org/package/2006/relationships"><Relationship Id="rId1" Type="http://schemas.openxmlformats.org/officeDocument/2006/relationships/slide" Target="../slides/slide7.xml" /><Relationship Id="rId2" Type="http://schemas.openxmlformats.org/officeDocument/2006/relationships/notesMaster" Target="../notesMasters/notesMaster1.xml" /><Relationship Id="rId3" Type="http://schemas.openxmlformats.org/officeDocument/2006/relationships/tags" Target="../tags/tag67.xml" /><Relationship Id="rId4" Type="http://schemas.openxmlformats.org/officeDocument/2006/relationships/tags" Target="../tags/tag68.xml" /><Relationship Id="rId5" Type="http://schemas.openxmlformats.org/officeDocument/2006/relationships/tags" Target="../tags/tag69.xml" /></Relationships>
</file>

<file path=ppt/notesSlides/_rels/notesSlide2.xml.rels>&#65279;<?xml version="1.0" encoding="utf-8" standalone="yes"?><Relationships xmlns="http://schemas.openxmlformats.org/package/2006/relationships"><Relationship Id="rId1" Type="http://schemas.openxmlformats.org/officeDocument/2006/relationships/slide" Target="../slides/slide8.xml" /><Relationship Id="rId2" Type="http://schemas.openxmlformats.org/officeDocument/2006/relationships/notesMaster" Target="../notesMasters/notesMaster1.xml" /><Relationship Id="rId3" Type="http://schemas.openxmlformats.org/officeDocument/2006/relationships/tags" Target="../tags/tag73.xml" /><Relationship Id="rId4" Type="http://schemas.openxmlformats.org/officeDocument/2006/relationships/tags" Target="../tags/tag74.xml" /><Relationship Id="rId5" Type="http://schemas.openxmlformats.org/officeDocument/2006/relationships/tags" Target="../tags/tag75.xml" /></Relationships>
</file>

<file path=ppt/notesSlides/notesSlide1.xml><?xml version="1.0" encoding="utf-8"?>
<p:notes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="http://schemas.openxmlformats.org/presentationml/2006/main">
  <p:cSld name="">
    <p:spTree>
      <p:nvGrpSpPr>
        <p:cNvPr id="1" name="" title=""/>
        <p:cNvGrpSpPr/>
        <p:nvPr>
          <p:custDataLst>
            <p:tags r:id="rId3"/>
          </p:custDataLst>
        </p:nvPr>
      </p:nvGrpSpPr>
      <p:grpSpPr>
        <a:xfrm>
          <a:off x="0" y="0"/>
          <a:ext cx="0" cy="0"/>
        </a:xfrm>
      </p:grpSpPr>
      <p:sp>
        <p:nvSpPr>
          <p:cNvPr id="21505" name="幻灯片图像占位符 1" title=""/>
          <p:cNvSpPr>
            <a:spLocks noGrp="1"/>
          </p:cNvSpPr>
          <p:nvPr>
            <p:ph type="sldImg" idx="4294967295"/>
            <p:custDataLst>
              <p:tags r:id="rId4"/>
            </p:custDataLst>
          </p:nvPr>
        </p:nvSpPr>
        <p:spPr>
          <a:xfrm>
            <a:off x="958850" y="1143000"/>
            <a:ext cx="4940300" cy="3086100"/>
          </a:xfrm>
          <a:prstGeom prst="rect">
            <a:avLst/>
          </a:prstGeom>
          <a:noFill/>
          <a:ln w="12700">
            <a:round/>
          </a:ln>
        </p:spPr>
      </p:sp>
      <p:sp>
        <p:nvSpPr>
          <p:cNvPr id="21506" name="文本占位符 2" title=""/>
          <p:cNvSpPr txBox="1">
            <a:spLocks noGrp="1"/>
          </p:cNvSpPr>
          <p:nvPr>
            <p:ph type="body" idx="1"/>
            <p:custDataLst>
              <p:tags r:id="rId5"/>
            </p:custDataLst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miter lim="800000"/>
          </a:ln>
        </p:spPr>
        <p:txBody>
          <a:bodyPr lIns="91440" tIns="45720" rIns="91440" bIns="45720" anchor="t" anchorCtr="0"/>
          <a:lstStyle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2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2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2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2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2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</a:lstStyle>
          <a:p>
            <a:pPr lvl="0"/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="http://schemas.openxmlformats.org/presentationml/2006/main">
  <p:cSld name="">
    <p:spTree>
      <p:nvGrpSpPr>
        <p:cNvPr id="1" name="" title=""/>
        <p:cNvGrpSpPr/>
        <p:nvPr>
          <p:custDataLst>
            <p:tags r:id="rId3"/>
          </p:custDataLst>
        </p:nvPr>
      </p:nvGrpSpPr>
      <p:grpSpPr>
        <a:xfrm>
          <a:off x="0" y="0"/>
          <a:ext cx="0" cy="0"/>
        </a:xfrm>
      </p:grpSpPr>
      <p:sp>
        <p:nvSpPr>
          <p:cNvPr id="23553" name="幻灯片图像占位符 1" title=""/>
          <p:cNvSpPr>
            <a:spLocks noGrp="1"/>
          </p:cNvSpPr>
          <p:nvPr>
            <p:ph type="sldImg" idx="4294967295"/>
            <p:custDataLst>
              <p:tags r:id="rId4"/>
            </p:custDataLst>
          </p:nvPr>
        </p:nvSpPr>
        <p:spPr>
          <a:xfrm>
            <a:off x="958850" y="1143000"/>
            <a:ext cx="4940300" cy="3086100"/>
          </a:xfrm>
          <a:prstGeom prst="rect">
            <a:avLst/>
          </a:prstGeom>
          <a:noFill/>
          <a:ln w="12700">
            <a:round/>
          </a:ln>
        </p:spPr>
      </p:sp>
      <p:sp>
        <p:nvSpPr>
          <p:cNvPr id="23554" name="文本占位符 2" title=""/>
          <p:cNvSpPr txBox="1">
            <a:spLocks noGrp="1"/>
          </p:cNvSpPr>
          <p:nvPr>
            <p:ph type="body" idx="1"/>
            <p:custDataLst>
              <p:tags r:id="rId5"/>
            </p:custDataLst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miter lim="800000"/>
          </a:ln>
        </p:spPr>
        <p:txBody>
          <a:bodyPr lIns="91440" tIns="45720" rIns="91440" bIns="45720" anchor="t" anchorCtr="0"/>
          <a:lstStyle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2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2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2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2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2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</a:lstStyle>
          <a:p>
            <a:pPr lvl="0"/>
            <a:endParaRPr lang="zh-CN" altLang="en-US"/>
          </a:p>
        </p:txBody>
      </p:sp>
    </p:spTree>
  </p:cSld>
  <p:clrMapOvr>
    <a:masterClrMapping/>
  </p:clrMapOvr>
</p:notes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tags" Target="../tags/tag1.xml" /><Relationship Id="rId2" Type="http://schemas.openxmlformats.org/officeDocument/2006/relationships/tags" Target="../tags/tag2.xml" /><Relationship Id="rId3" Type="http://schemas.openxmlformats.org/officeDocument/2006/relationships/tags" Target="../tags/tag3.xml" /><Relationship Id="rId4" Type="http://schemas.openxmlformats.org/officeDocument/2006/relationships/slideMaster" Target="../slideMasters/slideMaster1.xml" /></Relationships>
</file>

<file path=ppt/slideLayouts/_rels/slideLayout10.xml.rels>&#65279;<?xml version="1.0" encoding="utf-8" standalone="yes"?><Relationships xmlns="http://schemas.openxmlformats.org/package/2006/relationships"><Relationship Id="rId1" Type="http://schemas.openxmlformats.org/officeDocument/2006/relationships/tags" Target="../tags/tag31.xml" /><Relationship Id="rId2" Type="http://schemas.openxmlformats.org/officeDocument/2006/relationships/tags" Target="../tags/tag32.xml" /><Relationship Id="rId3" Type="http://schemas.openxmlformats.org/officeDocument/2006/relationships/tags" Target="../tags/tag33.xml" /><Relationship Id="rId4" Type="http://schemas.openxmlformats.org/officeDocument/2006/relationships/slideMaster" Target="../slideMasters/slideMaster1.xml" /></Relationships>
</file>

<file path=ppt/slideLayouts/_rels/slideLayout11.xml.rels>&#65279;<?xml version="1.0" encoding="utf-8" standalone="yes"?><Relationships xmlns="http://schemas.openxmlformats.org/package/2006/relationships"><Relationship Id="rId1" Type="http://schemas.openxmlformats.org/officeDocument/2006/relationships/tags" Target="../tags/tag34.xml" /><Relationship Id="rId2" Type="http://schemas.openxmlformats.org/officeDocument/2006/relationships/tags" Target="../tags/tag35.xml" /><Relationship Id="rId3" Type="http://schemas.openxmlformats.org/officeDocument/2006/relationships/tags" Target="../tags/tag36.xml" /><Relationship Id="rId4" Type="http://schemas.openxmlformats.org/officeDocument/2006/relationships/slideMaster" Target="../slideMasters/slideMaster1.xml" /></Relationships>
</file>

<file path=ppt/slideLayouts/_rels/slideLayout2.xml.rels>&#65279;<?xml version="1.0" encoding="utf-8" standalone="yes"?><Relationships xmlns="http://schemas.openxmlformats.org/package/2006/relationships"><Relationship Id="rId1" Type="http://schemas.openxmlformats.org/officeDocument/2006/relationships/tags" Target="../tags/tag4.xml" /><Relationship Id="rId2" Type="http://schemas.openxmlformats.org/officeDocument/2006/relationships/tags" Target="../tags/tag5.xml" /><Relationship Id="rId3" Type="http://schemas.openxmlformats.org/officeDocument/2006/relationships/tags" Target="../tags/tag6.xml" /><Relationship Id="rId4" Type="http://schemas.openxmlformats.org/officeDocument/2006/relationships/slideMaster" Target="../slideMasters/slideMaster1.xml" /></Relationships>
</file>

<file path=ppt/slideLayouts/_rels/slideLayout3.xml.rels>&#65279;<?xml version="1.0" encoding="utf-8" standalone="yes"?><Relationships xmlns="http://schemas.openxmlformats.org/package/2006/relationships"><Relationship Id="rId1" Type="http://schemas.openxmlformats.org/officeDocument/2006/relationships/tags" Target="../tags/tag7.xml" /><Relationship Id="rId2" Type="http://schemas.openxmlformats.org/officeDocument/2006/relationships/tags" Target="../tags/tag8.xml" /><Relationship Id="rId3" Type="http://schemas.openxmlformats.org/officeDocument/2006/relationships/tags" Target="../tags/tag9.xml" /><Relationship Id="rId4" Type="http://schemas.openxmlformats.org/officeDocument/2006/relationships/slideMaster" Target="../slideMasters/slideMaster1.xml" /></Relationships>
</file>

<file path=ppt/slideLayouts/_rels/slideLayout4.xml.rels>&#65279;<?xml version="1.0" encoding="utf-8" standalone="yes"?><Relationships xmlns="http://schemas.openxmlformats.org/package/2006/relationships"><Relationship Id="rId1" Type="http://schemas.openxmlformats.org/officeDocument/2006/relationships/tags" Target="../tags/tag10.xml" /><Relationship Id="rId2" Type="http://schemas.openxmlformats.org/officeDocument/2006/relationships/tags" Target="../tags/tag11.xml" /><Relationship Id="rId3" Type="http://schemas.openxmlformats.org/officeDocument/2006/relationships/tags" Target="../tags/tag12.xml" /><Relationship Id="rId4" Type="http://schemas.openxmlformats.org/officeDocument/2006/relationships/tags" Target="../tags/tag13.xml" /><Relationship Id="rId5" Type="http://schemas.openxmlformats.org/officeDocument/2006/relationships/slideMaster" Target="../slideMasters/slideMaster1.xml" /></Relationships>
</file>

<file path=ppt/slideLayouts/_rels/slideLayout5.xml.rels>&#65279;<?xml version="1.0" encoding="utf-8" standalone="yes"?><Relationships xmlns="http://schemas.openxmlformats.org/package/2006/relationships"><Relationship Id="rId1" Type="http://schemas.openxmlformats.org/officeDocument/2006/relationships/tags" Target="../tags/tag14.xml" /><Relationship Id="rId2" Type="http://schemas.openxmlformats.org/officeDocument/2006/relationships/tags" Target="../tags/tag15.xml" /><Relationship Id="rId3" Type="http://schemas.openxmlformats.org/officeDocument/2006/relationships/tags" Target="../tags/tag16.xml" /><Relationship Id="rId4" Type="http://schemas.openxmlformats.org/officeDocument/2006/relationships/tags" Target="../tags/tag17.xml" /><Relationship Id="rId5" Type="http://schemas.openxmlformats.org/officeDocument/2006/relationships/tags" Target="../tags/tag18.xml" /><Relationship Id="rId6" Type="http://schemas.openxmlformats.org/officeDocument/2006/relationships/tags" Target="../tags/tag19.xml" /><Relationship Id="rId7" Type="http://schemas.openxmlformats.org/officeDocument/2006/relationships/slideMaster" Target="../slideMasters/slideMaster1.xml" /></Relationships>
</file>

<file path=ppt/slideLayouts/_rels/slideLayout6.xml.rels>&#65279;<?xml version="1.0" encoding="utf-8" standalone="yes"?><Relationships xmlns="http://schemas.openxmlformats.org/package/2006/relationships"><Relationship Id="rId1" Type="http://schemas.openxmlformats.org/officeDocument/2006/relationships/tags" Target="../tags/tag20.xml" /><Relationship Id="rId2" Type="http://schemas.openxmlformats.org/officeDocument/2006/relationships/tags" Target="../tags/tag21.xml" /><Relationship Id="rId3" Type="http://schemas.openxmlformats.org/officeDocument/2006/relationships/slideMaster" Target="../slideMasters/slideMaster1.xml" /></Relationships>
</file>

<file path=ppt/slideLayouts/_rels/slideLayout7.xml.rels>&#65279;<?xml version="1.0" encoding="utf-8" standalone="yes"?><Relationships xmlns="http://schemas.openxmlformats.org/package/2006/relationships"><Relationship Id="rId1" Type="http://schemas.openxmlformats.org/officeDocument/2006/relationships/tags" Target="../tags/tag22.xml" /><Relationship Id="rId2" Type="http://schemas.openxmlformats.org/officeDocument/2006/relationships/slideMaster" Target="../slideMasters/slideMaster1.xml" /></Relationships>
</file>

<file path=ppt/slideLayouts/_rels/slideLayout8.xml.rels>&#65279;<?xml version="1.0" encoding="utf-8" standalone="yes"?><Relationships xmlns="http://schemas.openxmlformats.org/package/2006/relationships"><Relationship Id="rId1" Type="http://schemas.openxmlformats.org/officeDocument/2006/relationships/tags" Target="../tags/tag23.xml" /><Relationship Id="rId2" Type="http://schemas.openxmlformats.org/officeDocument/2006/relationships/tags" Target="../tags/tag24.xml" /><Relationship Id="rId3" Type="http://schemas.openxmlformats.org/officeDocument/2006/relationships/tags" Target="../tags/tag25.xml" /><Relationship Id="rId4" Type="http://schemas.openxmlformats.org/officeDocument/2006/relationships/tags" Target="../tags/tag26.xml" /><Relationship Id="rId5" Type="http://schemas.openxmlformats.org/officeDocument/2006/relationships/slideMaster" Target="../slideMasters/slideMaster1.xml" /></Relationships>
</file>

<file path=ppt/slideLayouts/_rels/slideLayout9.xml.rels>&#65279;<?xml version="1.0" encoding="utf-8" standalone="yes"?><Relationships xmlns="http://schemas.openxmlformats.org/package/2006/relationships"><Relationship Id="rId1" Type="http://schemas.openxmlformats.org/officeDocument/2006/relationships/tags" Target="../tags/tag27.xml" /><Relationship Id="rId2" Type="http://schemas.openxmlformats.org/officeDocument/2006/relationships/tags" Target="../tags/tag28.xml" /><Relationship Id="rId3" Type="http://schemas.openxmlformats.org/officeDocument/2006/relationships/tags" Target="../tags/tag29.xml" /><Relationship Id="rId4" Type="http://schemas.openxmlformats.org/officeDocument/2006/relationships/tags" Target="../tags/tag30.xml" /><Relationship Id="rId5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showMasterSp="0" type="title">
  <p:cSld name="标题幻灯片">
    <p:bg>
      <p:bgPr>
        <a:solidFill>
          <a:srgbClr val="92D050"/>
        </a:solidFill>
      </p:bgPr>
    </p:bg>
    <p:spTree>
      <p:nvGrpSpPr>
        <p:cNvPr id="1" name="" title=""/>
        <p:cNvGrpSpPr/>
        <p:nvPr>
          <p:custDataLst>
            <p:tags r:id="rId1"/>
          </p:custDataLst>
        </p:nvPr>
      </p:nvGrpSpPr>
      <p:grpSpPr/>
      <p:sp>
        <p:nvSpPr>
          <p:cNvPr id="2" name="标题 1"/>
          <p:cNvSpPr>
            <a:spLocks noGrp="1"/>
          </p:cNvSpPr>
          <p:nvPr>
            <p:ph type="ctrTitle"/>
            <p:custDataLst>
              <p:tags r:id="rId2"/>
            </p:custDataLst>
          </p:nvPr>
        </p:nvSpPr>
        <p:spPr>
          <a:xfrm>
            <a:off x="685800" y="1774825"/>
            <a:ext cx="7772400" cy="1223963"/>
          </a:xfrm>
          <a:prstGeom prst="rect">
            <a:avLst/>
          </a:prstGeo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  <p:custDataLst>
              <p:tags r:id="rId3"/>
            </p:custDataLst>
          </p:nvPr>
        </p:nvSpPr>
        <p:spPr>
          <a:xfrm>
            <a:off x="1371600" y="3236913"/>
            <a:ext cx="6400800" cy="14605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pPr fontAlgn="base"/>
            <a:r>
              <a:rPr lang="zh-CN" altLang="en-US" strike="noStrike" noProof="1" smtClean="0"/>
              <a:t>单击此处编辑母版副标题样式</a:t>
            </a:r>
            <a:endParaRPr lang="zh-CN" altLang="en-US" strike="noStrike" noProof="1"/>
          </a:p>
        </p:txBody>
      </p:sp>
    </p:spTree>
  </p:cSld>
  <p:clrMapOvr>
    <a:masterClrMapping/>
  </p:clrMapOvr>
  <p:transition/>
  <p:timing/>
</p:sldLayout>
</file>

<file path=ppt/slideLayouts/slideLayout10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showMasterSp="0" type="vertTx">
  <p:cSld name="标题和竖排文字">
    <p:bg>
      <p:bgPr>
        <a:solidFill>
          <a:srgbClr val="92D050"/>
        </a:solidFill>
      </p:bgPr>
    </p:bg>
    <p:spTree>
      <p:nvGrpSpPr>
        <p:cNvPr id="1" name="" title=""/>
        <p:cNvGrpSpPr/>
        <p:nvPr>
          <p:custDataLst>
            <p:tags r:id="rId1"/>
          </p:custDataLst>
        </p:nvPr>
      </p:nvGrpSpPr>
      <p:grpSpPr/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457200" y="228600"/>
            <a:ext cx="8229600" cy="952500"/>
          </a:xfrm>
          <a:prstGeom prst="rect">
            <a:avLst/>
          </a:prstGeo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457200" y="1333500"/>
            <a:ext cx="8229600" cy="3770313"/>
          </a:xfrm>
          <a:prstGeom prst="rect">
            <a:avLst/>
          </a:prstGeom>
        </p:spPr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</p:spTree>
  </p:cSld>
  <p:clrMapOvr>
    <a:masterClrMapping/>
  </p:clrMapOvr>
  <p:transition/>
  <p:timing/>
</p:sldLayout>
</file>

<file path=ppt/slideLayouts/slideLayout11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showMasterSp="0" type="vertTitleAndTx">
  <p:cSld name="垂直排列标题与文本">
    <p:bg>
      <p:bgPr>
        <a:solidFill>
          <a:srgbClr val="92D050"/>
        </a:solidFill>
      </p:bgPr>
    </p:bg>
    <p:spTree>
      <p:nvGrpSpPr>
        <p:cNvPr id="1" name="" title=""/>
        <p:cNvGrpSpPr/>
        <p:nvPr>
          <p:custDataLst>
            <p:tags r:id="rId1"/>
          </p:custDataLst>
        </p:nvPr>
      </p:nvGrpSpPr>
      <p:grpSpPr/>
      <p:sp>
        <p:nvSpPr>
          <p:cNvPr id="2" name="竖排标题 1"/>
          <p:cNvSpPr>
            <a:spLocks noGrp="1"/>
          </p:cNvSpPr>
          <p:nvPr>
            <p:ph type="title" orient="vert"/>
            <p:custDataLst>
              <p:tags r:id="rId2"/>
            </p:custDataLst>
          </p:nvPr>
        </p:nvSpPr>
        <p:spPr>
          <a:xfrm>
            <a:off x="6629400" y="228600"/>
            <a:ext cx="2057400" cy="4875213"/>
          </a:xfrm>
          <a:prstGeom prst="rect">
            <a:avLst/>
          </a:prstGeom>
        </p:spPr>
        <p:txBody>
          <a:bodyPr vert="eaVert"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457200" y="228600"/>
            <a:ext cx="6019800" cy="4875213"/>
          </a:xfrm>
          <a:prstGeom prst="rect">
            <a:avLst/>
          </a:prstGeom>
        </p:spPr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</p:spTree>
  </p:cSld>
  <p:clrMapOvr>
    <a:masterClrMapping/>
  </p:clrMapOvr>
  <p:transition/>
  <p:timing/>
</p:sldLayout>
</file>

<file path=ppt/slideLayouts/slideLayout2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showMasterSp="0" type="obj">
  <p:cSld name="标题和内容">
    <p:bg>
      <p:bgPr>
        <a:solidFill>
          <a:srgbClr val="92D050"/>
        </a:solidFill>
      </p:bgPr>
    </p:bg>
    <p:spTree>
      <p:nvGrpSpPr>
        <p:cNvPr id="1" name="" title=""/>
        <p:cNvGrpSpPr/>
        <p:nvPr>
          <p:custDataLst>
            <p:tags r:id="rId1"/>
          </p:custDataLst>
        </p:nvPr>
      </p:nvGrpSpPr>
      <p:grpSpPr/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457200" y="228600"/>
            <a:ext cx="8229600" cy="952500"/>
          </a:xfrm>
          <a:prstGeom prst="rect">
            <a:avLst/>
          </a:prstGeo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457200" y="1333500"/>
            <a:ext cx="8229600" cy="3770313"/>
          </a:xfrm>
          <a:prstGeom prst="rect">
            <a:avLst/>
          </a:prstGeo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</p:spTree>
  </p:cSld>
  <p:clrMapOvr>
    <a:masterClrMapping/>
  </p:clrMapOvr>
  <p:transition/>
  <p:timing/>
</p:sldLayout>
</file>

<file path=ppt/slideLayouts/slideLayout3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showMasterSp="0" type="secHead">
  <p:cSld name="节标题">
    <p:bg>
      <p:bgPr>
        <a:solidFill>
          <a:srgbClr val="92D050"/>
        </a:solidFill>
      </p:bgPr>
    </p:bg>
    <p:spTree>
      <p:nvGrpSpPr>
        <p:cNvPr id="1" name="" title=""/>
        <p:cNvGrpSpPr/>
        <p:nvPr>
          <p:custDataLst>
            <p:tags r:id="rId1"/>
          </p:custDataLst>
        </p:nvPr>
      </p:nvGrpSpPr>
      <p:grpSpPr/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722313" y="3671888"/>
            <a:ext cx="7772400" cy="11334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3"/>
            </p:custDataLst>
          </p:nvPr>
        </p:nvSpPr>
        <p:spPr>
          <a:xfrm>
            <a:off x="722313" y="2420938"/>
            <a:ext cx="7772400" cy="125095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</p:spTree>
  </p:cSld>
  <p:clrMapOvr>
    <a:masterClrMapping/>
  </p:clrMapOvr>
  <p:transition/>
  <p:timing/>
</p:sldLayout>
</file>

<file path=ppt/slideLayouts/slideLayout4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showMasterSp="0" type="twoObj">
  <p:cSld name="两栏内容">
    <p:bg>
      <p:bgPr>
        <a:solidFill>
          <a:srgbClr val="92D050"/>
        </a:solidFill>
      </p:bgPr>
    </p:bg>
    <p:spTree>
      <p:nvGrpSpPr>
        <p:cNvPr id="1" name="" title=""/>
        <p:cNvGrpSpPr/>
        <p:nvPr>
          <p:custDataLst>
            <p:tags r:id="rId1"/>
          </p:custDataLst>
        </p:nvPr>
      </p:nvGrpSpPr>
      <p:grpSpPr/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457200" y="228600"/>
            <a:ext cx="8229600" cy="952500"/>
          </a:xfrm>
          <a:prstGeom prst="rect">
            <a:avLst/>
          </a:prstGeo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457200" y="1333500"/>
            <a:ext cx="4038600" cy="377031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4648200" y="1333500"/>
            <a:ext cx="4038600" cy="377031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</p:spTree>
  </p:cSld>
  <p:clrMapOvr>
    <a:masterClrMapping/>
  </p:clrMapOvr>
  <p:transition/>
  <p:timing/>
</p:sldLayout>
</file>

<file path=ppt/slideLayouts/slideLayout5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showMasterSp="0" type="twoTxTwoObj">
  <p:cSld name="比较">
    <p:bg>
      <p:bgPr>
        <a:solidFill>
          <a:srgbClr val="92D050"/>
        </a:solidFill>
      </p:bgPr>
    </p:bg>
    <p:spTree>
      <p:nvGrpSpPr>
        <p:cNvPr id="1" name="" title=""/>
        <p:cNvGrpSpPr/>
        <p:nvPr>
          <p:custDataLst>
            <p:tags r:id="rId1"/>
          </p:custDataLst>
        </p:nvPr>
      </p:nvGrpSpPr>
      <p:grpSpPr/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457200" y="228600"/>
            <a:ext cx="8229600" cy="9525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3"/>
            </p:custDataLst>
          </p:nvPr>
        </p:nvSpPr>
        <p:spPr>
          <a:xfrm>
            <a:off x="457200" y="1279525"/>
            <a:ext cx="4040188" cy="531813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457200" y="1811338"/>
            <a:ext cx="4040188" cy="329247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  <p:custDataLst>
              <p:tags r:id="rId5"/>
            </p:custDataLst>
          </p:nvPr>
        </p:nvSpPr>
        <p:spPr>
          <a:xfrm>
            <a:off x="4645025" y="1279525"/>
            <a:ext cx="4041775" cy="531813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4645025" y="1811338"/>
            <a:ext cx="4041775" cy="329247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</p:spTree>
  </p:cSld>
  <p:clrMapOvr>
    <a:masterClrMapping/>
  </p:clrMapOvr>
  <p:transition/>
  <p:timing/>
</p:sldLayout>
</file>

<file path=ppt/slideLayouts/slideLayout6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showMasterSp="0" type="titleOnly">
  <p:cSld name="仅标题">
    <p:bg>
      <p:bgPr>
        <a:solidFill>
          <a:srgbClr val="92D050"/>
        </a:solidFill>
      </p:bgPr>
    </p:bg>
    <p:spTree>
      <p:nvGrpSpPr>
        <p:cNvPr id="1" name="" title=""/>
        <p:cNvGrpSpPr/>
        <p:nvPr>
          <p:custDataLst>
            <p:tags r:id="rId1"/>
          </p:custDataLst>
        </p:nvPr>
      </p:nvGrpSpPr>
      <p:grpSpPr/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457200" y="228600"/>
            <a:ext cx="8229600" cy="952500"/>
          </a:xfrm>
          <a:prstGeom prst="rect">
            <a:avLst/>
          </a:prstGeo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</p:spTree>
  </p:cSld>
  <p:clrMapOvr>
    <a:masterClrMapping/>
  </p:clrMapOvr>
  <p:transition/>
  <p:timing/>
</p:sldLayout>
</file>

<file path=ppt/slideLayouts/slideLayout7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showMasterSp="0" type="blank">
  <p:cSld name="空白">
    <p:bg>
      <p:bgPr>
        <a:solidFill>
          <a:srgbClr val="92D050"/>
        </a:solidFill>
      </p:bgPr>
    </p:bg>
    <p:spTree>
      <p:nvGrpSpPr>
        <p:cNvPr id="1" name="" title=""/>
        <p:cNvGrpSpPr/>
        <p:nvPr>
          <p:custDataLst>
            <p:tags r:id="rId1"/>
          </p:custDataLst>
        </p:nvPr>
      </p:nvGrpSpPr>
      <p:grpSpPr/>
    </p:spTree>
  </p:cSld>
  <p:clrMapOvr>
    <a:masterClrMapping/>
  </p:clrMapOvr>
  <p:transition/>
  <p:timing/>
</p:sldLayout>
</file>

<file path=ppt/slideLayouts/slideLayout8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showMasterSp="0" type="objTx">
  <p:cSld name="内容与标题">
    <p:bg>
      <p:bgPr>
        <a:solidFill>
          <a:srgbClr val="92D050"/>
        </a:solidFill>
      </p:bgPr>
    </p:bg>
    <p:spTree>
      <p:nvGrpSpPr>
        <p:cNvPr id="1" name="" title=""/>
        <p:cNvGrpSpPr/>
        <p:nvPr>
          <p:custDataLst>
            <p:tags r:id="rId1"/>
          </p:custDataLst>
        </p:nvPr>
      </p:nvGrpSpPr>
      <p:grpSpPr/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457200" y="227013"/>
            <a:ext cx="3008313" cy="968375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3575050" y="227013"/>
            <a:ext cx="5111750" cy="4876800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4"/>
            </p:custDataLst>
          </p:nvPr>
        </p:nvSpPr>
        <p:spPr>
          <a:xfrm>
            <a:off x="457200" y="1195388"/>
            <a:ext cx="3008313" cy="39084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</p:spTree>
  </p:cSld>
  <p:clrMapOvr>
    <a:masterClrMapping/>
  </p:clrMapOvr>
  <p:transition/>
  <p:timing/>
</p:sldLayout>
</file>

<file path=ppt/slideLayouts/slideLayout9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showMasterSp="0" type="picTx">
  <p:cSld name="图片与标题">
    <p:bg>
      <p:bgPr>
        <a:solidFill>
          <a:srgbClr val="92D050"/>
        </a:solidFill>
      </p:bgPr>
    </p:bg>
    <p:spTree>
      <p:nvGrpSpPr>
        <p:cNvPr id="1" name="" title=""/>
        <p:cNvGrpSpPr/>
        <p:nvPr>
          <p:custDataLst>
            <p:tags r:id="rId1"/>
          </p:custDataLst>
        </p:nvPr>
      </p:nvGrpSpPr>
      <p:grpSpPr/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1792288" y="3998913"/>
            <a:ext cx="5486400" cy="473075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3"/>
            </p:custDataLst>
          </p:nvPr>
        </p:nvSpPr>
        <p:spPr>
          <a:xfrm>
            <a:off x="1792288" y="511175"/>
            <a:ext cx="5486400" cy="342741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200" b="0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4"/>
            </p:custDataLst>
          </p:nvPr>
        </p:nvSpPr>
        <p:spPr>
          <a:xfrm>
            <a:off x="1792288" y="4471988"/>
            <a:ext cx="5486400" cy="6699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</p:spTree>
  </p:cSld>
  <p:clrMapOvr>
    <a:masterClrMapping/>
  </p:clrMapOvr>
  <p:transition/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10" Type="http://schemas.openxmlformats.org/officeDocument/2006/relationships/slideLayout" Target="../slideLayouts/slideLayout10.xml" /><Relationship Id="rId11" Type="http://schemas.openxmlformats.org/officeDocument/2006/relationships/slideLayout" Target="../slideLayouts/slideLayout11.xml" /><Relationship Id="rId12" Type="http://schemas.openxmlformats.org/officeDocument/2006/relationships/tags" Target="../tags/tag37.xml" /><Relationship Id="rId13" Type="http://schemas.openxmlformats.org/officeDocument/2006/relationships/image" Target="../media/image1.png" /><Relationship Id="rId14" Type="http://schemas.openxmlformats.org/officeDocument/2006/relationships/tags" Target="../tags/tag38.xml" /><Relationship Id="rId15" Type="http://schemas.openxmlformats.org/officeDocument/2006/relationships/image" Target="file:///D:\qq&#25991;&#20214;\712321467\Image\C2C\Image2\%7b75232B38-A165-1FB7-499C-2E1C792CACB5%7d.png" TargetMode="External" /><Relationship Id="rId16" Type="http://schemas.openxmlformats.org/officeDocument/2006/relationships/image" Target="../media/image2.png" /><Relationship Id="rId17" Type="http://schemas.openxmlformats.org/officeDocument/2006/relationships/tags" Target="../tags/tag39.xml" /><Relationship Id="rId18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3" Type="http://schemas.openxmlformats.org/officeDocument/2006/relationships/slideLayout" Target="../slideLayouts/slideLayout3.xml" /><Relationship Id="rId4" Type="http://schemas.openxmlformats.org/officeDocument/2006/relationships/slideLayout" Target="../slideLayouts/slideLayout4.xml" /><Relationship Id="rId5" Type="http://schemas.openxmlformats.org/officeDocument/2006/relationships/slideLayout" Target="../slideLayouts/slideLayout5.xml" /><Relationship Id="rId6" Type="http://schemas.openxmlformats.org/officeDocument/2006/relationships/slideLayout" Target="../slideLayouts/slideLayout6.xml" /><Relationship Id="rId7" Type="http://schemas.openxmlformats.org/officeDocument/2006/relationships/slideLayout" Target="../slideLayouts/slideLayout7.xml" /><Relationship Id="rId8" Type="http://schemas.openxmlformats.org/officeDocument/2006/relationships/slideLayout" Target="../slideLayouts/slideLayout8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bg>
      <p:bgPr>
        <a:solidFill>
          <a:srgbClr val="92D050"/>
        </a:solidFill>
      </p:bgPr>
    </p:bg>
    <p:spTree>
      <p:nvGrpSpPr>
        <p:cNvPr id="1" name="" title=""/>
        <p:cNvGrpSpPr/>
        <p:nvPr>
          <p:custDataLst>
            <p:tags r:id="rId12"/>
          </p:custDataLst>
        </p:nvPr>
      </p:nvGrpSpPr>
      <p:grpSpPr/>
      <p:pic>
        <p:nvPicPr>
          <p:cNvPr id="1026" name="图片 3" descr="ppt背景1.jpg" title=""/>
          <p:cNvPicPr>
            <a:picLocks noChangeAspect="1"/>
          </p:cNvPicPr>
          <p:nvPr>
            <p:custDataLst>
              <p:tags r:id="rId14"/>
            </p:custDataLst>
          </p:nvPr>
        </p:nvPicPr>
        <p:blipFill>
          <a:blip r:embed="rId13"/>
          <a:stretch>
            <a:fillRect/>
          </a:stretch>
        </p:blipFill>
        <p:spPr>
          <a:xfrm>
            <a:off x="1270000" y="2540000"/>
            <a:ext cx="7618413" cy="5713413"/>
          </a:xfrm>
          <a:prstGeom prst="rect">
            <a:avLst/>
          </a:prstGeom>
          <a:noFill/>
          <a:ln>
            <a:noFill/>
            <a:miter lim="800000"/>
          </a:ln>
        </p:spPr>
      </p:pic>
      <p:pic>
        <p:nvPicPr>
          <p:cNvPr id="1027" name="图片 1073743875" descr="学科网 zxxk.com" title=""/>
          <p:cNvPicPr>
            <a:picLocks noChangeAspect="1"/>
          </p:cNvPicPr>
          <p:nvPr>
            <p:custDataLst>
              <p:tags r:id="rId17"/>
            </p:custDataLst>
          </p:nvPr>
        </p:nvPicPr>
        <p:blipFill>
          <a:blip r:embed="rId16" r:link="rId15"/>
          <a:stretch>
            <a:fillRect/>
          </a:stretch>
        </p:blipFill>
        <p:spPr>
          <a:xfrm>
            <a:off x="838200" y="365125"/>
            <a:ext cx="9525" cy="9525"/>
          </a:xfrm>
          <a:prstGeom prst="rect">
            <a:avLst/>
          </a:prstGeom>
          <a:noFill/>
          <a:ln>
            <a:noFill/>
            <a:miter lim="800000"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3" r:id="rId2"/>
    <p:sldLayoutId id="2147483665" r:id="rId3"/>
    <p:sldLayoutId id="2147483667" r:id="rId4"/>
    <p:sldLayoutId id="2147483669" r:id="rId5"/>
    <p:sldLayoutId id="2147483671" r:id="rId6"/>
    <p:sldLayoutId id="2147483673" r:id="rId7"/>
    <p:sldLayoutId id="2147483675" r:id="rId8"/>
    <p:sldLayoutId id="2147483677" r:id="rId9"/>
    <p:sldLayoutId id="2147483679" r:id="rId10"/>
    <p:sldLayoutId id="2147483681" r:id="rId11"/>
  </p:sldLayoutIdLst>
  <p:transition/>
  <p:timing/>
  <p:txStyles>
    <p:titleStyle>
      <a:lvl1pPr marL="0" indent="0" algn="ctr" defTabSz="914400" rtl="0" eaLnBrk="0" fontAlgn="base" hangingPunct="0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sz="4400">
          <a:solidFill>
            <a:schemeClr val="tx2"/>
          </a:solidFill>
          <a:latin typeface="Arial" pitchFamily="34" charset="0"/>
          <a:ea typeface="宋体" pitchFamily="2" charset="-122"/>
          <a:cs typeface="+mj-cs"/>
        </a:defRPr>
      </a:lvl1pPr>
    </p:titleStyle>
    <p:bodyStyle>
      <a:lvl1pPr marL="342900" indent="-34290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Tx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Tx/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Tx/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Tx/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Tx/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tags" Target="../tags/tag47.xml" /><Relationship Id="rId3" Type="http://schemas.openxmlformats.org/officeDocument/2006/relationships/tags" Target="../tags/tag48.xml" /><Relationship Id="rId4" Type="http://schemas.openxmlformats.org/officeDocument/2006/relationships/tags" Target="../tags/tag49.xml" /><Relationship Id="rId5" Type="http://schemas.openxmlformats.org/officeDocument/2006/relationships/image" Target="../media/image3.png" /><Relationship Id="rId6" Type="http://schemas.microsoft.com/office/2007/relationships/hdphoto" Target="../media/image4.wdp" /><Relationship Id="rId7" Type="http://schemas.openxmlformats.org/officeDocument/2006/relationships/image" Target="../media/image5.png" /><Relationship Id="rId8" Type="http://schemas.openxmlformats.org/officeDocument/2006/relationships/tags" Target="../tags/tag50.xml" /></Relationships>
</file>

<file path=ppt/slides/_rels/slide10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tags" Target="../tags/tag86.xml" /><Relationship Id="rId3" Type="http://schemas.openxmlformats.org/officeDocument/2006/relationships/tags" Target="../tags/tag87.xml" /><Relationship Id="rId4" Type="http://schemas.openxmlformats.org/officeDocument/2006/relationships/image" Target="../media/image15.jpeg" /><Relationship Id="rId5" Type="http://schemas.openxmlformats.org/officeDocument/2006/relationships/tags" Target="../tags/tag88.xml" /><Relationship Id="rId6" Type="http://schemas.openxmlformats.org/officeDocument/2006/relationships/tags" Target="../tags/tag89.xml" /></Relationships>
</file>

<file path=ppt/slides/_rels/slide1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tags" Target="../tags/tag90.xml" /><Relationship Id="rId3" Type="http://schemas.openxmlformats.org/officeDocument/2006/relationships/tags" Target="../tags/tag91.xml" /><Relationship Id="rId4" Type="http://schemas.openxmlformats.org/officeDocument/2006/relationships/tags" Target="../tags/tag92.xml" /></Relationships>
</file>

<file path=ppt/slides/_rels/slide1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tags" Target="../tags/tag93.xml" /><Relationship Id="rId3" Type="http://schemas.openxmlformats.org/officeDocument/2006/relationships/tags" Target="../tags/tag94.xml" /><Relationship Id="rId4" Type="http://schemas.openxmlformats.org/officeDocument/2006/relationships/tags" Target="../tags/tag95.xml" /></Relationships>
</file>

<file path=ppt/slides/_rels/slide1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tags" Target="../tags/tag96.xml" /><Relationship Id="rId3" Type="http://schemas.openxmlformats.org/officeDocument/2006/relationships/tags" Target="../tags/tag97.xml" /><Relationship Id="rId4" Type="http://schemas.openxmlformats.org/officeDocument/2006/relationships/tags" Target="../tags/tag98.xml" /><Relationship Id="rId5" Type="http://schemas.openxmlformats.org/officeDocument/2006/relationships/tags" Target="../tags/tag99.xml" /></Relationships>
</file>

<file path=ppt/slides/_rels/slide1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tags" Target="../tags/tag100.xml" /><Relationship Id="rId3" Type="http://schemas.openxmlformats.org/officeDocument/2006/relationships/tags" Target="../tags/tag101.xml" /></Relationships>
</file>

<file path=ppt/slides/_rels/slide1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10" Type="http://schemas.openxmlformats.org/officeDocument/2006/relationships/tags" Target="../tags/tag110.xml" /><Relationship Id="rId11" Type="http://schemas.openxmlformats.org/officeDocument/2006/relationships/tags" Target="../tags/tag111.xml" /><Relationship Id="rId12" Type="http://schemas.openxmlformats.org/officeDocument/2006/relationships/tags" Target="../tags/tag112.xml" /><Relationship Id="rId2" Type="http://schemas.openxmlformats.org/officeDocument/2006/relationships/tags" Target="../tags/tag102.xml" /><Relationship Id="rId3" Type="http://schemas.openxmlformats.org/officeDocument/2006/relationships/tags" Target="../tags/tag103.xml" /><Relationship Id="rId4" Type="http://schemas.openxmlformats.org/officeDocument/2006/relationships/tags" Target="../tags/tag104.xml" /><Relationship Id="rId5" Type="http://schemas.openxmlformats.org/officeDocument/2006/relationships/tags" Target="../tags/tag105.xml" /><Relationship Id="rId6" Type="http://schemas.openxmlformats.org/officeDocument/2006/relationships/tags" Target="../tags/tag106.xml" /><Relationship Id="rId7" Type="http://schemas.openxmlformats.org/officeDocument/2006/relationships/tags" Target="../tags/tag107.xml" /><Relationship Id="rId8" Type="http://schemas.openxmlformats.org/officeDocument/2006/relationships/tags" Target="../tags/tag108.xml" /><Relationship Id="rId9" Type="http://schemas.openxmlformats.org/officeDocument/2006/relationships/tags" Target="../tags/tag109.xml" /></Relationships>
</file>

<file path=ppt/slides/_rels/slide1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tags" Target="../tags/tag113.xml" /><Relationship Id="rId3" Type="http://schemas.openxmlformats.org/officeDocument/2006/relationships/tags" Target="../tags/tag114.xml" /></Relationships>
</file>

<file path=ppt/slides/_rels/slide1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tags" Target="../tags/tag115.xml" /><Relationship Id="rId3" Type="http://schemas.openxmlformats.org/officeDocument/2006/relationships/image" Target="../media/image16.png" /><Relationship Id="rId4" Type="http://schemas.openxmlformats.org/officeDocument/2006/relationships/tags" Target="../tags/tag116.xml" /><Relationship Id="rId5" Type="http://schemas.openxmlformats.org/officeDocument/2006/relationships/tags" Target="../tags/tag117.xml" /></Relationships>
</file>

<file path=ppt/slides/_rels/slide1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tags" Target="../tags/tag118.xml" /><Relationship Id="rId3" Type="http://schemas.openxmlformats.org/officeDocument/2006/relationships/tags" Target="../tags/tag119.xml" /><Relationship Id="rId4" Type="http://schemas.openxmlformats.org/officeDocument/2006/relationships/tags" Target="../tags/tag120.xml" /></Relationships>
</file>

<file path=ppt/slides/_rels/slide1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tags" Target="../tags/tag121.xml" /><Relationship Id="rId3" Type="http://schemas.openxmlformats.org/officeDocument/2006/relationships/tags" Target="../tags/tag122.xml" /><Relationship Id="rId4" Type="http://schemas.openxmlformats.org/officeDocument/2006/relationships/tags" Target="../tags/tag123.xml" /></Relationships>
</file>

<file path=ppt/slides/_rels/slide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tags" Target="../tags/tag51.xml" /><Relationship Id="rId3" Type="http://schemas.openxmlformats.org/officeDocument/2006/relationships/tags" Target="../tags/tag52.xml" /><Relationship Id="rId4" Type="http://schemas.openxmlformats.org/officeDocument/2006/relationships/tags" Target="../tags/tag53.xml" /><Relationship Id="rId5" Type="http://schemas.openxmlformats.org/officeDocument/2006/relationships/image" Target="../media/image6.png" /><Relationship Id="rId6" Type="http://schemas.openxmlformats.org/officeDocument/2006/relationships/tags" Target="../tags/tag54.xml" /><Relationship Id="rId7" Type="http://schemas.openxmlformats.org/officeDocument/2006/relationships/image" Target="../media/image7.png" /><Relationship Id="rId8" Type="http://schemas.openxmlformats.org/officeDocument/2006/relationships/tags" Target="../tags/tag55.xml" /></Relationships>
</file>

<file path=ppt/slides/_rels/slide20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tags" Target="../tags/tag124.xml" /><Relationship Id="rId3" Type="http://schemas.openxmlformats.org/officeDocument/2006/relationships/tags" Target="../tags/tag125.xml" /><Relationship Id="rId4" Type="http://schemas.openxmlformats.org/officeDocument/2006/relationships/image" Target="../media/image17.png" /><Relationship Id="rId5" Type="http://schemas.openxmlformats.org/officeDocument/2006/relationships/tags" Target="../tags/tag126.xml" /><Relationship Id="rId6" Type="http://schemas.openxmlformats.org/officeDocument/2006/relationships/tags" Target="../tags/tag127.xml" /></Relationships>
</file>

<file path=ppt/slides/_rels/slide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tags" Target="../tags/tag56.xml" /><Relationship Id="rId3" Type="http://schemas.openxmlformats.org/officeDocument/2006/relationships/tags" Target="../tags/tag57.xml" /><Relationship Id="rId4" Type="http://schemas.openxmlformats.org/officeDocument/2006/relationships/image" Target="../media/image8.png" /><Relationship Id="rId5" Type="http://schemas.openxmlformats.org/officeDocument/2006/relationships/tags" Target="../tags/tag58.xml" /></Relationships>
</file>

<file path=ppt/slides/_rels/slide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tags" Target="../tags/tag59.xml" /><Relationship Id="rId3" Type="http://schemas.openxmlformats.org/officeDocument/2006/relationships/tags" Target="../tags/tag60.xml" /><Relationship Id="rId4" Type="http://schemas.openxmlformats.org/officeDocument/2006/relationships/image" Target="NULL" TargetMode="External" /><Relationship Id="rId5" Type="http://schemas.openxmlformats.org/officeDocument/2006/relationships/image" Target="../media/image8.png" /><Relationship Id="rId6" Type="http://schemas.openxmlformats.org/officeDocument/2006/relationships/tags" Target="../tags/tag61.xml" /></Relationships>
</file>

<file path=ppt/slides/_rels/slide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tags" Target="../tags/tag62.xml" /><Relationship Id="rId3" Type="http://schemas.openxmlformats.org/officeDocument/2006/relationships/tags" Target="../tags/tag63.xml" /><Relationship Id="rId4" Type="http://schemas.openxmlformats.org/officeDocument/2006/relationships/image" Target="NULL" TargetMode="External" /><Relationship Id="rId5" Type="http://schemas.openxmlformats.org/officeDocument/2006/relationships/image" Target="../media/image8.png" /><Relationship Id="rId6" Type="http://schemas.openxmlformats.org/officeDocument/2006/relationships/tags" Target="../tags/tag64.xml" /></Relationships>
</file>

<file path=ppt/slides/_rels/slide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tags" Target="../tags/tag65.xml" /><Relationship Id="rId3" Type="http://schemas.openxmlformats.org/officeDocument/2006/relationships/tags" Target="../tags/tag66.xml" /></Relationships>
</file>

<file path=ppt/slides/_rels/slide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notesSlide" Target="../notesSlides/notesSlide1.xml" /><Relationship Id="rId3" Type="http://schemas.openxmlformats.org/officeDocument/2006/relationships/tags" Target="../tags/tag70.xml" /><Relationship Id="rId4" Type="http://schemas.openxmlformats.org/officeDocument/2006/relationships/tags" Target="../tags/tag71.xml" /><Relationship Id="rId5" Type="http://schemas.openxmlformats.org/officeDocument/2006/relationships/image" Target="../media/image9.png" /><Relationship Id="rId6" Type="http://schemas.openxmlformats.org/officeDocument/2006/relationships/tags" Target="../tags/tag72.xml" /></Relationships>
</file>

<file path=ppt/slides/_rels/slide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10" Type="http://schemas.openxmlformats.org/officeDocument/2006/relationships/tags" Target="../tags/tag80.xml" /><Relationship Id="rId2" Type="http://schemas.openxmlformats.org/officeDocument/2006/relationships/notesSlide" Target="../notesSlides/notesSlide2.xml" /><Relationship Id="rId3" Type="http://schemas.openxmlformats.org/officeDocument/2006/relationships/tags" Target="../tags/tag76.xml" /><Relationship Id="rId4" Type="http://schemas.openxmlformats.org/officeDocument/2006/relationships/tags" Target="../tags/tag77.xml" /><Relationship Id="rId5" Type="http://schemas.openxmlformats.org/officeDocument/2006/relationships/image" Target="../media/image9.png" /><Relationship Id="rId6" Type="http://schemas.openxmlformats.org/officeDocument/2006/relationships/tags" Target="../tags/tag78.xml" /><Relationship Id="rId7" Type="http://schemas.openxmlformats.org/officeDocument/2006/relationships/image" Target="../media/image10.png" /><Relationship Id="rId8" Type="http://schemas.openxmlformats.org/officeDocument/2006/relationships/tags" Target="../tags/tag79.xml" /><Relationship Id="rId9" Type="http://schemas.openxmlformats.org/officeDocument/2006/relationships/image" Target="../media/image11.png" /></Relationships>
</file>

<file path=ppt/slides/_rels/slide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10" Type="http://schemas.openxmlformats.org/officeDocument/2006/relationships/tags" Target="../tags/tag85.xml" /><Relationship Id="rId11" Type="http://schemas.openxmlformats.org/officeDocument/2006/relationships/oleObject" Target="../embeddings/oleObject3.doc" TargetMode="Internal" /><Relationship Id="rId12" Type="http://schemas.openxmlformats.org/officeDocument/2006/relationships/image" Target="../media/image14.emf" /><Relationship Id="rId13" Type="http://schemas.openxmlformats.org/officeDocument/2006/relationships/vmlDrawing" Target="../drawings/vmlDrawing1.vml" /><Relationship Id="rId2" Type="http://schemas.openxmlformats.org/officeDocument/2006/relationships/tags" Target="../tags/tag81.xml" /><Relationship Id="rId3" Type="http://schemas.openxmlformats.org/officeDocument/2006/relationships/tags" Target="../tags/tag82.xml" /><Relationship Id="rId4" Type="http://schemas.openxmlformats.org/officeDocument/2006/relationships/tags" Target="../tags/tag83.xml" /><Relationship Id="rId5" Type="http://schemas.openxmlformats.org/officeDocument/2006/relationships/oleObject" Target="../embeddings/oleObject1.doc" TargetMode="Internal" /><Relationship Id="rId6" Type="http://schemas.openxmlformats.org/officeDocument/2006/relationships/image" Target="../media/image12.emf" /><Relationship Id="rId7" Type="http://schemas.openxmlformats.org/officeDocument/2006/relationships/tags" Target="../tags/tag84.xml" /><Relationship Id="rId8" Type="http://schemas.openxmlformats.org/officeDocument/2006/relationships/oleObject" Target="../embeddings/oleObject2.doc" TargetMode="Internal" /><Relationship Id="rId9" Type="http://schemas.openxmlformats.org/officeDocument/2006/relationships/image" Target="../media/image13.emf" /></Relationships>
</file>

<file path=ppt/slides/slide1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showMasterSp="0">
  <p:cSld name="">
    <p:spTree>
      <p:nvGrpSpPr>
        <p:cNvPr id="1" name="" title=""/>
        <p:cNvGrpSpPr/>
        <p:nvPr>
          <p:custDataLst>
            <p:tags r:id="rId2"/>
          </p:custDataLst>
        </p:nvPr>
      </p:nvGrpSpPr>
      <p:grpSpPr>
        <a:xfrm>
          <a:off x="0" y="0"/>
          <a:ext cx="0" cy="0"/>
        </a:xfrm>
      </p:grpSpPr>
      <p:sp>
        <p:nvSpPr>
          <p:cNvPr id="14337" name="Rectangle 2" title=""/>
          <p:cNvSpPr/>
          <p:nvPr>
            <p:custDataLst>
              <p:tags r:id="rId3"/>
            </p:custDataLst>
          </p:nvPr>
        </p:nvSpPr>
        <p:spPr>
          <a:xfrm>
            <a:off x="755650" y="2352675"/>
            <a:ext cx="2627313" cy="630238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 anchor="ctr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1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1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1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1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1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</a:lstStyle>
          <a:p>
            <a:pPr lvl="0"/>
            <a:r>
              <a:rPr lang="zh-CN" altLang="en-US" sz="3500" b="0">
                <a:latin typeface="黑体" pitchFamily="49" charset="-122"/>
                <a:ea typeface="黑体" panose="02010609060101010101" pitchFamily="49" charset="-122"/>
              </a:rPr>
              <a:t>第一节</a:t>
            </a:r>
            <a:r>
              <a:rPr lang="en-US" altLang="zh-CN" sz="3500" b="0">
                <a:latin typeface="黑体" pitchFamily="49" charset="-122"/>
                <a:ea typeface="黑体" panose="02010609060101010101" pitchFamily="49" charset="-122"/>
              </a:rPr>
              <a:t> </a:t>
            </a:r>
            <a:r>
              <a:rPr lang="zh-CN" altLang="en-US" sz="3500" b="0">
                <a:latin typeface="黑体" pitchFamily="49" charset="-122"/>
                <a:ea typeface="黑体" panose="02010609060101010101" pitchFamily="49" charset="-122"/>
              </a:rPr>
              <a:t>动量</a:t>
            </a:r>
            <a:endParaRPr lang="zh-CN" altLang="en-US" sz="3500" b="0">
              <a:latin typeface="黑体" pitchFamily="49" charset="-122"/>
              <a:ea typeface="黑体" panose="02010609060101010101" pitchFamily="49" charset="-122"/>
            </a:endParaRPr>
          </a:p>
        </p:txBody>
      </p:sp>
      <p:sp>
        <p:nvSpPr>
          <p:cNvPr id="14338" name="任意多边形: 形状 41" title=""/>
          <p:cNvSpPr/>
          <p:nvPr>
            <p:custDataLst>
              <p:tags r:id="rId4"/>
            </p:custDataLst>
          </p:nvPr>
        </p:nvSpPr>
        <p:spPr>
          <a:xfrm rot="17800796">
            <a:off x="4373880" y="865505"/>
            <a:ext cx="5391150" cy="3687445"/>
          </a:xfrm>
          <a:custGeom>
            <a:gdLst>
              <a:gd name="connsiteX0" fmla="*/ 7425495 w 7425495"/>
              <a:gd name="connsiteY0" fmla="*/ 5587380 h 5661280"/>
              <a:gd name="connsiteX1" fmla="*/ 7425495 w 7425495"/>
              <a:gd name="connsiteY1" fmla="*/ 5661280 h 5661280"/>
              <a:gd name="connsiteX2" fmla="*/ 7284615 w 7425495"/>
              <a:gd name="connsiteY2" fmla="*/ 5661280 h 5661280"/>
              <a:gd name="connsiteX3" fmla="*/ 7237033 w 7425495"/>
              <a:gd name="connsiteY3" fmla="*/ 2445592 h 5661280"/>
              <a:gd name="connsiteX4" fmla="*/ 1156693 w 7425495"/>
              <a:gd name="connsiteY4" fmla="*/ 5635124 h 5661280"/>
              <a:gd name="connsiteX5" fmla="*/ 0 w 7425495"/>
              <a:gd name="connsiteY5" fmla="*/ 3430071 h 5661280"/>
              <a:gd name="connsiteX6" fmla="*/ 0 w 7425495"/>
              <a:gd name="connsiteY6" fmla="*/ 0 h 5661280"/>
              <a:gd name="connsiteX7" fmla="*/ 5954161 w 7425495"/>
              <a:gd name="connsiteY7" fmla="*/ 0 h 5661280"/>
            </a:gdLst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425494" h="5661280">
                <a:moveTo>
                  <a:pt x="7425495" y="5587380"/>
                </a:moveTo>
                <a:lnTo>
                  <a:pt x="7425495" y="5661280"/>
                </a:lnTo>
                <a:lnTo>
                  <a:pt x="7284615" y="5661280"/>
                </a:lnTo>
                <a:close/>
                <a:moveTo>
                  <a:pt x="7237033" y="2445592"/>
                </a:moveTo>
                <a:lnTo>
                  <a:pt x="1156693" y="5635124"/>
                </a:lnTo>
                <a:lnTo>
                  <a:pt x="0" y="3430071"/>
                </a:lnTo>
                <a:lnTo>
                  <a:pt x="0" y="0"/>
                </a:lnTo>
                <a:lnTo>
                  <a:pt x="5954161" y="0"/>
                </a:lnTo>
                <a:close/>
              </a:path>
            </a:pathLst>
          </a:custGeom>
          <a:blipFill dpi="0" rotWithShape="0">
            <a:blip r:embed="rId5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saturation sat="200000"/>
                      </a14:imgEffect>
                    </a14:imgLayer>
                  </a14:imgProps>
                </a:ext>
              </a:extLst>
            </a:blip>
            <a:stretch>
              <a:fillRect l="1000" t="-1000" r="35000"/>
            </a:stretch>
          </a:blipFill>
          <a:ln w="215900">
            <a:gradFill>
              <a:gsLst>
                <a:gs pos="0">
                  <a:srgbClr val="4F85FA"/>
                </a:gs>
                <a:gs pos="100000">
                  <a:srgbClr val="81B9F5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 fontAlgn="base"/>
            <a:endParaRPr lang="zh-CN" altLang="en-US" strike="noStrike" noProof="1"/>
          </a:p>
        </p:txBody>
      </p:sp>
      <p:pic>
        <p:nvPicPr>
          <p:cNvPr id="2" name="Picture 2"/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7"/>
          <a:stretch>
            <a:fillRect/>
          </a:stretch>
        </p:blipFill>
        <p:spPr>
          <a:xfrm flipH="1">
            <a:off x="11176000" y="11049000"/>
            <a:ext cx="0" cy="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ransition/>
  <p:timing/>
</p:sld>
</file>

<file path=ppt/slides/slide10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 title=""/>
        <p:cNvGrpSpPr/>
        <p:nvPr>
          <p:custDataLst>
            <p:tags r:id="rId2"/>
          </p:custDataLst>
        </p:nvPr>
      </p:nvGrpSpPr>
      <p:grpSpPr>
        <a:xfrm>
          <a:off x="0" y="0"/>
          <a:ext cx="0" cy="0"/>
        </a:xfrm>
      </p:grpSpPr>
      <p:sp>
        <p:nvSpPr>
          <p:cNvPr id="25601" name="文本框 1" title=""/>
          <p:cNvSpPr txBox="1"/>
          <p:nvPr>
            <p:custDataLst>
              <p:tags r:id="rId3"/>
            </p:custDataLst>
          </p:nvPr>
        </p:nvSpPr>
        <p:spPr>
          <a:xfrm>
            <a:off x="34925" y="49213"/>
            <a:ext cx="9018588" cy="1382712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square"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1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1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1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1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1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</a:lstStyle>
          <a:p>
            <a:pPr marL="0" lvl="0" indent="558800" algn="just" defTabSz="266700"/>
            <a:r>
              <a:rPr lang="zh-CN" altLang="en-US" sz="2800">
                <a:latin typeface="黑体" pitchFamily="49" charset="-122"/>
                <a:ea typeface="黑体" panose="02010609060101010101" pitchFamily="49" charset="-122"/>
              </a:rPr>
              <a:t>碰撞情景的实现：</a:t>
            </a:r>
            <a:r>
              <a:rPr lang="zh-CN" altLang="en-US" sz="2800">
                <a:latin typeface="宋体" pitchFamily="2" charset="-122"/>
                <a:ea typeface="宋体" pitchFamily="2" charset="-122"/>
              </a:rPr>
              <a:t>如图所示，利用弹簧片、细绳、弹性碰撞架、胶布、撞针、橡皮泥设计各种类型的碰撞，利用</a:t>
            </a:r>
            <a:r>
              <a:rPr lang="zh-CN" altLang="en-US" sz="2800">
                <a:latin typeface="Times New Roman"/>
                <a:ea typeface="宋体" pitchFamily="2" charset="-122"/>
              </a:rPr>
              <a:t>在滑块上加重物</a:t>
            </a:r>
            <a:r>
              <a:rPr lang="zh-CN" altLang="en-US" sz="2800">
                <a:latin typeface="宋体" pitchFamily="2" charset="-122"/>
                <a:ea typeface="宋体" pitchFamily="2" charset="-122"/>
              </a:rPr>
              <a:t>的方法改变碰撞物体的质量。</a:t>
            </a:r>
            <a:endParaRPr lang="zh-CN" altLang="en-US" sz="2800">
              <a:latin typeface="宋体" pitchFamily="2" charset="-122"/>
              <a:ea typeface="宋体" pitchFamily="2" charset="-122"/>
            </a:endParaRPr>
          </a:p>
        </p:txBody>
      </p:sp>
      <p:pic>
        <p:nvPicPr>
          <p:cNvPr id="25602" name="图片 2" title=""/>
          <p:cNvPicPr/>
          <p:nvPr>
            <p:custDataLst>
              <p:tags r:id="rId5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539750" y="2857500"/>
            <a:ext cx="7872413" cy="2436813"/>
          </a:xfrm>
          <a:prstGeom prst="rect">
            <a:avLst/>
          </a:prstGeom>
          <a:noFill/>
          <a:ln>
            <a:noFill/>
            <a:miter lim="800000"/>
          </a:ln>
        </p:spPr>
      </p:pic>
      <p:sp>
        <p:nvSpPr>
          <p:cNvPr id="25603" name="文本框 3" title=""/>
          <p:cNvSpPr txBox="1"/>
          <p:nvPr>
            <p:custDataLst>
              <p:tags r:id="rId6"/>
            </p:custDataLst>
          </p:nvPr>
        </p:nvSpPr>
        <p:spPr>
          <a:xfrm>
            <a:off x="107315" y="984250"/>
            <a:ext cx="8513445" cy="1001395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pPr fontAlgn="base"/>
            <a:endParaRPr lang="en-US" altLang="zh-CN" sz="2800" strike="noStrike" noProof="1">
              <a:highlight>
                <a:srgbClr val="FFFF00"/>
              </a:highlight>
            </a:endParaRPr>
          </a:p>
          <a:p>
            <a:pPr marL="0" indent="558800" algn="just" defTabSz="266700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800" strike="noStrike" noProof="1">
                <a:latin typeface="黑体" pitchFamily="49" charset="-122"/>
                <a:ea typeface="黑体" panose="02010609060101010101" pitchFamily="49" charset="-122"/>
                <a:cs typeface="+mn-cs"/>
              </a:rPr>
              <a:t>器材：</a:t>
            </a:r>
            <a:r>
              <a:rPr lang="zh-CN" altLang="en-US" sz="2800" strike="noStrike" noProof="1">
                <a:latin typeface="宋体" pitchFamily="2" charset="-122"/>
                <a:ea typeface="宋体" pitchFamily="2" charset="-122"/>
                <a:cs typeface="+mn-cs"/>
              </a:rPr>
              <a:t>气垫导轨、光电计时器、滑块</a:t>
            </a:r>
            <a:r>
              <a:rPr lang="en-US" altLang="zh-CN" sz="2800" strike="noStrike" noProof="1">
                <a:latin typeface="Times New Roman"/>
                <a:ea typeface="宋体" pitchFamily="2" charset="-122"/>
                <a:cs typeface="+mn-cs"/>
              </a:rPr>
              <a:t>(</a:t>
            </a:r>
            <a:r>
              <a:rPr lang="zh-CN" altLang="en-US" sz="2800" strike="noStrike" noProof="1">
                <a:latin typeface="宋体" pitchFamily="2" charset="-122"/>
                <a:ea typeface="宋体" pitchFamily="2" charset="-122"/>
                <a:cs typeface="+mn-cs"/>
              </a:rPr>
              <a:t>带挡光板</a:t>
            </a:r>
            <a:r>
              <a:rPr lang="en-US" altLang="zh-CN" sz="2800" strike="noStrike" noProof="1">
                <a:latin typeface="Times New Roman"/>
                <a:ea typeface="宋体" pitchFamily="2" charset="-122"/>
                <a:cs typeface="+mn-cs"/>
              </a:rPr>
              <a:t>)</a:t>
            </a:r>
            <a:r>
              <a:rPr lang="zh-CN" altLang="en-US" sz="2800" strike="noStrike" noProof="1">
                <a:latin typeface="宋体" pitchFamily="2" charset="-122"/>
                <a:ea typeface="宋体" pitchFamily="2" charset="-122"/>
                <a:cs typeface="+mn-cs"/>
              </a:rPr>
              <a:t>两个、弹簧片、细绳、弹性碰撞架、胶布、撞针、橡皮泥、天平。</a:t>
            </a:r>
            <a:endParaRPr lang="zh-CN" altLang="en-US" sz="2800" strike="noStrike" noProof="1">
              <a:latin typeface="宋体" pitchFamily="2" charset="-122"/>
              <a:ea typeface="宋体" pitchFamily="2" charset="-122"/>
            </a:endParaRPr>
          </a:p>
        </p:txBody>
      </p:sp>
    </p:spTree>
  </p:cSld>
  <p:clrMapOvr>
    <a:masterClrMapping/>
  </p:clrMapOvr>
  <p:transition/>
  <p:timing/>
</p:sld>
</file>

<file path=ppt/slides/slide11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 title=""/>
        <p:cNvGrpSpPr/>
        <p:nvPr>
          <p:custDataLst>
            <p:tags r:id="rId2"/>
          </p:custDataLst>
        </p:nvPr>
      </p:nvGrpSpPr>
      <p:grpSpPr>
        <a:xfrm>
          <a:off x="0" y="0"/>
          <a:ext cx="0" cy="0"/>
        </a:xfrm>
      </p:grpSpPr>
      <p:sp>
        <p:nvSpPr>
          <p:cNvPr id="26625" name="文本框 1" title=""/>
          <p:cNvSpPr txBox="1"/>
          <p:nvPr>
            <p:custDataLst>
              <p:tags r:id="rId3"/>
            </p:custDataLst>
          </p:nvPr>
        </p:nvSpPr>
        <p:spPr>
          <a:xfrm>
            <a:off x="179388" y="1344613"/>
            <a:ext cx="8921750" cy="394335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t" anchorCtr="0"/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1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1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1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1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1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</a:lstStyle>
          <a:p>
            <a:pPr marL="0" lvl="0" indent="558800" algn="just" defTabSz="266700"/>
            <a:r>
              <a:rPr lang="en-US" altLang="zh-CN" sz="2800">
                <a:latin typeface="华文仿宋" charset="-122"/>
                <a:ea typeface="华文仿宋" charset="-122"/>
              </a:rPr>
              <a:t>(1)</a:t>
            </a:r>
            <a:r>
              <a:rPr lang="zh-CN" altLang="en-US" sz="2800">
                <a:latin typeface="华文仿宋" charset="-122"/>
                <a:ea typeface="华文仿宋" charset="-122"/>
              </a:rPr>
              <a:t>用天平测出相关质量．</a:t>
            </a:r>
            <a:endParaRPr lang="zh-CN" altLang="en-US" sz="2800">
              <a:latin typeface="华文仿宋" charset="-122"/>
              <a:ea typeface="华文仿宋" charset="-122"/>
            </a:endParaRPr>
          </a:p>
          <a:p>
            <a:pPr marL="0" lvl="0" indent="558800" algn="just" defTabSz="266700"/>
            <a:r>
              <a:rPr lang="en-US" altLang="zh-CN" sz="2800">
                <a:latin typeface="华文仿宋" charset="-122"/>
                <a:ea typeface="华文仿宋" charset="-122"/>
              </a:rPr>
              <a:t>(2)</a:t>
            </a:r>
            <a:r>
              <a:rPr lang="zh-CN" altLang="en-US" sz="2800">
                <a:latin typeface="华文仿宋" charset="-122"/>
                <a:ea typeface="华文仿宋" charset="-122"/>
              </a:rPr>
              <a:t>安装实验装置．</a:t>
            </a:r>
            <a:endParaRPr lang="zh-CN" altLang="en-US" sz="2800">
              <a:latin typeface="华文仿宋" charset="-122"/>
              <a:ea typeface="华文仿宋" charset="-122"/>
            </a:endParaRPr>
          </a:p>
          <a:p>
            <a:pPr marL="0" lvl="0" indent="558800" algn="just" defTabSz="266700"/>
            <a:r>
              <a:rPr lang="en-US" altLang="zh-CN" sz="2800">
                <a:latin typeface="华文仿宋" charset="-122"/>
                <a:ea typeface="华文仿宋" charset="-122"/>
              </a:rPr>
              <a:t>(3)</a:t>
            </a:r>
            <a:r>
              <a:rPr lang="zh-CN" altLang="en-US" sz="2800">
                <a:latin typeface="华文仿宋" charset="-122"/>
                <a:ea typeface="华文仿宋" charset="-122"/>
              </a:rPr>
              <a:t>使物体发生一维碰撞，测量或读出相关物理量，计算相关速度，填入预先设计好的表格．</a:t>
            </a:r>
            <a:endParaRPr lang="zh-CN" altLang="en-US" sz="2800">
              <a:latin typeface="华文仿宋" charset="-122"/>
              <a:ea typeface="华文仿宋" charset="-122"/>
            </a:endParaRPr>
          </a:p>
          <a:p>
            <a:pPr marL="0" lvl="0" indent="558800" algn="just" defTabSz="266700"/>
            <a:r>
              <a:rPr lang="en-US" altLang="zh-CN" sz="2800">
                <a:latin typeface="华文仿宋" charset="-122"/>
                <a:ea typeface="华文仿宋" charset="-122"/>
              </a:rPr>
              <a:t>(4)</a:t>
            </a:r>
            <a:r>
              <a:rPr lang="zh-CN" altLang="en-US" sz="2800">
                <a:latin typeface="华文仿宋" charset="-122"/>
                <a:ea typeface="华文仿宋" charset="-122"/>
              </a:rPr>
              <a:t>改变碰撞条件，重复实验．</a:t>
            </a:r>
            <a:endParaRPr lang="zh-CN" altLang="en-US" sz="2800">
              <a:latin typeface="华文仿宋" charset="-122"/>
              <a:ea typeface="华文仿宋" charset="-122"/>
            </a:endParaRPr>
          </a:p>
          <a:p>
            <a:pPr marL="0" lvl="0" indent="558800" algn="just" defTabSz="266700"/>
            <a:r>
              <a:rPr lang="en-US" altLang="zh-CN" sz="2800">
                <a:latin typeface="华文仿宋" charset="-122"/>
                <a:ea typeface="华文仿宋" charset="-122"/>
              </a:rPr>
              <a:t>(5)</a:t>
            </a:r>
            <a:r>
              <a:rPr lang="zh-CN" altLang="en-US" sz="2800">
                <a:latin typeface="华文仿宋" charset="-122"/>
                <a:ea typeface="华文仿宋" charset="-122"/>
              </a:rPr>
              <a:t>通过对数据的分析处理，找出碰撞中的不变量．</a:t>
            </a:r>
            <a:endParaRPr lang="zh-CN" altLang="en-US" sz="2800">
              <a:latin typeface="华文仿宋" charset="-122"/>
              <a:ea typeface="华文仿宋" charset="-122"/>
            </a:endParaRPr>
          </a:p>
          <a:p>
            <a:pPr marL="0" lvl="0" indent="558800" algn="just" defTabSz="266700"/>
            <a:r>
              <a:rPr lang="en-US" altLang="zh-CN" sz="2800">
                <a:latin typeface="华文仿宋" charset="-122"/>
                <a:ea typeface="华文仿宋" charset="-122"/>
              </a:rPr>
              <a:t>(6)</a:t>
            </a:r>
            <a:r>
              <a:rPr lang="zh-CN" altLang="en-US" sz="2800">
                <a:latin typeface="华文仿宋" charset="-122"/>
                <a:ea typeface="华文仿宋" charset="-122"/>
              </a:rPr>
              <a:t>整理器材，结束实验．</a:t>
            </a:r>
            <a:endParaRPr lang="zh-CN" altLang="en-US" sz="2800">
              <a:latin typeface="华文仿宋" charset="-122"/>
              <a:ea typeface="华文仿宋" charset="-122"/>
            </a:endParaRPr>
          </a:p>
        </p:txBody>
      </p:sp>
      <p:sp>
        <p:nvSpPr>
          <p:cNvPr id="26626" name="文本框 2" title=""/>
          <p:cNvSpPr txBox="1"/>
          <p:nvPr>
            <p:custDataLst>
              <p:tags r:id="rId4"/>
            </p:custDataLst>
          </p:nvPr>
        </p:nvSpPr>
        <p:spPr>
          <a:xfrm>
            <a:off x="755650" y="625475"/>
            <a:ext cx="4572000" cy="5207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square"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1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1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1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1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1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</a:lstStyle>
          <a:p>
            <a:pPr lvl="0"/>
            <a:r>
              <a:rPr lang="zh-CN" altLang="en-US" sz="2800">
                <a:latin typeface="黑体" pitchFamily="49" charset="-122"/>
                <a:ea typeface="黑体" panose="02010609060101010101" pitchFamily="49" charset="-122"/>
              </a:rPr>
              <a:t>实验步骤</a:t>
            </a:r>
            <a:endParaRPr lang="zh-CN" altLang="en-US" sz="2800">
              <a:latin typeface="黑体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/>
  <p:timing/>
</p:sld>
</file>

<file path=ppt/slides/slide12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 title=""/>
        <p:cNvGrpSpPr/>
        <p:nvPr>
          <p:custDataLst>
            <p:tags r:id="rId2"/>
          </p:custDataLst>
        </p:nvPr>
      </p:nvGrpSpPr>
      <p:grpSpPr>
        <a:xfrm>
          <a:off x="0" y="0"/>
          <a:ext cx="0" cy="0"/>
        </a:xfrm>
      </p:grpSpPr>
      <p:graphicFrame>
        <p:nvGraphicFramePr>
          <p:cNvPr id="27649" name="表格 3" title=""/>
          <p:cNvGraphicFramePr>
            <a:graphicFrameLocks noGrp="1"/>
          </p:cNvGraphicFramePr>
          <p:nvPr>
            <p:custDataLst>
              <p:tags r:id="rId3"/>
            </p:custDataLst>
          </p:nvPr>
        </p:nvGraphicFramePr>
        <p:xfrm>
          <a:off x="107950" y="696912"/>
          <a:ext cx="8709025" cy="4398962"/>
        </p:xfrm>
        <a:graphic>
          <a:graphicData uri="http://schemas.openxmlformats.org/drawingml/2006/table">
            <a:tbl>
              <a:tblPr/>
              <a:tblGrid>
                <a:gridCol w="1150938"/>
                <a:gridCol w="1338262"/>
                <a:gridCol w="1114425"/>
                <a:gridCol w="1244600"/>
                <a:gridCol w="1270000"/>
                <a:gridCol w="1347788"/>
                <a:gridCol w="1243012"/>
              </a:tblGrid>
              <a:tr h="765175">
                <a:tc>
                  <a:txBody>
                    <a:bodyPr vert="horz" wrap="square" lIns="91440" tIns="45720" rIns="91440" bIns="45720" anchor="t" anchorCtr="0"/>
                    <a:lstStyle>
                      <a:defPPr>
                        <a:defRPr lang="zh-CN"/>
                      </a:defPPr>
                      <a:lvl1pPr marL="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 b="1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1pPr>
                      <a:lvl2pPr marL="45720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 b="1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2pPr>
                      <a:lvl3pPr marL="91440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 b="1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3pPr>
                      <a:lvl4pPr marL="137160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 b="1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4pPr>
                      <a:lvl5pPr marL="182880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 b="1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5pPr>
                    </a:lstStyle>
                    <a:p>
                      <a:pPr lvl="0" algn="ctr" fontAlgn="base">
                        <a:lnSpc>
                          <a:spcPct val="130000"/>
                        </a:lnSpc>
                      </a:pPr>
                      <a:endParaRPr lang="zh-CN" altLang="en-US" sz="2800">
                        <a:solidFill>
                          <a:srgbClr val="FFFFFF"/>
                        </a:solidFill>
                        <a:latin typeface="Times New Roman" pitchFamily="18" charset="0"/>
                        <a:ea typeface="黑体" panose="02010609060101010101" pitchFamily="49" charset="-122"/>
                      </a:endParaRPr>
                    </a:p>
                  </a:txBody>
                  <a:tcPr>
                    <a:lnL w="12700">
                      <a:solidFill>
                        <a:srgbClr val="FFFFFF"/>
                      </a:solidFill>
                      <a:miter lim="800000"/>
                    </a:lnL>
                    <a:lnR w="12700">
                      <a:solidFill>
                        <a:srgbClr val="FFFFFF"/>
                      </a:solidFill>
                      <a:miter lim="800000"/>
                    </a:lnR>
                    <a:lnT w="12700">
                      <a:solidFill>
                        <a:srgbClr val="FFFFFF"/>
                      </a:solidFill>
                      <a:miter lim="800000"/>
                    </a:lnT>
                    <a:lnB w="38100">
                      <a:solidFill>
                        <a:srgbClr val="FFFFFF"/>
                      </a:solidFill>
                      <a:miter lim="800000"/>
                    </a:lnB>
                    <a:solidFill>
                      <a:srgbClr val="BBE0E3"/>
                    </a:solidFill>
                  </a:tcPr>
                </a:tc>
                <a:tc gridSpan="2">
                  <a:txBody>
                    <a:bodyPr vert="horz" wrap="square" lIns="91440" tIns="45720" rIns="91440" bIns="45720" anchor="t" anchorCtr="0"/>
                    <a:lstStyle>
                      <a:defPPr>
                        <a:defRPr lang="zh-CN"/>
                      </a:defPPr>
                      <a:lvl1pPr marL="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 b="1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1pPr>
                      <a:lvl2pPr marL="45720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 b="1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2pPr>
                      <a:lvl3pPr marL="91440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 b="1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3pPr>
                      <a:lvl4pPr marL="137160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 b="1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4pPr>
                      <a:lvl5pPr marL="182880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 b="1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5pPr>
                    </a:lstStyle>
                    <a:p>
                      <a:pPr lvl="0" algn="ctr" fontAlgn="base">
                        <a:lnSpc>
                          <a:spcPct val="130000"/>
                        </a:lnSpc>
                      </a:pPr>
                      <a:r>
                        <a:rPr lang="zh-CN" altLang="en-US" sz="2800">
                          <a:solidFill>
                            <a:srgbClr val="FFFFFF"/>
                          </a:solidFill>
                          <a:latin typeface="Times New Roman" pitchFamily="18" charset="0"/>
                          <a:ea typeface="黑体" panose="02010609060101010101" pitchFamily="49" charset="-122"/>
                        </a:rPr>
                        <a:t>质量</a:t>
                      </a:r>
                      <a:r>
                        <a:rPr lang="en-US" altLang="zh-CN" sz="2800">
                          <a:solidFill>
                            <a:srgbClr val="FFFFFF"/>
                          </a:solidFill>
                          <a:latin typeface="Times New Roman" pitchFamily="18" charset="0"/>
                          <a:ea typeface="黑体" panose="02010609060101010101" pitchFamily="49" charset="-122"/>
                        </a:rPr>
                        <a:t>(</a:t>
                      </a:r>
                      <a:r>
                        <a:rPr lang="en-US" altLang="zh-CN" sz="2800" i="1">
                          <a:solidFill>
                            <a:srgbClr val="FFFFFF"/>
                          </a:solidFill>
                          <a:latin typeface="Times New Roman" pitchFamily="18" charset="0"/>
                          <a:ea typeface="黑体" panose="02010609060101010101" pitchFamily="49" charset="-122"/>
                        </a:rPr>
                        <a:t>g</a:t>
                      </a:r>
                      <a:r>
                        <a:rPr lang="en-US" altLang="zh-CN" sz="2800">
                          <a:solidFill>
                            <a:srgbClr val="FFFFFF"/>
                          </a:solidFill>
                          <a:latin typeface="Times New Roman" pitchFamily="18" charset="0"/>
                          <a:ea typeface="黑体" panose="02010609060101010101" pitchFamily="49" charset="-122"/>
                        </a:rPr>
                        <a:t>)</a:t>
                      </a:r>
                      <a:endParaRPr lang="en-US" altLang="zh-CN" sz="2800">
                        <a:solidFill>
                          <a:srgbClr val="FFFFFF"/>
                        </a:solidFill>
                        <a:latin typeface="Times New Roman" pitchFamily="18" charset="0"/>
                        <a:ea typeface="黑体" panose="02010609060101010101" pitchFamily="49" charset="-122"/>
                      </a:endParaRPr>
                    </a:p>
                  </a:txBody>
                  <a:tcPr>
                    <a:lnL w="12700">
                      <a:solidFill>
                        <a:srgbClr val="FFFFFF"/>
                      </a:solidFill>
                      <a:miter lim="800000"/>
                    </a:lnL>
                    <a:lnR w="12700">
                      <a:solidFill>
                        <a:srgbClr val="FFFFFF"/>
                      </a:solidFill>
                      <a:miter lim="800000"/>
                    </a:lnR>
                    <a:lnT w="12700">
                      <a:solidFill>
                        <a:srgbClr val="FFFFFF"/>
                      </a:solidFill>
                      <a:miter lim="800000"/>
                    </a:lnT>
                    <a:lnB w="38100">
                      <a:solidFill>
                        <a:srgbClr val="FFFFFF"/>
                      </a:solidFill>
                      <a:miter lim="800000"/>
                    </a:lnB>
                    <a:solidFill>
                      <a:srgbClr val="BBE0E3"/>
                    </a:solidFill>
                  </a:tcPr>
                </a:tc>
                <a:tc hMerge="1">
                  <a:txBody>
                    <a:bodyPr vert="horz" wrap="square"/>
                    <a:lstStyle/>
                    <a:p/>
                  </a:txBody>
                  <a:tcPr>
                    <a:lnR w="12700">
                      <a:miter lim="800000"/>
                    </a:lnR>
                    <a:lnT w="12700">
                      <a:solidFill>
                        <a:srgbClr val="FFFFFF"/>
                      </a:solidFill>
                      <a:miter lim="800000"/>
                    </a:lnT>
                    <a:lnB w="38100">
                      <a:solidFill>
                        <a:srgbClr val="FFFFFF"/>
                      </a:solidFill>
                      <a:miter lim="800000"/>
                    </a:lnB>
                  </a:tcPr>
                </a:tc>
                <a:tc gridSpan="4">
                  <a:txBody>
                    <a:bodyPr vert="horz" wrap="square" lIns="91440" tIns="45720" rIns="91440" bIns="45720" anchor="t" anchorCtr="0"/>
                    <a:lstStyle>
                      <a:defPPr>
                        <a:defRPr lang="zh-CN"/>
                      </a:defPPr>
                      <a:lvl1pPr marL="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 b="1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1pPr>
                      <a:lvl2pPr marL="45720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 b="1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2pPr>
                      <a:lvl3pPr marL="91440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 b="1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3pPr>
                      <a:lvl4pPr marL="137160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 b="1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4pPr>
                      <a:lvl5pPr marL="182880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 b="1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5pPr>
                    </a:lstStyle>
                    <a:p>
                      <a:pPr lvl="0" algn="ctr" fontAlgn="base">
                        <a:lnSpc>
                          <a:spcPct val="130000"/>
                        </a:lnSpc>
                      </a:pPr>
                      <a:r>
                        <a:rPr lang="zh-CN" altLang="en-US" sz="2800">
                          <a:solidFill>
                            <a:srgbClr val="FFFFFF"/>
                          </a:solidFill>
                          <a:latin typeface="Times New Roman" pitchFamily="18" charset="0"/>
                          <a:ea typeface="黑体" panose="02010609060101010101" pitchFamily="49" charset="-122"/>
                        </a:rPr>
                        <a:t>速度（</a:t>
                      </a:r>
                      <a:r>
                        <a:rPr lang="en-US" altLang="zh-CN" sz="2800" i="1">
                          <a:solidFill>
                            <a:srgbClr val="FFFFFF"/>
                          </a:solidFill>
                          <a:latin typeface="Times New Roman" pitchFamily="18" charset="0"/>
                          <a:ea typeface="黑体" panose="02010609060101010101" pitchFamily="49" charset="-122"/>
                        </a:rPr>
                        <a:t>v(cm/s)</a:t>
                      </a:r>
                      <a:r>
                        <a:rPr lang="zh-CN" altLang="en-US" sz="2800">
                          <a:solidFill>
                            <a:srgbClr val="FFFFFF"/>
                          </a:solidFill>
                          <a:latin typeface="Times New Roman" pitchFamily="18" charset="0"/>
                          <a:ea typeface="黑体" panose="02010609060101010101" pitchFamily="49" charset="-122"/>
                        </a:rPr>
                        <a:t>）</a:t>
                      </a:r>
                      <a:endParaRPr lang="zh-CN" altLang="en-US" sz="2800">
                        <a:solidFill>
                          <a:srgbClr val="FFFFFF"/>
                        </a:solidFill>
                        <a:latin typeface="Times New Roman" pitchFamily="18" charset="0"/>
                        <a:ea typeface="黑体" panose="02010609060101010101" pitchFamily="49" charset="-122"/>
                      </a:endParaRPr>
                    </a:p>
                  </a:txBody>
                  <a:tcPr>
                    <a:lnL w="12700">
                      <a:solidFill>
                        <a:srgbClr val="FFFFFF"/>
                      </a:solidFill>
                      <a:miter lim="800000"/>
                    </a:lnL>
                    <a:lnR w="12700">
                      <a:solidFill>
                        <a:srgbClr val="FFFFFF"/>
                      </a:solidFill>
                      <a:miter lim="800000"/>
                    </a:lnR>
                    <a:lnT w="12700">
                      <a:solidFill>
                        <a:srgbClr val="FFFFFF"/>
                      </a:solidFill>
                      <a:miter lim="800000"/>
                    </a:lnT>
                    <a:lnB w="38100">
                      <a:solidFill>
                        <a:srgbClr val="FFFFFF"/>
                      </a:solidFill>
                      <a:miter lim="800000"/>
                    </a:lnB>
                    <a:solidFill>
                      <a:srgbClr val="BBE0E3"/>
                    </a:solidFill>
                  </a:tcPr>
                </a:tc>
                <a:tc hMerge="1">
                  <a:txBody>
                    <a:bodyPr vert="horz" wrap="square"/>
                    <a:lstStyle/>
                    <a:p/>
                  </a:txBody>
                  <a:tcPr>
                    <a:lnT w="12700">
                      <a:solidFill>
                        <a:srgbClr val="FFFFFF"/>
                      </a:solidFill>
                      <a:miter lim="800000"/>
                    </a:lnT>
                    <a:lnB w="38100">
                      <a:solidFill>
                        <a:srgbClr val="FFFFFF"/>
                      </a:solidFill>
                      <a:miter lim="800000"/>
                    </a:lnB>
                  </a:tcPr>
                </a:tc>
                <a:tc hMerge="1">
                  <a:txBody>
                    <a:bodyPr vert="horz" wrap="square"/>
                    <a:lstStyle/>
                    <a:p/>
                  </a:txBody>
                  <a:tcPr>
                    <a:lnT w="12700">
                      <a:solidFill>
                        <a:srgbClr val="FFFFFF"/>
                      </a:solidFill>
                      <a:miter lim="800000"/>
                    </a:lnT>
                    <a:lnB w="38100">
                      <a:solidFill>
                        <a:srgbClr val="FFFFFF"/>
                      </a:solidFill>
                      <a:miter lim="800000"/>
                    </a:lnB>
                  </a:tcPr>
                </a:tc>
                <a:tc hMerge="1">
                  <a:txBody>
                    <a:bodyPr vert="horz" wrap="square"/>
                    <a:lstStyle/>
                    <a:p/>
                  </a:txBody>
                  <a:tcPr>
                    <a:lnR w="12700">
                      <a:miter lim="800000"/>
                    </a:lnR>
                    <a:lnT w="12700">
                      <a:solidFill>
                        <a:srgbClr val="FFFFFF"/>
                      </a:solidFill>
                      <a:miter lim="800000"/>
                    </a:lnT>
                    <a:lnB w="38100">
                      <a:solidFill>
                        <a:srgbClr val="FFFFFF"/>
                      </a:solidFill>
                      <a:miter lim="800000"/>
                    </a:lnB>
                  </a:tcPr>
                </a:tc>
              </a:tr>
              <a:tr h="1336675">
                <a:tc>
                  <a:txBody>
                    <a:bodyPr vert="horz" wrap="square" lIns="91440" tIns="45720" rIns="91440" bIns="45720" anchor="t" anchorCtr="0"/>
                    <a:lstStyle>
                      <a:defPPr>
                        <a:defRPr lang="zh-CN"/>
                      </a:defPPr>
                      <a:lvl1pPr marL="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 b="1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1pPr>
                      <a:lvl2pPr marL="45720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 b="1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2pPr>
                      <a:lvl3pPr marL="91440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 b="1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3pPr>
                      <a:lvl4pPr marL="137160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 b="1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4pPr>
                      <a:lvl5pPr marL="182880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 b="1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5pPr>
                    </a:lstStyle>
                    <a:p>
                      <a:pPr lvl="0" algn="ctr" fontAlgn="base">
                        <a:lnSpc>
                          <a:spcPct val="130000"/>
                        </a:lnSpc>
                      </a:pPr>
                      <a:r>
                        <a:rPr lang="zh-CN" altLang="en-US" sz="2400" b="0">
                          <a:solidFill>
                            <a:srgbClr val="000000"/>
                          </a:solidFill>
                          <a:latin typeface="Times New Roman" pitchFamily="18" charset="0"/>
                          <a:ea typeface="黑体" panose="02010609060101010101" pitchFamily="49" charset="-122"/>
                        </a:rPr>
                        <a:t>次数</a:t>
                      </a:r>
                      <a:endParaRPr lang="zh-CN" altLang="en-US" sz="2400" b="0">
                        <a:solidFill>
                          <a:srgbClr val="000000"/>
                        </a:solidFill>
                        <a:latin typeface="Times New Roman" pitchFamily="18" charset="0"/>
                        <a:ea typeface="黑体" panose="02010609060101010101" pitchFamily="49" charset="-122"/>
                      </a:endParaRPr>
                    </a:p>
                  </a:txBody>
                  <a:tcPr>
                    <a:lnL w="12700">
                      <a:solidFill>
                        <a:srgbClr val="FFFFFF"/>
                      </a:solidFill>
                      <a:miter lim="800000"/>
                    </a:lnL>
                    <a:lnR w="12700">
                      <a:solidFill>
                        <a:srgbClr val="FFFFFF"/>
                      </a:solidFill>
                      <a:miter lim="800000"/>
                    </a:lnR>
                    <a:lnT w="38100">
                      <a:solidFill>
                        <a:srgbClr val="FFFFFF"/>
                      </a:solidFill>
                      <a:miter lim="800000"/>
                    </a:lnT>
                    <a:lnB w="12700">
                      <a:solidFill>
                        <a:srgbClr val="FFFFFF"/>
                      </a:solidFill>
                      <a:miter lim="800000"/>
                    </a:lnB>
                    <a:solidFill>
                      <a:srgbClr val="E7F3F4"/>
                    </a:solidFill>
                  </a:tcPr>
                </a:tc>
                <a:tc>
                  <a:txBody>
                    <a:bodyPr vert="horz" wrap="square" lIns="91440" tIns="45720" rIns="91440" bIns="45720" anchor="t" anchorCtr="0"/>
                    <a:lstStyle>
                      <a:defPPr>
                        <a:defRPr lang="zh-CN"/>
                      </a:defPPr>
                      <a:lvl1pPr marL="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 b="1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1pPr>
                      <a:lvl2pPr marL="45720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 b="1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2pPr>
                      <a:lvl3pPr marL="91440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 b="1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3pPr>
                      <a:lvl4pPr marL="137160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 b="1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4pPr>
                      <a:lvl5pPr marL="182880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 b="1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5pPr>
                    </a:lstStyle>
                    <a:p>
                      <a:pPr lvl="0" algn="ctr" fontAlgn="base">
                        <a:lnSpc>
                          <a:spcPct val="130000"/>
                        </a:lnSpc>
                      </a:pPr>
                      <a:r>
                        <a:rPr lang="zh-CN" altLang="en-US" sz="2400" b="0">
                          <a:solidFill>
                            <a:srgbClr val="000000"/>
                          </a:solidFill>
                          <a:latin typeface="Times New Roman" pitchFamily="18" charset="0"/>
                          <a:ea typeface="黑体" panose="02010609060101010101" pitchFamily="49" charset="-122"/>
                        </a:rPr>
                        <a:t>滑块</a:t>
                      </a:r>
                      <a:r>
                        <a:rPr lang="en-US" altLang="zh-CN" sz="2400" b="0">
                          <a:solidFill>
                            <a:srgbClr val="000000"/>
                          </a:solidFill>
                          <a:latin typeface="Times New Roman" pitchFamily="18" charset="0"/>
                          <a:ea typeface="黑体" panose="02010609060101010101" pitchFamily="49" charset="-122"/>
                        </a:rPr>
                        <a:t>A</a:t>
                      </a:r>
                      <a:endParaRPr lang="en-US" altLang="zh-CN" sz="2400" b="0">
                        <a:solidFill>
                          <a:srgbClr val="000000"/>
                        </a:solidFill>
                        <a:latin typeface="Times New Roman" pitchFamily="18" charset="0"/>
                        <a:ea typeface="黑体" panose="02010609060101010101" pitchFamily="49" charset="-122"/>
                      </a:endParaRPr>
                    </a:p>
                  </a:txBody>
                  <a:tcPr>
                    <a:lnL w="12700">
                      <a:solidFill>
                        <a:srgbClr val="FFFFFF"/>
                      </a:solidFill>
                      <a:miter lim="800000"/>
                    </a:lnL>
                    <a:lnR w="12700">
                      <a:solidFill>
                        <a:srgbClr val="FFFFFF"/>
                      </a:solidFill>
                      <a:miter lim="800000"/>
                    </a:lnR>
                    <a:lnT w="38100">
                      <a:solidFill>
                        <a:srgbClr val="FFFFFF"/>
                      </a:solidFill>
                      <a:miter lim="800000"/>
                    </a:lnT>
                    <a:lnB w="12700">
                      <a:solidFill>
                        <a:srgbClr val="FFFFFF"/>
                      </a:solidFill>
                      <a:miter lim="800000"/>
                    </a:lnB>
                    <a:solidFill>
                      <a:srgbClr val="E7F3F4"/>
                    </a:solidFill>
                  </a:tcPr>
                </a:tc>
                <a:tc>
                  <a:txBody>
                    <a:bodyPr vert="horz" wrap="square" lIns="91440" tIns="45720" rIns="91440" bIns="45720" anchor="t" anchorCtr="0"/>
                    <a:lstStyle>
                      <a:defPPr>
                        <a:defRPr lang="zh-CN"/>
                      </a:defPPr>
                      <a:lvl1pPr marL="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 b="1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1pPr>
                      <a:lvl2pPr marL="45720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 b="1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2pPr>
                      <a:lvl3pPr marL="91440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 b="1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3pPr>
                      <a:lvl4pPr marL="137160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 b="1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4pPr>
                      <a:lvl5pPr marL="182880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 b="1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5pPr>
                    </a:lstStyle>
                    <a:p>
                      <a:pPr lvl="0" algn="ctr" fontAlgn="base">
                        <a:lnSpc>
                          <a:spcPct val="130000"/>
                        </a:lnSpc>
                      </a:pPr>
                      <a:r>
                        <a:rPr lang="zh-CN" altLang="en-US" sz="2400" b="0">
                          <a:solidFill>
                            <a:srgbClr val="000000"/>
                          </a:solidFill>
                          <a:latin typeface="Times New Roman" pitchFamily="18" charset="0"/>
                          <a:ea typeface="黑体" panose="02010609060101010101" pitchFamily="49" charset="-122"/>
                        </a:rPr>
                        <a:t>滑块</a:t>
                      </a:r>
                      <a:r>
                        <a:rPr lang="en-US" altLang="zh-CN" sz="2400" b="0">
                          <a:solidFill>
                            <a:srgbClr val="000000"/>
                          </a:solidFill>
                          <a:latin typeface="Times New Roman" pitchFamily="18" charset="0"/>
                          <a:ea typeface="黑体" panose="02010609060101010101" pitchFamily="49" charset="-122"/>
                        </a:rPr>
                        <a:t>B</a:t>
                      </a:r>
                      <a:endParaRPr lang="en-US" altLang="zh-CN" sz="2400" b="0">
                        <a:solidFill>
                          <a:srgbClr val="000000"/>
                        </a:solidFill>
                        <a:latin typeface="Times New Roman" pitchFamily="18" charset="0"/>
                        <a:ea typeface="黑体" panose="02010609060101010101" pitchFamily="49" charset="-122"/>
                      </a:endParaRPr>
                    </a:p>
                  </a:txBody>
                  <a:tcPr>
                    <a:lnL w="12700">
                      <a:solidFill>
                        <a:srgbClr val="FFFFFF"/>
                      </a:solidFill>
                      <a:miter lim="800000"/>
                    </a:lnL>
                    <a:lnR w="12700">
                      <a:solidFill>
                        <a:srgbClr val="FFFFFF"/>
                      </a:solidFill>
                      <a:miter lim="800000"/>
                    </a:lnR>
                    <a:lnT w="38100">
                      <a:solidFill>
                        <a:srgbClr val="FFFFFF"/>
                      </a:solidFill>
                      <a:miter lim="800000"/>
                    </a:lnT>
                    <a:lnB w="12700">
                      <a:solidFill>
                        <a:srgbClr val="FFFFFF"/>
                      </a:solidFill>
                      <a:miter lim="800000"/>
                    </a:lnB>
                    <a:solidFill>
                      <a:srgbClr val="E7F3F4"/>
                    </a:solidFill>
                  </a:tcPr>
                </a:tc>
                <a:tc>
                  <a:txBody>
                    <a:bodyPr vert="horz" wrap="square" lIns="91440" tIns="45720" rIns="91440" bIns="45720" anchor="t" anchorCtr="0"/>
                    <a:lstStyle>
                      <a:defPPr>
                        <a:defRPr lang="zh-CN"/>
                      </a:defPPr>
                      <a:lvl1pPr marL="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 b="1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1pPr>
                      <a:lvl2pPr marL="45720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 b="1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2pPr>
                      <a:lvl3pPr marL="91440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 b="1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3pPr>
                      <a:lvl4pPr marL="137160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 b="1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4pPr>
                      <a:lvl5pPr marL="182880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 b="1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5pPr>
                    </a:lstStyle>
                    <a:p>
                      <a:pPr lvl="0" algn="ctr" fontAlgn="base">
                        <a:lnSpc>
                          <a:spcPct val="130000"/>
                        </a:lnSpc>
                      </a:pPr>
                      <a:r>
                        <a:rPr lang="en-US" altLang="zh-CN" sz="2400" b="0">
                          <a:solidFill>
                            <a:srgbClr val="000000"/>
                          </a:solidFill>
                          <a:latin typeface="Times New Roman" pitchFamily="18" charset="0"/>
                          <a:ea typeface="黑体" panose="02010609060101010101" pitchFamily="49" charset="-122"/>
                        </a:rPr>
                        <a:t>A</a:t>
                      </a:r>
                      <a:r>
                        <a:rPr lang="zh-CN" altLang="en-US" sz="2400" b="0">
                          <a:solidFill>
                            <a:srgbClr val="000000"/>
                          </a:solidFill>
                          <a:latin typeface="Times New Roman" pitchFamily="18" charset="0"/>
                          <a:ea typeface="黑体" panose="02010609060101010101" pitchFamily="49" charset="-122"/>
                        </a:rPr>
                        <a:t>碰前</a:t>
                      </a:r>
                      <a:r>
                        <a:rPr lang="en-US" altLang="zh-CN" sz="2400" b="0" i="1">
                          <a:solidFill>
                            <a:srgbClr val="000000"/>
                          </a:solidFill>
                          <a:latin typeface="Times New Roman" pitchFamily="18" charset="0"/>
                          <a:ea typeface="黑体" panose="02010609060101010101" pitchFamily="49" charset="-122"/>
                        </a:rPr>
                        <a:t>v</a:t>
                      </a:r>
                      <a:r>
                        <a:rPr lang="en-US" altLang="zh-CN" sz="2400" b="0" i="1" baseline="-25000">
                          <a:solidFill>
                            <a:srgbClr val="000000"/>
                          </a:solidFill>
                          <a:latin typeface="Times New Roman" pitchFamily="18" charset="0"/>
                          <a:ea typeface="黑体" panose="02010609060101010101" pitchFamily="49" charset="-122"/>
                        </a:rPr>
                        <a:t>1</a:t>
                      </a:r>
                      <a:endParaRPr lang="en-US" altLang="zh-CN" sz="2400" b="0" i="1" baseline="-25000">
                        <a:solidFill>
                          <a:srgbClr val="000000"/>
                        </a:solidFill>
                        <a:latin typeface="Times New Roman" pitchFamily="18" charset="0"/>
                        <a:ea typeface="黑体" panose="02010609060101010101" pitchFamily="49" charset="-122"/>
                      </a:endParaRPr>
                    </a:p>
                  </a:txBody>
                  <a:tcPr>
                    <a:lnL w="12700">
                      <a:solidFill>
                        <a:srgbClr val="FFFFFF"/>
                      </a:solidFill>
                      <a:miter lim="800000"/>
                    </a:lnL>
                    <a:lnR w="12700">
                      <a:solidFill>
                        <a:srgbClr val="FFFFFF"/>
                      </a:solidFill>
                      <a:miter lim="800000"/>
                    </a:lnR>
                    <a:lnT w="38100">
                      <a:solidFill>
                        <a:srgbClr val="FFFFFF"/>
                      </a:solidFill>
                      <a:miter lim="800000"/>
                    </a:lnT>
                    <a:lnB w="12700">
                      <a:solidFill>
                        <a:srgbClr val="FFFFFF"/>
                      </a:solidFill>
                      <a:miter lim="800000"/>
                    </a:lnB>
                    <a:solidFill>
                      <a:srgbClr val="E7F3F4"/>
                    </a:solidFill>
                  </a:tcPr>
                </a:tc>
                <a:tc>
                  <a:txBody>
                    <a:bodyPr vert="horz" wrap="square" lIns="91440" tIns="45720" rIns="91440" bIns="45720" anchor="t" anchorCtr="0"/>
                    <a:lstStyle>
                      <a:defPPr>
                        <a:defRPr lang="zh-CN"/>
                      </a:defPPr>
                      <a:lvl1pPr marL="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 b="1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1pPr>
                      <a:lvl2pPr marL="45720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 b="1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2pPr>
                      <a:lvl3pPr marL="91440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 b="1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3pPr>
                      <a:lvl4pPr marL="137160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 b="1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4pPr>
                      <a:lvl5pPr marL="182880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 b="1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5pPr>
                    </a:lstStyle>
                    <a:p>
                      <a:pPr lvl="0" algn="ctr" fontAlgn="base">
                        <a:lnSpc>
                          <a:spcPct val="130000"/>
                        </a:lnSpc>
                      </a:pPr>
                      <a:r>
                        <a:rPr lang="en-US" altLang="zh-CN" sz="2400" b="0">
                          <a:solidFill>
                            <a:srgbClr val="000000"/>
                          </a:solidFill>
                          <a:latin typeface="Times New Roman" pitchFamily="18" charset="0"/>
                          <a:ea typeface="黑体" panose="02010609060101010101" pitchFamily="49" charset="-122"/>
                          <a:sym typeface="宋体" pitchFamily="2" charset="-122"/>
                        </a:rPr>
                        <a:t>B</a:t>
                      </a:r>
                      <a:r>
                        <a:rPr lang="zh-CN" altLang="en-US" sz="2400" b="0">
                          <a:solidFill>
                            <a:srgbClr val="000000"/>
                          </a:solidFill>
                          <a:latin typeface="Times New Roman" pitchFamily="18" charset="0"/>
                          <a:ea typeface="黑体" panose="02010609060101010101" pitchFamily="49" charset="-122"/>
                          <a:sym typeface="宋体" pitchFamily="2" charset="-122"/>
                        </a:rPr>
                        <a:t>碰前</a:t>
                      </a:r>
                      <a:r>
                        <a:rPr lang="en-US" altLang="zh-CN" sz="2400" b="0" i="1">
                          <a:solidFill>
                            <a:srgbClr val="000000"/>
                          </a:solidFill>
                          <a:latin typeface="Times New Roman" pitchFamily="18" charset="0"/>
                          <a:ea typeface="黑体" panose="02010609060101010101" pitchFamily="49" charset="-122"/>
                          <a:sym typeface="宋体" pitchFamily="2" charset="-122"/>
                        </a:rPr>
                        <a:t>v</a:t>
                      </a:r>
                      <a:r>
                        <a:rPr lang="en-US" altLang="zh-CN" sz="2400" b="0" i="1" baseline="-25000">
                          <a:solidFill>
                            <a:srgbClr val="000000"/>
                          </a:solidFill>
                          <a:latin typeface="Times New Roman" pitchFamily="18" charset="0"/>
                          <a:ea typeface="黑体" panose="02010609060101010101" pitchFamily="49" charset="-122"/>
                          <a:sym typeface="宋体" pitchFamily="2" charset="-122"/>
                        </a:rPr>
                        <a:t>2</a:t>
                      </a:r>
                      <a:endParaRPr lang="en-US" altLang="zh-CN" sz="2400" b="0" baseline="-25000">
                        <a:solidFill>
                          <a:srgbClr val="000000"/>
                        </a:solidFill>
                        <a:latin typeface="Times New Roman" pitchFamily="18" charset="0"/>
                        <a:ea typeface="黑体" panose="02010609060101010101" pitchFamily="49" charset="-122"/>
                      </a:endParaRPr>
                    </a:p>
                    <a:p>
                      <a:pPr lvl="0" algn="ctr" fontAlgn="base"/>
                      <a:endParaRPr lang="en-US" altLang="zh-CN" sz="2400" b="0" baseline="-25000">
                        <a:solidFill>
                          <a:srgbClr val="000000"/>
                        </a:solidFill>
                        <a:latin typeface="Times New Roman" pitchFamily="18" charset="0"/>
                        <a:ea typeface="黑体" panose="02010609060101010101" pitchFamily="49" charset="-122"/>
                      </a:endParaRPr>
                    </a:p>
                  </a:txBody>
                  <a:tcPr>
                    <a:lnL w="12700">
                      <a:solidFill>
                        <a:srgbClr val="FFFFFF"/>
                      </a:solidFill>
                      <a:miter lim="800000"/>
                    </a:lnL>
                    <a:lnR w="12700">
                      <a:solidFill>
                        <a:srgbClr val="FFFFFF"/>
                      </a:solidFill>
                      <a:miter lim="800000"/>
                    </a:lnR>
                    <a:lnT w="38100">
                      <a:solidFill>
                        <a:srgbClr val="FFFFFF"/>
                      </a:solidFill>
                      <a:miter lim="800000"/>
                    </a:lnT>
                    <a:lnB w="12700">
                      <a:solidFill>
                        <a:srgbClr val="FFFFFF"/>
                      </a:solidFill>
                      <a:miter lim="800000"/>
                    </a:lnB>
                    <a:solidFill>
                      <a:srgbClr val="E7F3F4"/>
                    </a:solidFill>
                  </a:tcPr>
                </a:tc>
                <a:tc>
                  <a:txBody>
                    <a:bodyPr vert="horz" wrap="square" lIns="91440" tIns="45720" rIns="91440" bIns="45720" anchor="t" anchorCtr="0"/>
                    <a:lstStyle>
                      <a:defPPr>
                        <a:defRPr lang="zh-CN"/>
                      </a:defPPr>
                      <a:lvl1pPr marL="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 b="1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1pPr>
                      <a:lvl2pPr marL="45720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 b="1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2pPr>
                      <a:lvl3pPr marL="91440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 b="1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3pPr>
                      <a:lvl4pPr marL="137160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 b="1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4pPr>
                      <a:lvl5pPr marL="182880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 b="1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5pPr>
                    </a:lstStyle>
                    <a:p>
                      <a:pPr lvl="0" algn="ctr" fontAlgn="base">
                        <a:lnSpc>
                          <a:spcPct val="130000"/>
                        </a:lnSpc>
                      </a:pPr>
                      <a:r>
                        <a:rPr lang="en-US" altLang="zh-CN" sz="2400" b="0">
                          <a:solidFill>
                            <a:srgbClr val="000000"/>
                          </a:solidFill>
                          <a:latin typeface="Times New Roman" pitchFamily="18" charset="0"/>
                          <a:ea typeface="黑体" panose="02010609060101010101" pitchFamily="49" charset="-122"/>
                        </a:rPr>
                        <a:t>A</a:t>
                      </a:r>
                      <a:r>
                        <a:rPr lang="zh-CN" altLang="en-US" sz="2400" b="0">
                          <a:solidFill>
                            <a:srgbClr val="000000"/>
                          </a:solidFill>
                          <a:latin typeface="Times New Roman" pitchFamily="18" charset="0"/>
                          <a:ea typeface="黑体" panose="02010609060101010101" pitchFamily="49" charset="-122"/>
                        </a:rPr>
                        <a:t>碰后</a:t>
                      </a:r>
                      <a:r>
                        <a:rPr lang="en-US" altLang="zh-CN" sz="2400" b="0" i="1">
                          <a:solidFill>
                            <a:srgbClr val="000000"/>
                          </a:solidFill>
                          <a:latin typeface="Times New Roman" pitchFamily="18" charset="0"/>
                          <a:ea typeface="黑体" panose="02010609060101010101" pitchFamily="49" charset="-122"/>
                        </a:rPr>
                        <a:t>v’</a:t>
                      </a:r>
                      <a:r>
                        <a:rPr lang="en-US" altLang="zh-CN" sz="2400" b="0" i="1" baseline="-25000">
                          <a:solidFill>
                            <a:srgbClr val="000000"/>
                          </a:solidFill>
                          <a:latin typeface="Times New Roman" pitchFamily="18" charset="0"/>
                          <a:ea typeface="黑体" panose="02010609060101010101" pitchFamily="49" charset="-122"/>
                        </a:rPr>
                        <a:t>1</a:t>
                      </a:r>
                      <a:endParaRPr lang="en-US" altLang="zh-CN" sz="2400" b="0" i="1" baseline="-25000">
                        <a:solidFill>
                          <a:srgbClr val="000000"/>
                        </a:solidFill>
                        <a:latin typeface="Times New Roman" pitchFamily="18" charset="0"/>
                        <a:ea typeface="黑体" panose="02010609060101010101" pitchFamily="49" charset="-122"/>
                      </a:endParaRPr>
                    </a:p>
                  </a:txBody>
                  <a:tcPr>
                    <a:lnL w="12700">
                      <a:solidFill>
                        <a:srgbClr val="FFFFFF"/>
                      </a:solidFill>
                      <a:miter lim="800000"/>
                    </a:lnL>
                    <a:lnR w="12700">
                      <a:solidFill>
                        <a:srgbClr val="FFFFFF"/>
                      </a:solidFill>
                      <a:miter lim="800000"/>
                    </a:lnR>
                    <a:lnT w="38100">
                      <a:solidFill>
                        <a:srgbClr val="FFFFFF"/>
                      </a:solidFill>
                      <a:miter lim="800000"/>
                    </a:lnT>
                    <a:lnB w="12700">
                      <a:solidFill>
                        <a:srgbClr val="FFFFFF"/>
                      </a:solidFill>
                      <a:miter lim="800000"/>
                    </a:lnB>
                    <a:solidFill>
                      <a:srgbClr val="E7F3F4"/>
                    </a:solidFill>
                  </a:tcPr>
                </a:tc>
                <a:tc>
                  <a:txBody>
                    <a:bodyPr vert="horz" wrap="square" lIns="91440" tIns="45720" rIns="91440" bIns="45720" anchor="t" anchorCtr="0"/>
                    <a:lstStyle>
                      <a:defPPr>
                        <a:defRPr lang="zh-CN"/>
                      </a:defPPr>
                      <a:lvl1pPr marL="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 b="1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1pPr>
                      <a:lvl2pPr marL="45720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 b="1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2pPr>
                      <a:lvl3pPr marL="91440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 b="1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3pPr>
                      <a:lvl4pPr marL="137160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 b="1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4pPr>
                      <a:lvl5pPr marL="182880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 b="1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5pPr>
                    </a:lstStyle>
                    <a:p>
                      <a:pPr lvl="0" algn="ctr" fontAlgn="base">
                        <a:lnSpc>
                          <a:spcPct val="130000"/>
                        </a:lnSpc>
                      </a:pPr>
                      <a:r>
                        <a:rPr lang="en-US" altLang="zh-CN" sz="2400" b="0">
                          <a:solidFill>
                            <a:srgbClr val="000000"/>
                          </a:solidFill>
                          <a:latin typeface="Times New Roman" pitchFamily="18" charset="0"/>
                          <a:ea typeface="黑体" panose="02010609060101010101" pitchFamily="49" charset="-122"/>
                          <a:sym typeface="宋体" pitchFamily="2" charset="-122"/>
                        </a:rPr>
                        <a:t>B</a:t>
                      </a:r>
                      <a:r>
                        <a:rPr lang="zh-CN" altLang="en-US" sz="2400" b="0">
                          <a:solidFill>
                            <a:srgbClr val="000000"/>
                          </a:solidFill>
                          <a:latin typeface="Times New Roman" pitchFamily="18" charset="0"/>
                          <a:ea typeface="黑体" panose="02010609060101010101" pitchFamily="49" charset="-122"/>
                          <a:sym typeface="宋体" pitchFamily="2" charset="-122"/>
                        </a:rPr>
                        <a:t>碰后</a:t>
                      </a:r>
                      <a:r>
                        <a:rPr lang="en-US" altLang="zh-CN" sz="2400" b="0" i="1">
                          <a:solidFill>
                            <a:srgbClr val="000000"/>
                          </a:solidFill>
                          <a:latin typeface="Times New Roman" pitchFamily="18" charset="0"/>
                          <a:ea typeface="黑体" panose="02010609060101010101" pitchFamily="49" charset="-122"/>
                          <a:sym typeface="宋体" pitchFamily="2" charset="-122"/>
                        </a:rPr>
                        <a:t>v’</a:t>
                      </a:r>
                      <a:r>
                        <a:rPr lang="en-US" altLang="zh-CN" sz="2400" b="0" i="1" baseline="-25000">
                          <a:solidFill>
                            <a:srgbClr val="000000"/>
                          </a:solidFill>
                          <a:latin typeface="Times New Roman" pitchFamily="18" charset="0"/>
                          <a:ea typeface="黑体" panose="02010609060101010101" pitchFamily="49" charset="-122"/>
                          <a:sym typeface="宋体" pitchFamily="2" charset="-122"/>
                        </a:rPr>
                        <a:t>2</a:t>
                      </a:r>
                      <a:endParaRPr lang="en-US" altLang="zh-CN" sz="2400" b="0" i="1" baseline="-25000">
                        <a:solidFill>
                          <a:srgbClr val="000000"/>
                        </a:solidFill>
                        <a:latin typeface="Times New Roman" pitchFamily="18" charset="0"/>
                        <a:ea typeface="黑体" panose="02010609060101010101" pitchFamily="49" charset="-122"/>
                      </a:endParaRPr>
                    </a:p>
                    <a:p>
                      <a:pPr lvl="0" algn="ctr" fontAlgn="base"/>
                      <a:endParaRPr lang="en-US" altLang="zh-CN" sz="2400" b="0" i="1" baseline="-25000">
                        <a:solidFill>
                          <a:srgbClr val="000000"/>
                        </a:solidFill>
                        <a:latin typeface="Times New Roman" pitchFamily="18" charset="0"/>
                        <a:ea typeface="黑体" panose="02010609060101010101" pitchFamily="49" charset="-122"/>
                      </a:endParaRPr>
                    </a:p>
                  </a:txBody>
                  <a:tcPr>
                    <a:lnL w="12700">
                      <a:solidFill>
                        <a:srgbClr val="FFFFFF"/>
                      </a:solidFill>
                      <a:miter lim="800000"/>
                    </a:lnL>
                    <a:lnR w="12700">
                      <a:solidFill>
                        <a:srgbClr val="FFFFFF"/>
                      </a:solidFill>
                      <a:miter lim="800000"/>
                    </a:lnR>
                    <a:lnT w="38100">
                      <a:solidFill>
                        <a:srgbClr val="FFFFFF"/>
                      </a:solidFill>
                      <a:miter lim="800000"/>
                    </a:lnT>
                    <a:lnB w="12700">
                      <a:solidFill>
                        <a:srgbClr val="FFFFFF"/>
                      </a:solidFill>
                      <a:miter lim="800000"/>
                    </a:lnB>
                    <a:solidFill>
                      <a:srgbClr val="E7F3F4"/>
                    </a:solidFill>
                  </a:tcPr>
                </a:tc>
              </a:tr>
              <a:tr h="766762">
                <a:tc>
                  <a:txBody>
                    <a:bodyPr vert="horz" wrap="square" lIns="91440" tIns="45720" rIns="91440" bIns="45720" anchor="t" anchorCtr="0"/>
                    <a:lstStyle>
                      <a:defPPr>
                        <a:defRPr lang="zh-CN"/>
                      </a:defPPr>
                      <a:lvl1pPr marL="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 b="1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1pPr>
                      <a:lvl2pPr marL="45720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 b="1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2pPr>
                      <a:lvl3pPr marL="91440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 b="1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3pPr>
                      <a:lvl4pPr marL="137160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 b="1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4pPr>
                      <a:lvl5pPr marL="182880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 b="1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5pPr>
                    </a:lstStyle>
                    <a:p>
                      <a:pPr lvl="0" algn="ctr" fontAlgn="base">
                        <a:lnSpc>
                          <a:spcPct val="130000"/>
                        </a:lnSpc>
                      </a:pPr>
                      <a:r>
                        <a:rPr lang="en-US" altLang="zh-CN" sz="2800" b="0">
                          <a:solidFill>
                            <a:srgbClr val="000000"/>
                          </a:solidFill>
                        </a:rPr>
                        <a:t>1</a:t>
                      </a:r>
                      <a:endParaRPr lang="en-US" altLang="zh-CN" sz="2800" b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>
                      <a:solidFill>
                        <a:srgbClr val="FFFFFF"/>
                      </a:solidFill>
                      <a:miter lim="800000"/>
                    </a:lnL>
                    <a:lnR w="12700">
                      <a:solidFill>
                        <a:srgbClr val="FFFFFF"/>
                      </a:solidFill>
                      <a:miter lim="800000"/>
                    </a:lnR>
                    <a:lnT w="12700">
                      <a:solidFill>
                        <a:srgbClr val="FFFFFF"/>
                      </a:solidFill>
                      <a:miter lim="800000"/>
                    </a:lnT>
                    <a:lnB w="12700">
                      <a:solidFill>
                        <a:srgbClr val="FFFFFF"/>
                      </a:solidFill>
                      <a:miter lim="800000"/>
                    </a:lnB>
                    <a:solidFill>
                      <a:srgbClr val="F3F9FA"/>
                    </a:solidFill>
                  </a:tcPr>
                </a:tc>
                <a:tc rowSpan="3">
                  <a:txBody>
                    <a:bodyPr vert="horz" wrap="square" lIns="91440" tIns="45720" rIns="91440" bIns="45720" anchor="t" anchorCtr="0"/>
                    <a:lstStyle>
                      <a:defPPr>
                        <a:defRPr lang="zh-CN"/>
                      </a:defPPr>
                      <a:lvl1pPr marL="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 b="1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1pPr>
                      <a:lvl2pPr marL="45720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 b="1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2pPr>
                      <a:lvl3pPr marL="91440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 b="1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3pPr>
                      <a:lvl4pPr marL="137160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 b="1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4pPr>
                      <a:lvl5pPr marL="182880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 b="1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5pPr>
                    </a:lstStyle>
                    <a:p>
                      <a:pPr lvl="0" algn="ctr" fontAlgn="base">
                        <a:lnSpc>
                          <a:spcPct val="360000"/>
                        </a:lnSpc>
                      </a:pPr>
                      <a:r>
                        <a:rPr lang="en-US" altLang="zh-CN" sz="2800" b="0">
                          <a:solidFill>
                            <a:srgbClr val="000000"/>
                          </a:solidFill>
                          <a:latin typeface="Times New Roman" pitchFamily="18" charset="0"/>
                        </a:rPr>
                        <a:t>270</a:t>
                      </a:r>
                      <a:endParaRPr lang="en-US" altLang="zh-CN" sz="2800" b="0">
                        <a:solidFill>
                          <a:srgbClr val="000000"/>
                        </a:solidFill>
                        <a:latin typeface="Times New Roman" pitchFamily="18" charset="0"/>
                      </a:endParaRPr>
                    </a:p>
                  </a:txBody>
                  <a:tcPr>
                    <a:lnL w="12700">
                      <a:solidFill>
                        <a:srgbClr val="FFFFFF"/>
                      </a:solidFill>
                      <a:miter lim="800000"/>
                    </a:lnL>
                    <a:lnR w="12700">
                      <a:solidFill>
                        <a:srgbClr val="FFFFFF"/>
                      </a:solidFill>
                      <a:miter lim="800000"/>
                    </a:lnR>
                    <a:lnT w="12700">
                      <a:solidFill>
                        <a:srgbClr val="FFFFFF"/>
                      </a:solidFill>
                      <a:miter lim="800000"/>
                    </a:lnT>
                    <a:lnB w="12700">
                      <a:solidFill>
                        <a:srgbClr val="FFFFFF"/>
                      </a:solidFill>
                      <a:miter lim="800000"/>
                    </a:lnB>
                    <a:solidFill>
                      <a:srgbClr val="F3F9FA"/>
                    </a:solidFill>
                  </a:tcPr>
                </a:tc>
                <a:tc rowSpan="3">
                  <a:txBody>
                    <a:bodyPr vert="horz" wrap="square" lIns="91440" tIns="45720" rIns="91440" bIns="45720" anchor="t" anchorCtr="0"/>
                    <a:lstStyle>
                      <a:defPPr>
                        <a:defRPr lang="zh-CN"/>
                      </a:defPPr>
                      <a:lvl1pPr marL="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 b="1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1pPr>
                      <a:lvl2pPr marL="45720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 b="1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2pPr>
                      <a:lvl3pPr marL="91440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 b="1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3pPr>
                      <a:lvl4pPr marL="137160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 b="1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4pPr>
                      <a:lvl5pPr marL="182880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 b="1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5pPr>
                    </a:lstStyle>
                    <a:p>
                      <a:pPr lvl="0" fontAlgn="base">
                        <a:lnSpc>
                          <a:spcPct val="360000"/>
                        </a:lnSpc>
                      </a:pPr>
                      <a:r>
                        <a:rPr lang="en-US" altLang="zh-CN" sz="2800" b="0">
                          <a:solidFill>
                            <a:srgbClr val="000000"/>
                          </a:solidFill>
                          <a:latin typeface="Times New Roman" pitchFamily="18" charset="0"/>
                        </a:rPr>
                        <a:t>168</a:t>
                      </a:r>
                      <a:endParaRPr lang="en-US" altLang="zh-CN" sz="2800" b="0">
                        <a:solidFill>
                          <a:srgbClr val="000000"/>
                        </a:solidFill>
                        <a:latin typeface="Times New Roman" pitchFamily="18" charset="0"/>
                      </a:endParaRPr>
                    </a:p>
                  </a:txBody>
                  <a:tcPr>
                    <a:lnL w="12700">
                      <a:solidFill>
                        <a:srgbClr val="FFFFFF"/>
                      </a:solidFill>
                      <a:miter lim="800000"/>
                    </a:lnL>
                    <a:lnR w="12700">
                      <a:solidFill>
                        <a:srgbClr val="FFFFFF"/>
                      </a:solidFill>
                      <a:miter lim="800000"/>
                    </a:lnR>
                    <a:lnT w="12700">
                      <a:solidFill>
                        <a:srgbClr val="FFFFFF"/>
                      </a:solidFill>
                      <a:miter lim="800000"/>
                    </a:lnT>
                    <a:lnB w="12700">
                      <a:solidFill>
                        <a:srgbClr val="FFFFFF"/>
                      </a:solidFill>
                      <a:miter lim="800000"/>
                    </a:lnB>
                    <a:solidFill>
                      <a:srgbClr val="F3F9FA"/>
                    </a:solidFill>
                  </a:tcPr>
                </a:tc>
                <a:tc>
                  <a:txBody>
                    <a:bodyPr vert="horz" wrap="square" lIns="91440" tIns="45720" rIns="91440" bIns="45720" anchor="t" anchorCtr="0"/>
                    <a:lstStyle>
                      <a:defPPr>
                        <a:defRPr lang="zh-CN"/>
                      </a:defPPr>
                      <a:lvl1pPr marL="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 b="1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1pPr>
                      <a:lvl2pPr marL="45720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 b="1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2pPr>
                      <a:lvl3pPr marL="91440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 b="1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3pPr>
                      <a:lvl4pPr marL="137160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 b="1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4pPr>
                      <a:lvl5pPr marL="182880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 b="1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5pPr>
                    </a:lstStyle>
                    <a:p>
                      <a:pPr lvl="0" algn="ctr" fontAlgn="base">
                        <a:lnSpc>
                          <a:spcPct val="130000"/>
                        </a:lnSpc>
                      </a:pPr>
                      <a:r>
                        <a:rPr lang="en-US" altLang="zh-CN" sz="2800" b="0">
                          <a:solidFill>
                            <a:srgbClr val="000000"/>
                          </a:solidFill>
                          <a:latin typeface="Times New Roman" pitchFamily="18" charset="0"/>
                        </a:rPr>
                        <a:t>79.0</a:t>
                      </a:r>
                      <a:endParaRPr lang="en-US" altLang="zh-CN" sz="2800" b="0">
                        <a:solidFill>
                          <a:srgbClr val="000000"/>
                        </a:solidFill>
                        <a:latin typeface="Times New Roman" pitchFamily="18" charset="0"/>
                      </a:endParaRPr>
                    </a:p>
                  </a:txBody>
                  <a:tcPr>
                    <a:lnL w="12700">
                      <a:solidFill>
                        <a:srgbClr val="FFFFFF"/>
                      </a:solidFill>
                      <a:miter lim="800000"/>
                    </a:lnL>
                    <a:lnR w="12700">
                      <a:solidFill>
                        <a:srgbClr val="FFFFFF"/>
                      </a:solidFill>
                      <a:miter lim="800000"/>
                    </a:lnR>
                    <a:lnT w="12700">
                      <a:solidFill>
                        <a:srgbClr val="FFFFFF"/>
                      </a:solidFill>
                      <a:miter lim="800000"/>
                    </a:lnT>
                    <a:lnB w="12700">
                      <a:solidFill>
                        <a:srgbClr val="FFFFFF"/>
                      </a:solidFill>
                      <a:miter lim="800000"/>
                    </a:lnB>
                    <a:solidFill>
                      <a:srgbClr val="F3F9FA"/>
                    </a:solidFill>
                  </a:tcPr>
                </a:tc>
                <a:tc>
                  <a:txBody>
                    <a:bodyPr vert="horz" wrap="square" lIns="91440" tIns="45720" rIns="91440" bIns="45720" anchor="t" anchorCtr="0"/>
                    <a:lstStyle>
                      <a:defPPr>
                        <a:defRPr lang="zh-CN"/>
                      </a:defPPr>
                      <a:lvl1pPr marL="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 b="1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1pPr>
                      <a:lvl2pPr marL="45720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 b="1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2pPr>
                      <a:lvl3pPr marL="91440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 b="1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3pPr>
                      <a:lvl4pPr marL="137160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 b="1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4pPr>
                      <a:lvl5pPr marL="182880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 b="1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5pPr>
                    </a:lstStyle>
                    <a:p>
                      <a:pPr lvl="0" algn="ctr" fontAlgn="base">
                        <a:lnSpc>
                          <a:spcPct val="130000"/>
                        </a:lnSpc>
                      </a:pPr>
                      <a:r>
                        <a:rPr lang="en-US" altLang="zh-CN" sz="2800" b="0">
                          <a:solidFill>
                            <a:srgbClr val="000000"/>
                          </a:solidFill>
                          <a:latin typeface="Times New Roman" pitchFamily="18" charset="0"/>
                        </a:rPr>
                        <a:t>0</a:t>
                      </a:r>
                      <a:endParaRPr lang="en-US" altLang="zh-CN" sz="2800" b="0">
                        <a:solidFill>
                          <a:srgbClr val="000000"/>
                        </a:solidFill>
                        <a:latin typeface="Times New Roman" pitchFamily="18" charset="0"/>
                      </a:endParaRPr>
                    </a:p>
                  </a:txBody>
                  <a:tcPr>
                    <a:lnL w="12700">
                      <a:solidFill>
                        <a:srgbClr val="FFFFFF"/>
                      </a:solidFill>
                      <a:miter lim="800000"/>
                    </a:lnL>
                    <a:lnR w="12700">
                      <a:solidFill>
                        <a:srgbClr val="FFFFFF"/>
                      </a:solidFill>
                      <a:miter lim="800000"/>
                    </a:lnR>
                    <a:lnT w="12700">
                      <a:solidFill>
                        <a:srgbClr val="FFFFFF"/>
                      </a:solidFill>
                      <a:miter lim="800000"/>
                    </a:lnT>
                    <a:lnB w="12700">
                      <a:solidFill>
                        <a:srgbClr val="FFFFFF"/>
                      </a:solidFill>
                      <a:miter lim="800000"/>
                    </a:lnB>
                    <a:solidFill>
                      <a:srgbClr val="F3F9FA"/>
                    </a:solidFill>
                  </a:tcPr>
                </a:tc>
                <a:tc>
                  <a:txBody>
                    <a:bodyPr vert="horz" wrap="square" lIns="91440" tIns="45720" rIns="91440" bIns="45720" anchor="t" anchorCtr="0"/>
                    <a:lstStyle>
                      <a:defPPr>
                        <a:defRPr lang="zh-CN"/>
                      </a:defPPr>
                      <a:lvl1pPr marL="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 b="1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1pPr>
                      <a:lvl2pPr marL="45720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 b="1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2pPr>
                      <a:lvl3pPr marL="91440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 b="1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3pPr>
                      <a:lvl4pPr marL="137160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 b="1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4pPr>
                      <a:lvl5pPr marL="182880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 b="1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5pPr>
                    </a:lstStyle>
                    <a:p>
                      <a:pPr lvl="0" fontAlgn="base">
                        <a:lnSpc>
                          <a:spcPct val="130000"/>
                        </a:lnSpc>
                      </a:pPr>
                      <a:r>
                        <a:rPr lang="en-US" altLang="zh-CN" sz="2800" b="0">
                          <a:solidFill>
                            <a:srgbClr val="000000"/>
                          </a:solidFill>
                          <a:latin typeface="Times New Roman" pitchFamily="18" charset="0"/>
                        </a:rPr>
                        <a:t>45.8</a:t>
                      </a:r>
                      <a:endParaRPr lang="en-US" altLang="zh-CN" sz="2800" b="0">
                        <a:solidFill>
                          <a:srgbClr val="000000"/>
                        </a:solidFill>
                        <a:latin typeface="Times New Roman" pitchFamily="18" charset="0"/>
                      </a:endParaRPr>
                    </a:p>
                  </a:txBody>
                  <a:tcPr>
                    <a:lnL w="12700">
                      <a:solidFill>
                        <a:srgbClr val="FFFFFF"/>
                      </a:solidFill>
                      <a:miter lim="800000"/>
                    </a:lnL>
                    <a:lnR w="12700">
                      <a:solidFill>
                        <a:srgbClr val="FFFFFF"/>
                      </a:solidFill>
                      <a:miter lim="800000"/>
                    </a:lnR>
                    <a:lnT w="12700">
                      <a:solidFill>
                        <a:srgbClr val="FFFFFF"/>
                      </a:solidFill>
                      <a:miter lim="800000"/>
                    </a:lnT>
                    <a:lnB w="12700">
                      <a:solidFill>
                        <a:srgbClr val="FFFFFF"/>
                      </a:solidFill>
                      <a:miter lim="800000"/>
                    </a:lnB>
                    <a:solidFill>
                      <a:srgbClr val="F3F9FA"/>
                    </a:solidFill>
                  </a:tcPr>
                </a:tc>
                <a:tc>
                  <a:txBody>
                    <a:bodyPr vert="horz" wrap="square" lIns="91440" tIns="45720" rIns="91440" bIns="45720" anchor="t" anchorCtr="0"/>
                    <a:lstStyle>
                      <a:defPPr>
                        <a:defRPr lang="zh-CN"/>
                      </a:defPPr>
                      <a:lvl1pPr marL="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 b="1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1pPr>
                      <a:lvl2pPr marL="45720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 b="1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2pPr>
                      <a:lvl3pPr marL="91440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 b="1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3pPr>
                      <a:lvl4pPr marL="137160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 b="1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4pPr>
                      <a:lvl5pPr marL="182880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 b="1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5pPr>
                    </a:lstStyle>
                    <a:p>
                      <a:pPr lvl="0" fontAlgn="base">
                        <a:lnSpc>
                          <a:spcPct val="130000"/>
                        </a:lnSpc>
                      </a:pPr>
                      <a:r>
                        <a:rPr lang="en-US" altLang="zh-CN" sz="2800" b="0">
                          <a:solidFill>
                            <a:srgbClr val="000000"/>
                          </a:solidFill>
                          <a:latin typeface="Times New Roman" pitchFamily="18" charset="0"/>
                        </a:rPr>
                        <a:t>45.8</a:t>
                      </a:r>
                      <a:endParaRPr lang="en-US" altLang="zh-CN" sz="2800" b="0">
                        <a:solidFill>
                          <a:srgbClr val="000000"/>
                        </a:solidFill>
                        <a:latin typeface="Times New Roman" pitchFamily="18" charset="0"/>
                      </a:endParaRPr>
                    </a:p>
                  </a:txBody>
                  <a:tcPr>
                    <a:lnL w="12700">
                      <a:solidFill>
                        <a:srgbClr val="FFFFFF"/>
                      </a:solidFill>
                      <a:miter lim="800000"/>
                    </a:lnL>
                    <a:lnR w="12700">
                      <a:solidFill>
                        <a:srgbClr val="FFFFFF"/>
                      </a:solidFill>
                      <a:miter lim="800000"/>
                    </a:lnR>
                    <a:lnT w="12700">
                      <a:solidFill>
                        <a:srgbClr val="FFFFFF"/>
                      </a:solidFill>
                      <a:miter lim="800000"/>
                    </a:lnT>
                    <a:lnB w="12700">
                      <a:solidFill>
                        <a:srgbClr val="FFFFFF"/>
                      </a:solidFill>
                      <a:miter lim="800000"/>
                    </a:lnB>
                    <a:solidFill>
                      <a:srgbClr val="F3F9FA"/>
                    </a:solidFill>
                  </a:tcPr>
                </a:tc>
              </a:tr>
              <a:tr h="763588">
                <a:tc>
                  <a:txBody>
                    <a:bodyPr vert="horz" wrap="square" lIns="91440" tIns="45720" rIns="91440" bIns="45720" anchor="t" anchorCtr="0"/>
                    <a:lstStyle>
                      <a:defPPr>
                        <a:defRPr lang="zh-CN"/>
                      </a:defPPr>
                      <a:lvl1pPr marL="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 b="1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1pPr>
                      <a:lvl2pPr marL="45720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 b="1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2pPr>
                      <a:lvl3pPr marL="91440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 b="1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3pPr>
                      <a:lvl4pPr marL="137160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 b="1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4pPr>
                      <a:lvl5pPr marL="182880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 b="1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5pPr>
                    </a:lstStyle>
                    <a:p>
                      <a:pPr lvl="0" algn="ctr" fontAlgn="base">
                        <a:lnSpc>
                          <a:spcPct val="130000"/>
                        </a:lnSpc>
                      </a:pPr>
                      <a:r>
                        <a:rPr lang="en-US" altLang="zh-CN" sz="2800" b="0">
                          <a:solidFill>
                            <a:srgbClr val="000000"/>
                          </a:solidFill>
                        </a:rPr>
                        <a:t>2</a:t>
                      </a:r>
                      <a:endParaRPr lang="en-US" altLang="zh-CN" sz="2800" b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>
                      <a:solidFill>
                        <a:srgbClr val="FFFFFF"/>
                      </a:solidFill>
                      <a:miter lim="800000"/>
                    </a:lnL>
                    <a:lnR w="12700">
                      <a:solidFill>
                        <a:srgbClr val="FFFFFF"/>
                      </a:solidFill>
                      <a:miter lim="800000"/>
                    </a:lnR>
                    <a:lnT w="12700">
                      <a:solidFill>
                        <a:srgbClr val="FFFFFF"/>
                      </a:solidFill>
                      <a:miter lim="800000"/>
                    </a:lnT>
                    <a:lnB w="12700">
                      <a:solidFill>
                        <a:srgbClr val="FFFFFF"/>
                      </a:solidFill>
                      <a:miter lim="800000"/>
                    </a:lnB>
                    <a:solidFill>
                      <a:srgbClr val="E7F3F4"/>
                    </a:solidFill>
                  </a:tcPr>
                </a:tc>
                <a:tc vMerge="1">
                  <a:txBody>
                    <a:bodyPr vert="horz" wrap="square"/>
                    <a:lstStyle/>
                    <a:p/>
                  </a:txBody>
                  <a:tcPr>
                    <a:lnL w="12700">
                      <a:solidFill>
                        <a:srgbClr val="FFFFFF"/>
                      </a:solidFill>
                      <a:miter lim="800000"/>
                    </a:lnL>
                    <a:lnR w="12700">
                      <a:solidFill>
                        <a:srgbClr val="FFFFFF"/>
                      </a:solidFill>
                      <a:miter lim="800000"/>
                    </a:lnR>
                  </a:tcPr>
                </a:tc>
                <a:tc vMerge="1">
                  <a:txBody>
                    <a:bodyPr vert="horz" wrap="square"/>
                    <a:lstStyle/>
                    <a:p/>
                  </a:txBody>
                  <a:tcPr>
                    <a:lnL w="12700">
                      <a:solidFill>
                        <a:srgbClr val="FFFFFF"/>
                      </a:solidFill>
                      <a:miter lim="800000"/>
                    </a:lnL>
                    <a:lnR w="12700">
                      <a:solidFill>
                        <a:srgbClr val="FFFFFF"/>
                      </a:solidFill>
                      <a:miter lim="800000"/>
                    </a:lnR>
                  </a:tcPr>
                </a:tc>
                <a:tc>
                  <a:txBody>
                    <a:bodyPr vert="horz" wrap="square" lIns="91440" tIns="45720" rIns="91440" bIns="45720" anchor="t" anchorCtr="0"/>
                    <a:lstStyle>
                      <a:defPPr>
                        <a:defRPr lang="zh-CN"/>
                      </a:defPPr>
                      <a:lvl1pPr marL="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 b="1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1pPr>
                      <a:lvl2pPr marL="45720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 b="1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2pPr>
                      <a:lvl3pPr marL="91440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 b="1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3pPr>
                      <a:lvl4pPr marL="137160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 b="1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4pPr>
                      <a:lvl5pPr marL="182880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 b="1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5pPr>
                    </a:lstStyle>
                    <a:p>
                      <a:pPr lvl="0" algn="ctr" fontAlgn="base">
                        <a:lnSpc>
                          <a:spcPct val="130000"/>
                        </a:lnSpc>
                      </a:pPr>
                      <a:r>
                        <a:rPr lang="en-US" altLang="zh-CN" sz="2800" b="0">
                          <a:solidFill>
                            <a:srgbClr val="000000"/>
                          </a:solidFill>
                          <a:latin typeface="Times New Roman" pitchFamily="18" charset="0"/>
                        </a:rPr>
                        <a:t>89.0</a:t>
                      </a:r>
                      <a:endParaRPr lang="en-US" altLang="zh-CN" sz="2800" b="0">
                        <a:solidFill>
                          <a:srgbClr val="000000"/>
                        </a:solidFill>
                        <a:latin typeface="Times New Roman" pitchFamily="18" charset="0"/>
                      </a:endParaRPr>
                    </a:p>
                  </a:txBody>
                  <a:tcPr>
                    <a:lnL w="12700">
                      <a:solidFill>
                        <a:srgbClr val="FFFFFF"/>
                      </a:solidFill>
                      <a:miter lim="800000"/>
                    </a:lnL>
                    <a:lnR w="12700">
                      <a:solidFill>
                        <a:srgbClr val="FFFFFF"/>
                      </a:solidFill>
                      <a:miter lim="800000"/>
                    </a:lnR>
                    <a:lnT w="12700">
                      <a:solidFill>
                        <a:srgbClr val="FFFFFF"/>
                      </a:solidFill>
                      <a:miter lim="800000"/>
                    </a:lnT>
                    <a:lnB w="12700">
                      <a:solidFill>
                        <a:srgbClr val="FFFFFF"/>
                      </a:solidFill>
                      <a:miter lim="800000"/>
                    </a:lnB>
                    <a:solidFill>
                      <a:srgbClr val="E7F3F4"/>
                    </a:solidFill>
                  </a:tcPr>
                </a:tc>
                <a:tc>
                  <a:txBody>
                    <a:bodyPr vert="horz" wrap="square" lIns="91440" tIns="45720" rIns="91440" bIns="45720" anchor="t" anchorCtr="0"/>
                    <a:lstStyle>
                      <a:defPPr>
                        <a:defRPr lang="zh-CN"/>
                      </a:defPPr>
                      <a:lvl1pPr marL="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 b="1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1pPr>
                      <a:lvl2pPr marL="45720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 b="1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2pPr>
                      <a:lvl3pPr marL="91440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 b="1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3pPr>
                      <a:lvl4pPr marL="137160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 b="1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4pPr>
                      <a:lvl5pPr marL="182880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 b="1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5pPr>
                    </a:lstStyle>
                    <a:p>
                      <a:pPr lvl="0" algn="ctr" fontAlgn="base">
                        <a:lnSpc>
                          <a:spcPct val="130000"/>
                        </a:lnSpc>
                      </a:pPr>
                      <a:r>
                        <a:rPr lang="en-US" altLang="zh-CN" sz="2800" b="0">
                          <a:solidFill>
                            <a:srgbClr val="000000"/>
                          </a:solidFill>
                          <a:latin typeface="Times New Roman" pitchFamily="18" charset="0"/>
                        </a:rPr>
                        <a:t>0</a:t>
                      </a:r>
                      <a:endParaRPr lang="en-US" altLang="zh-CN" sz="2800" b="0">
                        <a:solidFill>
                          <a:srgbClr val="000000"/>
                        </a:solidFill>
                        <a:latin typeface="Times New Roman" pitchFamily="18" charset="0"/>
                      </a:endParaRPr>
                    </a:p>
                  </a:txBody>
                  <a:tcPr>
                    <a:lnL w="12700">
                      <a:solidFill>
                        <a:srgbClr val="FFFFFF"/>
                      </a:solidFill>
                      <a:miter lim="800000"/>
                    </a:lnL>
                    <a:lnR w="12700">
                      <a:solidFill>
                        <a:srgbClr val="FFFFFF"/>
                      </a:solidFill>
                      <a:miter lim="800000"/>
                    </a:lnR>
                    <a:lnT w="12700">
                      <a:solidFill>
                        <a:srgbClr val="FFFFFF"/>
                      </a:solidFill>
                      <a:miter lim="800000"/>
                    </a:lnT>
                    <a:lnB w="12700">
                      <a:solidFill>
                        <a:srgbClr val="FFFFFF"/>
                      </a:solidFill>
                      <a:miter lim="800000"/>
                    </a:lnB>
                    <a:solidFill>
                      <a:srgbClr val="E7F3F4"/>
                    </a:solidFill>
                  </a:tcPr>
                </a:tc>
                <a:tc>
                  <a:txBody>
                    <a:bodyPr vert="horz" wrap="square" lIns="91440" tIns="45720" rIns="91440" bIns="45720" anchor="t" anchorCtr="0"/>
                    <a:lstStyle>
                      <a:defPPr>
                        <a:defRPr lang="zh-CN"/>
                      </a:defPPr>
                      <a:lvl1pPr marL="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 b="1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1pPr>
                      <a:lvl2pPr marL="45720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 b="1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2pPr>
                      <a:lvl3pPr marL="91440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 b="1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3pPr>
                      <a:lvl4pPr marL="137160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 b="1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4pPr>
                      <a:lvl5pPr marL="182880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 b="1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5pPr>
                    </a:lstStyle>
                    <a:p>
                      <a:pPr lvl="0" fontAlgn="base">
                        <a:lnSpc>
                          <a:spcPct val="130000"/>
                        </a:lnSpc>
                      </a:pPr>
                      <a:r>
                        <a:rPr lang="en-US" altLang="zh-CN" sz="2800" b="0">
                          <a:solidFill>
                            <a:srgbClr val="000000"/>
                          </a:solidFill>
                          <a:latin typeface="Times New Roman" pitchFamily="18" charset="0"/>
                        </a:rPr>
                        <a:t>54.1</a:t>
                      </a:r>
                      <a:endParaRPr lang="en-US" altLang="zh-CN" sz="2800" b="0">
                        <a:solidFill>
                          <a:srgbClr val="000000"/>
                        </a:solidFill>
                        <a:latin typeface="Times New Roman" pitchFamily="18" charset="0"/>
                      </a:endParaRPr>
                    </a:p>
                  </a:txBody>
                  <a:tcPr>
                    <a:lnL w="12700">
                      <a:solidFill>
                        <a:srgbClr val="FFFFFF"/>
                      </a:solidFill>
                      <a:miter lim="800000"/>
                    </a:lnL>
                    <a:lnR w="12700">
                      <a:solidFill>
                        <a:srgbClr val="FFFFFF"/>
                      </a:solidFill>
                      <a:miter lim="800000"/>
                    </a:lnR>
                    <a:lnT w="12700">
                      <a:solidFill>
                        <a:srgbClr val="FFFFFF"/>
                      </a:solidFill>
                      <a:miter lim="800000"/>
                    </a:lnT>
                    <a:lnB w="12700">
                      <a:solidFill>
                        <a:srgbClr val="FFFFFF"/>
                      </a:solidFill>
                      <a:miter lim="800000"/>
                    </a:lnB>
                    <a:solidFill>
                      <a:srgbClr val="E7F3F4"/>
                    </a:solidFill>
                  </a:tcPr>
                </a:tc>
                <a:tc>
                  <a:txBody>
                    <a:bodyPr vert="horz" wrap="square" lIns="91440" tIns="45720" rIns="91440" bIns="45720" anchor="t" anchorCtr="0"/>
                    <a:lstStyle>
                      <a:defPPr>
                        <a:defRPr lang="zh-CN"/>
                      </a:defPPr>
                      <a:lvl1pPr marL="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 b="1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1pPr>
                      <a:lvl2pPr marL="45720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 b="1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2pPr>
                      <a:lvl3pPr marL="91440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 b="1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3pPr>
                      <a:lvl4pPr marL="137160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 b="1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4pPr>
                      <a:lvl5pPr marL="182880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 b="1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5pPr>
                    </a:lstStyle>
                    <a:p>
                      <a:pPr lvl="0" fontAlgn="base">
                        <a:lnSpc>
                          <a:spcPct val="130000"/>
                        </a:lnSpc>
                      </a:pPr>
                      <a:r>
                        <a:rPr lang="en-US" altLang="zh-CN" sz="2800" b="0">
                          <a:solidFill>
                            <a:srgbClr val="000000"/>
                          </a:solidFill>
                          <a:latin typeface="Times New Roman" pitchFamily="18" charset="0"/>
                        </a:rPr>
                        <a:t>54.1</a:t>
                      </a:r>
                      <a:endParaRPr lang="en-US" altLang="zh-CN" sz="2800" b="0">
                        <a:solidFill>
                          <a:srgbClr val="000000"/>
                        </a:solidFill>
                        <a:latin typeface="Times New Roman" pitchFamily="18" charset="0"/>
                      </a:endParaRPr>
                    </a:p>
                  </a:txBody>
                  <a:tcPr>
                    <a:lnL w="12700">
                      <a:solidFill>
                        <a:srgbClr val="FFFFFF"/>
                      </a:solidFill>
                      <a:miter lim="800000"/>
                    </a:lnL>
                    <a:lnR w="12700">
                      <a:solidFill>
                        <a:srgbClr val="FFFFFF"/>
                      </a:solidFill>
                      <a:miter lim="800000"/>
                    </a:lnR>
                    <a:lnT w="12700">
                      <a:solidFill>
                        <a:srgbClr val="FFFFFF"/>
                      </a:solidFill>
                      <a:miter lim="800000"/>
                    </a:lnT>
                    <a:lnB w="12700">
                      <a:solidFill>
                        <a:srgbClr val="FFFFFF"/>
                      </a:solidFill>
                      <a:miter lim="800000"/>
                    </a:lnB>
                    <a:solidFill>
                      <a:srgbClr val="E7F3F4"/>
                    </a:solidFill>
                  </a:tcPr>
                </a:tc>
              </a:tr>
              <a:tr h="766762">
                <a:tc>
                  <a:txBody>
                    <a:bodyPr vert="horz" wrap="square" lIns="91440" tIns="45720" rIns="91440" bIns="45720" anchor="t" anchorCtr="0"/>
                    <a:lstStyle>
                      <a:defPPr>
                        <a:defRPr lang="zh-CN"/>
                      </a:defPPr>
                      <a:lvl1pPr marL="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 b="1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1pPr>
                      <a:lvl2pPr marL="45720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 b="1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2pPr>
                      <a:lvl3pPr marL="91440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 b="1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3pPr>
                      <a:lvl4pPr marL="137160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 b="1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4pPr>
                      <a:lvl5pPr marL="182880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 b="1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5pPr>
                    </a:lstStyle>
                    <a:p>
                      <a:pPr lvl="0" algn="ctr" fontAlgn="base">
                        <a:lnSpc>
                          <a:spcPct val="130000"/>
                        </a:lnSpc>
                      </a:pPr>
                      <a:r>
                        <a:rPr lang="en-US" altLang="zh-CN" sz="2800" b="0">
                          <a:solidFill>
                            <a:srgbClr val="000000"/>
                          </a:solidFill>
                        </a:rPr>
                        <a:t>3</a:t>
                      </a:r>
                      <a:endParaRPr lang="en-US" altLang="zh-CN" sz="2800" b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>
                      <a:solidFill>
                        <a:srgbClr val="FFFFFF"/>
                      </a:solidFill>
                      <a:miter lim="800000"/>
                    </a:lnL>
                    <a:lnR w="12700">
                      <a:solidFill>
                        <a:srgbClr val="FFFFFF"/>
                      </a:solidFill>
                      <a:miter lim="800000"/>
                    </a:lnR>
                    <a:lnT w="12700">
                      <a:solidFill>
                        <a:srgbClr val="FFFFFF"/>
                      </a:solidFill>
                      <a:miter lim="800000"/>
                    </a:lnT>
                    <a:lnB w="12700">
                      <a:solidFill>
                        <a:srgbClr val="FFFFFF"/>
                      </a:solidFill>
                      <a:miter lim="800000"/>
                    </a:lnB>
                    <a:solidFill>
                      <a:srgbClr val="F3F9FA"/>
                    </a:solidFill>
                  </a:tcPr>
                </a:tc>
                <a:tc vMerge="1">
                  <a:txBody>
                    <a:bodyPr vert="horz" wrap="square"/>
                    <a:lstStyle/>
                    <a:p/>
                  </a:txBody>
                  <a:tcPr>
                    <a:lnL w="12700">
                      <a:solidFill>
                        <a:srgbClr val="FFFFFF"/>
                      </a:solidFill>
                      <a:miter lim="800000"/>
                    </a:lnL>
                    <a:lnR w="12700">
                      <a:solidFill>
                        <a:srgbClr val="FFFFFF"/>
                      </a:solidFill>
                      <a:miter lim="800000"/>
                    </a:lnR>
                    <a:lnB w="12700">
                      <a:miter lim="800000"/>
                    </a:lnB>
                  </a:tcPr>
                </a:tc>
                <a:tc vMerge="1">
                  <a:txBody>
                    <a:bodyPr vert="horz" wrap="square"/>
                    <a:lstStyle/>
                    <a:p/>
                  </a:txBody>
                  <a:tcPr>
                    <a:lnL w="12700">
                      <a:solidFill>
                        <a:srgbClr val="FFFFFF"/>
                      </a:solidFill>
                      <a:miter lim="800000"/>
                    </a:lnL>
                    <a:lnR w="12700">
                      <a:solidFill>
                        <a:srgbClr val="FFFFFF"/>
                      </a:solidFill>
                      <a:miter lim="800000"/>
                    </a:lnR>
                    <a:lnB w="12700">
                      <a:miter lim="800000"/>
                    </a:lnB>
                  </a:tcPr>
                </a:tc>
                <a:tc>
                  <a:txBody>
                    <a:bodyPr vert="horz" wrap="square" lIns="91440" tIns="45720" rIns="91440" bIns="45720" anchor="t" anchorCtr="0"/>
                    <a:lstStyle>
                      <a:defPPr>
                        <a:defRPr lang="zh-CN"/>
                      </a:defPPr>
                      <a:lvl1pPr marL="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 b="1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1pPr>
                      <a:lvl2pPr marL="45720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 b="1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2pPr>
                      <a:lvl3pPr marL="91440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 b="1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3pPr>
                      <a:lvl4pPr marL="137160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 b="1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4pPr>
                      <a:lvl5pPr marL="182880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 b="1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5pPr>
                    </a:lstStyle>
                    <a:p>
                      <a:pPr lvl="0" algn="ctr" fontAlgn="base">
                        <a:lnSpc>
                          <a:spcPct val="130000"/>
                        </a:lnSpc>
                      </a:pPr>
                      <a:r>
                        <a:rPr lang="en-US" altLang="zh-CN" sz="2800" b="0">
                          <a:solidFill>
                            <a:srgbClr val="000000"/>
                          </a:solidFill>
                          <a:latin typeface="Times New Roman" pitchFamily="18" charset="0"/>
                        </a:rPr>
                        <a:t>142.4</a:t>
                      </a:r>
                      <a:endParaRPr lang="en-US" altLang="zh-CN" sz="2800" b="0">
                        <a:solidFill>
                          <a:srgbClr val="000000"/>
                        </a:solidFill>
                        <a:latin typeface="Times New Roman" pitchFamily="18" charset="0"/>
                      </a:endParaRPr>
                    </a:p>
                  </a:txBody>
                  <a:tcPr>
                    <a:lnL w="12700">
                      <a:solidFill>
                        <a:srgbClr val="FFFFFF"/>
                      </a:solidFill>
                      <a:miter lim="800000"/>
                    </a:lnL>
                    <a:lnR w="12700">
                      <a:solidFill>
                        <a:srgbClr val="FFFFFF"/>
                      </a:solidFill>
                      <a:miter lim="800000"/>
                    </a:lnR>
                    <a:lnT w="12700">
                      <a:solidFill>
                        <a:srgbClr val="FFFFFF"/>
                      </a:solidFill>
                      <a:miter lim="800000"/>
                    </a:lnT>
                    <a:lnB w="12700">
                      <a:solidFill>
                        <a:srgbClr val="FFFFFF"/>
                      </a:solidFill>
                      <a:miter lim="800000"/>
                    </a:lnB>
                    <a:solidFill>
                      <a:srgbClr val="F3F9FA"/>
                    </a:solidFill>
                  </a:tcPr>
                </a:tc>
                <a:tc>
                  <a:txBody>
                    <a:bodyPr vert="horz" wrap="square" lIns="91440" tIns="45720" rIns="91440" bIns="45720" anchor="t" anchorCtr="0"/>
                    <a:lstStyle>
                      <a:defPPr>
                        <a:defRPr lang="zh-CN"/>
                      </a:defPPr>
                      <a:lvl1pPr marL="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 b="1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1pPr>
                      <a:lvl2pPr marL="45720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 b="1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2pPr>
                      <a:lvl3pPr marL="91440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 b="1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3pPr>
                      <a:lvl4pPr marL="137160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 b="1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4pPr>
                      <a:lvl5pPr marL="182880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 b="1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5pPr>
                    </a:lstStyle>
                    <a:p>
                      <a:pPr lvl="0" algn="ctr" fontAlgn="base">
                        <a:lnSpc>
                          <a:spcPct val="130000"/>
                        </a:lnSpc>
                      </a:pPr>
                      <a:r>
                        <a:rPr lang="en-US" altLang="zh-CN" sz="2800" b="0">
                          <a:solidFill>
                            <a:srgbClr val="000000"/>
                          </a:solidFill>
                          <a:latin typeface="Times New Roman" pitchFamily="18" charset="0"/>
                        </a:rPr>
                        <a:t>0</a:t>
                      </a:r>
                      <a:endParaRPr lang="en-US" altLang="zh-CN" sz="2800" b="0">
                        <a:solidFill>
                          <a:srgbClr val="000000"/>
                        </a:solidFill>
                        <a:latin typeface="Times New Roman" pitchFamily="18" charset="0"/>
                      </a:endParaRPr>
                    </a:p>
                  </a:txBody>
                  <a:tcPr>
                    <a:lnL w="12700">
                      <a:solidFill>
                        <a:srgbClr val="FFFFFF"/>
                      </a:solidFill>
                      <a:miter lim="800000"/>
                    </a:lnL>
                    <a:lnR w="12700">
                      <a:solidFill>
                        <a:srgbClr val="FFFFFF"/>
                      </a:solidFill>
                      <a:miter lim="800000"/>
                    </a:lnR>
                    <a:lnT w="12700">
                      <a:solidFill>
                        <a:srgbClr val="FFFFFF"/>
                      </a:solidFill>
                      <a:miter lim="800000"/>
                    </a:lnT>
                    <a:lnB w="12700">
                      <a:solidFill>
                        <a:srgbClr val="FFFFFF"/>
                      </a:solidFill>
                      <a:miter lim="800000"/>
                    </a:lnB>
                    <a:solidFill>
                      <a:srgbClr val="F3F9FA"/>
                    </a:solidFill>
                  </a:tcPr>
                </a:tc>
                <a:tc>
                  <a:txBody>
                    <a:bodyPr vert="horz" wrap="square" lIns="91440" tIns="45720" rIns="91440" bIns="45720" anchor="t" anchorCtr="0"/>
                    <a:lstStyle>
                      <a:defPPr>
                        <a:defRPr lang="zh-CN"/>
                      </a:defPPr>
                      <a:lvl1pPr marL="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 b="1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1pPr>
                      <a:lvl2pPr marL="45720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 b="1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2pPr>
                      <a:lvl3pPr marL="91440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 b="1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3pPr>
                      <a:lvl4pPr marL="137160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 b="1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4pPr>
                      <a:lvl5pPr marL="182880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 b="1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5pPr>
                    </a:lstStyle>
                    <a:p>
                      <a:pPr lvl="0" fontAlgn="base">
                        <a:lnSpc>
                          <a:spcPct val="130000"/>
                        </a:lnSpc>
                      </a:pPr>
                      <a:r>
                        <a:rPr lang="en-US" altLang="zh-CN" sz="2800" b="0">
                          <a:solidFill>
                            <a:srgbClr val="000000"/>
                          </a:solidFill>
                          <a:latin typeface="Times New Roman" pitchFamily="18" charset="0"/>
                        </a:rPr>
                        <a:t>87.4</a:t>
                      </a:r>
                      <a:endParaRPr lang="en-US" altLang="zh-CN" sz="2800" b="0">
                        <a:solidFill>
                          <a:srgbClr val="000000"/>
                        </a:solidFill>
                        <a:latin typeface="Times New Roman" pitchFamily="18" charset="0"/>
                      </a:endParaRPr>
                    </a:p>
                  </a:txBody>
                  <a:tcPr>
                    <a:lnL w="12700">
                      <a:solidFill>
                        <a:srgbClr val="FFFFFF"/>
                      </a:solidFill>
                      <a:miter lim="800000"/>
                    </a:lnL>
                    <a:lnR w="12700">
                      <a:solidFill>
                        <a:srgbClr val="FFFFFF"/>
                      </a:solidFill>
                      <a:miter lim="800000"/>
                    </a:lnR>
                    <a:lnT w="12700">
                      <a:solidFill>
                        <a:srgbClr val="FFFFFF"/>
                      </a:solidFill>
                      <a:miter lim="800000"/>
                    </a:lnT>
                    <a:lnB w="12700">
                      <a:solidFill>
                        <a:srgbClr val="FFFFFF"/>
                      </a:solidFill>
                      <a:miter lim="800000"/>
                    </a:lnB>
                    <a:solidFill>
                      <a:srgbClr val="F3F9FA"/>
                    </a:solidFill>
                  </a:tcPr>
                </a:tc>
                <a:tc>
                  <a:txBody>
                    <a:bodyPr vert="horz" wrap="square" lIns="91440" tIns="45720" rIns="91440" bIns="45720" anchor="t" anchorCtr="0"/>
                    <a:lstStyle>
                      <a:defPPr>
                        <a:defRPr lang="zh-CN"/>
                      </a:defPPr>
                      <a:lvl1pPr marL="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 b="1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1pPr>
                      <a:lvl2pPr marL="45720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 b="1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2pPr>
                      <a:lvl3pPr marL="91440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 b="1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3pPr>
                      <a:lvl4pPr marL="137160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 b="1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4pPr>
                      <a:lvl5pPr marL="182880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 b="1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5pPr>
                    </a:lstStyle>
                    <a:p>
                      <a:pPr lvl="0" fontAlgn="base">
                        <a:lnSpc>
                          <a:spcPct val="130000"/>
                        </a:lnSpc>
                      </a:pPr>
                      <a:r>
                        <a:rPr lang="en-US" altLang="zh-CN" sz="2800" b="0">
                          <a:solidFill>
                            <a:srgbClr val="000000"/>
                          </a:solidFill>
                          <a:latin typeface="Times New Roman" pitchFamily="18" charset="0"/>
                        </a:rPr>
                        <a:t>87.4</a:t>
                      </a:r>
                      <a:endParaRPr lang="en-US" altLang="zh-CN" sz="2800" b="0">
                        <a:solidFill>
                          <a:srgbClr val="000000"/>
                        </a:solidFill>
                        <a:latin typeface="Times New Roman" pitchFamily="18" charset="0"/>
                      </a:endParaRPr>
                    </a:p>
                  </a:txBody>
                  <a:tcPr>
                    <a:lnL w="12700">
                      <a:solidFill>
                        <a:srgbClr val="FFFFFF"/>
                      </a:solidFill>
                      <a:miter lim="800000"/>
                    </a:lnL>
                    <a:lnR w="12700">
                      <a:solidFill>
                        <a:srgbClr val="FFFFFF"/>
                      </a:solidFill>
                      <a:miter lim="800000"/>
                    </a:lnR>
                    <a:lnT w="12700">
                      <a:solidFill>
                        <a:srgbClr val="FFFFFF"/>
                      </a:solidFill>
                      <a:miter lim="800000"/>
                    </a:lnT>
                    <a:lnB w="12700">
                      <a:solidFill>
                        <a:srgbClr val="FFFFFF"/>
                      </a:solidFill>
                      <a:miter lim="800000"/>
                    </a:lnB>
                    <a:solidFill>
                      <a:srgbClr val="F3F9FA"/>
                    </a:solidFill>
                  </a:tcPr>
                </a:tc>
              </a:tr>
            </a:tbl>
          </a:graphicData>
        </a:graphic>
      </p:graphicFrame>
      <p:sp>
        <p:nvSpPr>
          <p:cNvPr id="27693" name="文本框 2" title=""/>
          <p:cNvSpPr txBox="1"/>
          <p:nvPr>
            <p:custDataLst>
              <p:tags r:id="rId4"/>
            </p:custDataLst>
          </p:nvPr>
        </p:nvSpPr>
        <p:spPr>
          <a:xfrm>
            <a:off x="107950" y="47625"/>
            <a:ext cx="4572000" cy="522288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square"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1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1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1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1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1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</a:lstStyle>
          <a:p>
            <a:pPr lvl="0"/>
            <a:r>
              <a:rPr lang="zh-CN" altLang="en-US" sz="2800">
                <a:latin typeface="黑体" pitchFamily="49" charset="-122"/>
                <a:ea typeface="黑体" panose="02010609060101010101" pitchFamily="49" charset="-122"/>
                <a:sym typeface="宋体" pitchFamily="2" charset="-122"/>
              </a:rPr>
              <a:t>实验数据分析</a:t>
            </a:r>
            <a:endParaRPr lang="zh-CN" altLang="en-US" sz="2800">
              <a:latin typeface="黑体" pitchFamily="49" charset="-122"/>
              <a:ea typeface="黑体" panose="02010609060101010101" pitchFamily="49" charset="-122"/>
              <a:sym typeface="宋体" pitchFamily="2" charset="-122"/>
            </a:endParaRPr>
          </a:p>
        </p:txBody>
      </p:sp>
    </p:spTree>
  </p:cSld>
  <p:clrMapOvr>
    <a:masterClrMapping/>
  </p:clrMapOvr>
  <p:transition/>
  <p:timing/>
</p:sld>
</file>

<file path=ppt/slides/slide13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 title=""/>
        <p:cNvGrpSpPr/>
        <p:nvPr>
          <p:custDataLst>
            <p:tags r:id="rId2"/>
          </p:custDataLst>
        </p:nvPr>
      </p:nvGrpSpPr>
      <p:grpSpPr>
        <a:xfrm>
          <a:off x="0" y="0"/>
          <a:ext cx="0" cy="0"/>
        </a:xfrm>
      </p:grpSpPr>
      <p:sp>
        <p:nvSpPr>
          <p:cNvPr id="28673" name="文本框 99" title=""/>
          <p:cNvSpPr txBox="1"/>
          <p:nvPr>
            <p:custDataLst>
              <p:tags r:id="rId3"/>
            </p:custDataLst>
          </p:nvPr>
        </p:nvSpPr>
        <p:spPr>
          <a:xfrm>
            <a:off x="107950" y="47625"/>
            <a:ext cx="8775700" cy="170815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square"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1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1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1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1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1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</a:lstStyle>
          <a:p>
            <a:pPr lvl="0" fontAlgn="base">
              <a:lnSpc>
                <a:spcPct val="125000"/>
              </a:lnSpc>
            </a:pPr>
            <a:r>
              <a:rPr lang="zh-CN" altLang="zh-CN" sz="2800" b="0">
                <a:solidFill>
                  <a:srgbClr val="FF0000"/>
                </a:solidFill>
                <a:latin typeface="黑体" pitchFamily="49" charset="-122"/>
                <a:ea typeface="黑体" panose="02010609060101010101" pitchFamily="49" charset="-122"/>
              </a:rPr>
              <a:t>实验结论：</a:t>
            </a:r>
            <a:r>
              <a:rPr lang="zh-CN" altLang="zh-CN" sz="2800" b="0">
                <a:latin typeface="黑体" pitchFamily="49" charset="-122"/>
                <a:ea typeface="黑体" panose="02010609060101010101" pitchFamily="49" charset="-122"/>
              </a:rPr>
              <a:t>从实验数据可以看出，此实验中两辆小车碰撞前后，动能之和并不相等，但</a:t>
            </a:r>
            <a:r>
              <a:rPr lang="zh-CN" altLang="zh-CN" sz="2800">
                <a:solidFill>
                  <a:srgbClr val="FF0000"/>
                </a:solidFill>
                <a:latin typeface="黑体" pitchFamily="49" charset="-122"/>
                <a:ea typeface="黑体" panose="02010609060101010101" pitchFamily="49" charset="-122"/>
              </a:rPr>
              <a:t>质量与速度的乘积之和</a:t>
            </a:r>
            <a:r>
              <a:rPr lang="zh-CN" altLang="zh-CN" sz="2800" b="0">
                <a:latin typeface="黑体" pitchFamily="49" charset="-122"/>
                <a:ea typeface="黑体" panose="02010609060101010101" pitchFamily="49" charset="-122"/>
              </a:rPr>
              <a:t>却基本不变。</a:t>
            </a:r>
            <a:endParaRPr lang="zh-CN" altLang="en-US" sz="2800" b="0">
              <a:latin typeface="黑体" pitchFamily="49" charset="-122"/>
              <a:ea typeface="黑体" panose="02010609060101010101" pitchFamily="49" charset="-122"/>
            </a:endParaRPr>
          </a:p>
        </p:txBody>
      </p:sp>
      <p:sp>
        <p:nvSpPr>
          <p:cNvPr id="28674" name="右箭头 1" title=""/>
          <p:cNvSpPr/>
          <p:nvPr>
            <p:custDataLst>
              <p:tags r:id="rId4"/>
            </p:custDataLst>
          </p:nvPr>
        </p:nvSpPr>
        <p:spPr>
          <a:xfrm rot="7740000">
            <a:off x="2706687" y="2479676"/>
            <a:ext cx="4175125" cy="1079500"/>
          </a:xfrm>
          <a:prstGeom prst="rightArrow">
            <a:avLst>
              <a:gd name="adj1" fmla="val 50000"/>
              <a:gd name="adj2" fmla="val 49975"/>
            </a:avLst>
          </a:prstGeom>
          <a:solidFill>
            <a:srgbClr val="FF0000"/>
          </a:solidFill>
          <a:ln>
            <a:solidFill>
              <a:schemeClr val="tx1"/>
            </a:solidFill>
            <a:round/>
          </a:ln>
        </p:spPr>
        <p:txBody>
          <a:bodyPr wrap="square" lIns="91440" tIns="45720" rIns="91440" bIns="45720" anchor="t" anchorCtr="0"/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1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1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1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1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1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</a:lstStyle>
          <a:p>
            <a:pPr lvl="0">
              <a:buClrTx/>
              <a:buFontTx/>
            </a:pPr>
            <a:endParaRPr lang="zh-CN" altLang="en-US" sz="1800">
              <a:latin typeface="Arial" pitchFamily="34" charset="0"/>
              <a:ea typeface="宋体" pitchFamily="2" charset="-122"/>
            </a:endParaRPr>
          </a:p>
        </p:txBody>
      </p:sp>
      <p:sp>
        <p:nvSpPr>
          <p:cNvPr id="28675" name="文本框 2" title=""/>
          <p:cNvSpPr txBox="1"/>
          <p:nvPr>
            <p:custDataLst>
              <p:tags r:id="rId5"/>
            </p:custDataLst>
          </p:nvPr>
        </p:nvSpPr>
        <p:spPr>
          <a:xfrm>
            <a:off x="2339975" y="4873625"/>
            <a:ext cx="3048000" cy="706438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square"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1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1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1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1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1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</a:lstStyle>
          <a:p>
            <a:pPr lvl="0"/>
            <a:r>
              <a:rPr lang="zh-CN" altLang="en-US" sz="4000">
                <a:latin typeface="华文隶书" charset="-122"/>
                <a:ea typeface="华文隶书" charset="-122"/>
              </a:rPr>
              <a:t>不变量？</a:t>
            </a:r>
            <a:endParaRPr lang="zh-CN" altLang="en-US" sz="4000">
              <a:latin typeface="华文隶书" charset="-122"/>
              <a:ea typeface="华文隶书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286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286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86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3" grpId="0"/>
      <p:bldP spid="28674" grpId="0" animBg="1"/>
      <p:bldP spid="2867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 title=""/>
        <p:cNvGrpSpPr/>
        <p:nvPr>
          <p:custDataLst>
            <p:tags r:id="rId2"/>
          </p:custDataLst>
        </p:nvPr>
      </p:nvGrpSpPr>
      <p:grpSpPr>
        <a:xfrm>
          <a:off x="0" y="0"/>
          <a:ext cx="0" cy="0"/>
        </a:xfrm>
      </p:grpSpPr>
      <p:sp>
        <p:nvSpPr>
          <p:cNvPr id="29697" name="文本框 2" title=""/>
          <p:cNvSpPr txBox="1"/>
          <p:nvPr>
            <p:custDataLst>
              <p:tags r:id="rId3"/>
            </p:custDataLst>
          </p:nvPr>
        </p:nvSpPr>
        <p:spPr>
          <a:xfrm>
            <a:off x="107950" y="193675"/>
            <a:ext cx="8763000" cy="5014913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square"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1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1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1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1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1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</a:lstStyle>
          <a:p>
            <a:pPr lvl="0"/>
            <a:r>
              <a:rPr lang="zh-CN" altLang="en-US" sz="4000">
                <a:latin typeface="华文隶书" charset="-122"/>
                <a:ea typeface="华文隶书" charset="-122"/>
              </a:rPr>
              <a:t>动量</a:t>
            </a:r>
            <a:endParaRPr lang="zh-CN" altLang="en-US" sz="4000">
              <a:latin typeface="华文隶书" charset="-122"/>
              <a:ea typeface="华文隶书" charset="-122"/>
            </a:endParaRPr>
          </a:p>
          <a:p>
            <a:pPr lvl="0"/>
            <a:r>
              <a:rPr lang="en-US" altLang="zh-CN" sz="4000">
                <a:latin typeface="华文隶书" charset="-122"/>
                <a:ea typeface="华文隶书" charset="-122"/>
              </a:rPr>
              <a:t>1.</a:t>
            </a:r>
            <a:r>
              <a:rPr lang="zh-CN" altLang="en-US" sz="4000">
                <a:latin typeface="华文隶书" charset="-122"/>
                <a:ea typeface="华文隶书" charset="-122"/>
              </a:rPr>
              <a:t>定义：</a:t>
            </a:r>
            <a:r>
              <a:rPr lang="zh-CN" altLang="en-US" sz="4000">
                <a:latin typeface="Times New Roman" pitchFamily="18" charset="0"/>
                <a:ea typeface="黑体" panose="02010609060101010101" pitchFamily="49" charset="-122"/>
                <a:sym typeface="宋体" pitchFamily="2" charset="-122"/>
              </a:rPr>
              <a:t>在物理学中，把物体的质量 </a:t>
            </a:r>
            <a:r>
              <a:rPr lang="en-US" altLang="zh-CN" sz="4000" i="1">
                <a:latin typeface="Times New Roman" pitchFamily="18" charset="0"/>
                <a:ea typeface="黑体" panose="02010609060101010101" pitchFamily="49" charset="-122"/>
                <a:sym typeface="宋体" pitchFamily="2" charset="-122"/>
              </a:rPr>
              <a:t>m </a:t>
            </a:r>
            <a:r>
              <a:rPr lang="zh-CN" altLang="en-US" sz="4000">
                <a:latin typeface="Times New Roman" pitchFamily="18" charset="0"/>
                <a:ea typeface="黑体" panose="02010609060101010101" pitchFamily="49" charset="-122"/>
                <a:sym typeface="宋体" pitchFamily="2" charset="-122"/>
              </a:rPr>
              <a:t>和速度</a:t>
            </a:r>
            <a:r>
              <a:rPr lang="en-US" altLang="zh-CN" sz="4000">
                <a:latin typeface="Times New Roman" pitchFamily="18" charset="0"/>
                <a:ea typeface="黑体" panose="02010609060101010101" pitchFamily="49" charset="-122"/>
                <a:sym typeface="宋体" pitchFamily="2" charset="-122"/>
              </a:rPr>
              <a:t> </a:t>
            </a:r>
            <a:r>
              <a:rPr lang="en-US" altLang="zh-CN" sz="4000" i="1">
                <a:latin typeface="Times New Roman" pitchFamily="18" charset="0"/>
                <a:ea typeface="黑体" panose="02010609060101010101" pitchFamily="49" charset="-122"/>
                <a:sym typeface="宋体" pitchFamily="2" charset="-122"/>
              </a:rPr>
              <a:t>ʋ </a:t>
            </a:r>
            <a:r>
              <a:rPr lang="zh-CN" altLang="en-US" sz="4000">
                <a:latin typeface="Times New Roman" pitchFamily="18" charset="0"/>
                <a:ea typeface="黑体" panose="02010609060101010101" pitchFamily="49" charset="-122"/>
                <a:sym typeface="宋体" pitchFamily="2" charset="-122"/>
              </a:rPr>
              <a:t>的乘积叫做物体的动量</a:t>
            </a:r>
            <a:r>
              <a:rPr lang="en-US" altLang="zh-CN" sz="4000" i="1">
                <a:latin typeface="Times New Roman" pitchFamily="18" charset="0"/>
                <a:ea typeface="黑体" panose="02010609060101010101" pitchFamily="49" charset="-122"/>
                <a:sym typeface="宋体" pitchFamily="2" charset="-122"/>
              </a:rPr>
              <a:t>p</a:t>
            </a:r>
            <a:r>
              <a:rPr lang="zh-CN" altLang="en-US" sz="4000">
                <a:latin typeface="Times New Roman" pitchFamily="18" charset="0"/>
                <a:ea typeface="黑体" panose="02010609060101010101" pitchFamily="49" charset="-122"/>
                <a:sym typeface="宋体" pitchFamily="2" charset="-122"/>
              </a:rPr>
              <a:t>，用公式表示为</a:t>
            </a:r>
            <a:r>
              <a:rPr lang="en-US" altLang="zh-CN" sz="4000" i="1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sym typeface="宋体" pitchFamily="2" charset="-122"/>
              </a:rPr>
              <a:t>p=mv</a:t>
            </a:r>
            <a:r>
              <a:rPr lang="zh-CN" altLang="en-US" sz="4000" i="1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sym typeface="宋体" pitchFamily="2" charset="-122"/>
              </a:rPr>
              <a:t> </a:t>
            </a:r>
            <a:endParaRPr lang="zh-CN" altLang="en-US" sz="4000">
              <a:latin typeface="Times New Roman" pitchFamily="18" charset="0"/>
              <a:ea typeface="黑体" panose="02010609060101010101" pitchFamily="49" charset="-122"/>
            </a:endParaRPr>
          </a:p>
          <a:p>
            <a:pPr lvl="0"/>
            <a:endParaRPr lang="zh-CN" altLang="en-US" sz="4000">
              <a:latin typeface="华文隶书" charset="-122"/>
              <a:ea typeface="华文隶书" charset="-122"/>
            </a:endParaRPr>
          </a:p>
          <a:p>
            <a:pPr lvl="0"/>
            <a:r>
              <a:rPr lang="en-US" altLang="zh-CN" sz="4000">
                <a:latin typeface="华文隶书" charset="-122"/>
                <a:ea typeface="华文隶书" charset="-122"/>
              </a:rPr>
              <a:t>2.</a:t>
            </a:r>
            <a:r>
              <a:rPr lang="zh-CN" altLang="en-US" sz="4000">
                <a:latin typeface="华文隶书" charset="-122"/>
                <a:ea typeface="华文隶书" charset="-122"/>
              </a:rPr>
              <a:t>单位：</a:t>
            </a:r>
            <a:r>
              <a:rPr lang="zh-CN" altLang="en-US" sz="4000">
                <a:latin typeface="Times New Roman" pitchFamily="18" charset="0"/>
                <a:ea typeface="微软雅黑" charset="-122"/>
                <a:sym typeface="宋体" pitchFamily="2" charset="-122"/>
              </a:rPr>
              <a:t>千克米每秒</a:t>
            </a:r>
            <a:r>
              <a:rPr lang="en-US" altLang="zh-CN" sz="4000">
                <a:solidFill>
                  <a:srgbClr val="00B0F0"/>
                </a:solidFill>
                <a:latin typeface="Times New Roman" pitchFamily="18" charset="0"/>
                <a:ea typeface="微软雅黑" charset="-122"/>
                <a:sym typeface="宋体" pitchFamily="2" charset="-122"/>
              </a:rPr>
              <a:t>(kg•m/s)</a:t>
            </a:r>
            <a:endParaRPr lang="zh-CN" altLang="en-US" sz="4000">
              <a:latin typeface="Times New Roman" pitchFamily="18" charset="0"/>
              <a:ea typeface="微软雅黑" charset="-122"/>
            </a:endParaRPr>
          </a:p>
          <a:p>
            <a:pPr lvl="0"/>
            <a:endParaRPr lang="zh-CN" altLang="en-US" sz="4000">
              <a:latin typeface="华文隶书" charset="-122"/>
              <a:ea typeface="华文隶书" charset="-122"/>
            </a:endParaRPr>
          </a:p>
          <a:p>
            <a:pPr lvl="0"/>
            <a:r>
              <a:rPr lang="en-US" altLang="zh-CN" sz="4000">
                <a:latin typeface="华文隶书" charset="-122"/>
                <a:ea typeface="华文隶书" charset="-122"/>
              </a:rPr>
              <a:t>3.</a:t>
            </a:r>
            <a:r>
              <a:rPr lang="zh-CN" altLang="en-US" sz="4000">
                <a:latin typeface="华文隶书" charset="-122"/>
                <a:ea typeface="华文隶书" charset="-122"/>
              </a:rPr>
              <a:t>动量是</a:t>
            </a:r>
            <a:r>
              <a:rPr lang="zh-CN" altLang="en-US" sz="4000">
                <a:solidFill>
                  <a:srgbClr val="FF0000"/>
                </a:solidFill>
                <a:latin typeface="华文隶书" charset="-122"/>
                <a:ea typeface="华文隶书" charset="-122"/>
              </a:rPr>
              <a:t>矢量</a:t>
            </a:r>
            <a:r>
              <a:rPr lang="zh-CN" altLang="en-US" sz="4000">
                <a:latin typeface="华文隶书" charset="-122"/>
                <a:ea typeface="华文隶书" charset="-122"/>
              </a:rPr>
              <a:t>，其方向由速度决定</a:t>
            </a:r>
            <a:endParaRPr lang="zh-CN" altLang="en-US" sz="4000">
              <a:latin typeface="华文隶书" charset="-122"/>
              <a:ea typeface="华文隶书" charset="-122"/>
            </a:endParaRPr>
          </a:p>
        </p:txBody>
      </p:sp>
    </p:spTree>
  </p:cSld>
  <p:clrMapOvr>
    <a:masterClrMapping/>
  </p:clrMapOvr>
  <p:transition/>
  <p:timing/>
</p:sld>
</file>

<file path=ppt/slides/slide15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 title=""/>
        <p:cNvGrpSpPr/>
        <p:nvPr>
          <p:custDataLst>
            <p:tags r:id="rId2"/>
          </p:custDataLst>
        </p:nvPr>
      </p:nvGrpSpPr>
      <p:grpSpPr>
        <a:xfrm>
          <a:off x="0" y="0"/>
          <a:ext cx="0" cy="0"/>
        </a:xfrm>
      </p:grpSpPr>
      <p:sp>
        <p:nvSpPr>
          <p:cNvPr id="30721" name="文本框 2" title=""/>
          <p:cNvSpPr txBox="1"/>
          <p:nvPr>
            <p:custDataLst>
              <p:tags r:id="rId3"/>
            </p:custDataLst>
          </p:nvPr>
        </p:nvSpPr>
        <p:spPr>
          <a:xfrm>
            <a:off x="107950" y="193675"/>
            <a:ext cx="8763000" cy="37846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square"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1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1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1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1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1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</a:lstStyle>
          <a:p>
            <a:pPr lvl="0"/>
            <a:r>
              <a:rPr lang="zh-CN" altLang="en-US" sz="4000">
                <a:latin typeface="华文隶书" charset="-122"/>
                <a:ea typeface="华文隶书" charset="-122"/>
              </a:rPr>
              <a:t>动量的变化量</a:t>
            </a:r>
            <a:endParaRPr lang="zh-CN" altLang="en-US" sz="4000">
              <a:latin typeface="华文隶书" charset="-122"/>
              <a:ea typeface="华文隶书" charset="-122"/>
            </a:endParaRPr>
          </a:p>
          <a:p>
            <a:pPr lvl="0"/>
            <a:r>
              <a:rPr lang="en-US" altLang="zh-CN" sz="4000">
                <a:latin typeface="华文隶书" charset="-122"/>
                <a:ea typeface="华文隶书" charset="-122"/>
              </a:rPr>
              <a:t>1.Δp</a:t>
            </a:r>
            <a:r>
              <a:rPr lang="zh-CN" altLang="en-US" sz="4000">
                <a:latin typeface="华文隶书" charset="-122"/>
                <a:ea typeface="华文隶书" charset="-122"/>
              </a:rPr>
              <a:t>＝</a:t>
            </a:r>
            <a:r>
              <a:rPr lang="en-US" altLang="zh-CN" sz="4000">
                <a:latin typeface="华文隶书" charset="-122"/>
                <a:ea typeface="华文隶书" charset="-122"/>
              </a:rPr>
              <a:t>p′</a:t>
            </a:r>
            <a:r>
              <a:rPr lang="zh-CN" altLang="en-US" sz="4000">
                <a:latin typeface="华文隶书" charset="-122"/>
                <a:ea typeface="华文隶书" charset="-122"/>
              </a:rPr>
              <a:t>－</a:t>
            </a:r>
            <a:r>
              <a:rPr lang="en-US" altLang="zh-CN" sz="4000">
                <a:latin typeface="华文隶书" charset="-122"/>
                <a:ea typeface="华文隶书" charset="-122"/>
              </a:rPr>
              <a:t>p</a:t>
            </a:r>
            <a:endParaRPr lang="en-US" altLang="zh-CN" sz="4000">
              <a:latin typeface="华文隶书" charset="-122"/>
              <a:ea typeface="华文隶书" charset="-122"/>
            </a:endParaRPr>
          </a:p>
          <a:p>
            <a:pPr lvl="0"/>
            <a:r>
              <a:rPr lang="zh-CN" altLang="en-US" sz="4000">
                <a:latin typeface="华文隶书" charset="-122"/>
                <a:ea typeface="华文隶书" charset="-122"/>
              </a:rPr>
              <a:t>与速度变化量的方向相同</a:t>
            </a:r>
            <a:endParaRPr lang="zh-CN" altLang="en-US" sz="4000">
              <a:latin typeface="华文隶书" charset="-122"/>
              <a:ea typeface="华文隶书" charset="-122"/>
            </a:endParaRPr>
          </a:p>
          <a:p>
            <a:pPr lvl="0"/>
            <a:endParaRPr lang="zh-CN" altLang="en-US" sz="4000">
              <a:latin typeface="华文隶书" charset="-122"/>
              <a:ea typeface="华文隶书" charset="-122"/>
            </a:endParaRPr>
          </a:p>
          <a:p>
            <a:pPr lvl="0"/>
            <a:r>
              <a:rPr lang="en-US" altLang="zh-CN" sz="4000">
                <a:latin typeface="华文隶书" charset="-122"/>
                <a:ea typeface="华文隶书" charset="-122"/>
              </a:rPr>
              <a:t>2.</a:t>
            </a:r>
            <a:r>
              <a:rPr lang="zh-CN" altLang="en-US" sz="4000">
                <a:latin typeface="华文隶书" charset="-122"/>
                <a:ea typeface="华文隶书" charset="-122"/>
              </a:rPr>
              <a:t>若</a:t>
            </a:r>
            <a:r>
              <a:rPr lang="en-US" altLang="zh-CN" sz="4000">
                <a:latin typeface="华文隶书" charset="-122"/>
                <a:ea typeface="华文隶书" charset="-122"/>
              </a:rPr>
              <a:t>p′</a:t>
            </a:r>
            <a:r>
              <a:rPr lang="zh-CN" altLang="en-US" sz="4000">
                <a:latin typeface="华文隶书" charset="-122"/>
                <a:ea typeface="华文隶书" charset="-122"/>
              </a:rPr>
              <a:t>和</a:t>
            </a:r>
            <a:r>
              <a:rPr lang="en-US" altLang="zh-CN" sz="4000">
                <a:latin typeface="华文隶书" charset="-122"/>
                <a:ea typeface="华文隶书" charset="-122"/>
              </a:rPr>
              <a:t>p</a:t>
            </a:r>
            <a:r>
              <a:rPr lang="zh-CN" altLang="en-US" sz="4000">
                <a:latin typeface="华文隶书" charset="-122"/>
                <a:ea typeface="华文隶书" charset="-122"/>
              </a:rPr>
              <a:t>不在同一条直线上，要用平行四边形法则求矢量差。</a:t>
            </a:r>
            <a:endParaRPr lang="zh-CN" altLang="en-US" sz="4000">
              <a:latin typeface="华文隶书" charset="-122"/>
              <a:ea typeface="华文隶书" charset="-122"/>
            </a:endParaRPr>
          </a:p>
        </p:txBody>
      </p:sp>
      <p:grpSp>
        <p:nvGrpSpPr>
          <p:cNvPr id="30722" name="Group 3" title=""/>
          <p:cNvGrpSpPr/>
          <p:nvPr>
            <p:custDataLst>
              <p:tags r:id="rId4"/>
            </p:custDataLst>
          </p:nvPr>
        </p:nvGrpSpPr>
        <p:grpSpPr>
          <a:xfrm>
            <a:off x="5435600" y="3865563"/>
            <a:ext cx="2136775" cy="928687"/>
            <a:chExt cx="1799" cy="782"/>
          </a:xfrm>
        </p:grpSpPr>
        <p:cxnSp>
          <p:nvCxnSpPr>
            <p:cNvPr id="30723" name="Line 4" title=""/>
            <p:cNvCxnSpPr/>
            <p:nvPr>
              <p:custDataLst>
                <p:tags r:id="rId5"/>
              </p:custDataLst>
            </p:nvPr>
          </p:nvCxnSpPr>
          <p:spPr>
            <a:xfrm flipV="1">
              <a:off x="0" y="0"/>
              <a:ext cx="1799" cy="782"/>
            </a:xfrm>
            <a:prstGeom prst="line">
              <a:avLst/>
            </a:prstGeom>
            <a:noFill/>
            <a:ln w="41275">
              <a:solidFill>
                <a:srgbClr val="0000FF"/>
              </a:solidFill>
              <a:round/>
              <a:tailEnd type="arrow"/>
            </a:ln>
          </p:spPr>
        </p:cxnSp>
        <p:sp>
          <p:nvSpPr>
            <p:cNvPr id="30724" name="Text Box 5" title=""/>
            <p:cNvSpPr txBox="1"/>
            <p:nvPr>
              <p:custDataLst>
                <p:tags r:id="rId6"/>
              </p:custDataLst>
            </p:nvPr>
          </p:nvSpPr>
          <p:spPr>
            <a:xfrm>
              <a:off x="754" y="57"/>
              <a:ext cx="273" cy="304"/>
            </a:xfrm>
            <a:prstGeom prst="rect">
              <a:avLst/>
            </a:prstGeom>
            <a:noFill/>
            <a:ln>
              <a:noFill/>
              <a:miter lim="800000"/>
            </a:ln>
          </p:spPr>
          <p:txBody>
            <a:bodyPr lIns="0" tIns="0" rIns="0" bIns="0" anchor="t" anchorCtr="0"/>
            <a:lstStyle>
              <a:defPPr>
                <a:defRPr lang="zh-CN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 b="1" i="0" u="none" baseline="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 b="1" i="0" u="none" baseline="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 b="1" i="0" u="none" baseline="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 b="1" i="0" u="none" baseline="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 b="1" i="0" u="none" baseline="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</a:lstStyle>
            <a:p>
              <a:pPr lvl="0" algn="just"/>
              <a:r>
                <a:rPr lang="en-US" altLang="zh-CN" sz="2000" i="1">
                  <a:solidFill>
                    <a:srgbClr val="0000FF"/>
                  </a:solidFill>
                  <a:latin typeface="Times New Roman" pitchFamily="18" charset="0"/>
                </a:rPr>
                <a:t>p′</a:t>
              </a:r>
              <a:endParaRPr lang="en-US" altLang="zh-CN" sz="2000" i="1">
                <a:solidFill>
                  <a:srgbClr val="0000FF"/>
                </a:solidFill>
                <a:latin typeface="Times New Roman" pitchFamily="18" charset="0"/>
              </a:endParaRPr>
            </a:p>
            <a:p>
              <a:pPr lvl="0"/>
              <a:endParaRPr lang="en-US" altLang="zh-CN" sz="2000" i="1">
                <a:solidFill>
                  <a:srgbClr val="0000FF"/>
                </a:solidFill>
                <a:latin typeface="Times New Roman" pitchFamily="18" charset="0"/>
              </a:endParaRPr>
            </a:p>
          </p:txBody>
        </p:sp>
      </p:grpSp>
      <p:grpSp>
        <p:nvGrpSpPr>
          <p:cNvPr id="30725" name="Group 6" title=""/>
          <p:cNvGrpSpPr/>
          <p:nvPr>
            <p:custDataLst>
              <p:tags r:id="rId7"/>
            </p:custDataLst>
          </p:nvPr>
        </p:nvGrpSpPr>
        <p:grpSpPr>
          <a:xfrm>
            <a:off x="5437188" y="4806950"/>
            <a:ext cx="1571625" cy="361950"/>
            <a:chOff x="-4" y="-1"/>
            <a:chExt cx="1324" cy="304"/>
          </a:xfrm>
        </p:grpSpPr>
        <p:cxnSp>
          <p:nvCxnSpPr>
            <p:cNvPr id="30726" name="Line 7" title=""/>
            <p:cNvCxnSpPr/>
            <p:nvPr>
              <p:custDataLst>
                <p:tags r:id="rId8"/>
              </p:custDataLst>
            </p:nvPr>
          </p:nvCxnSpPr>
          <p:spPr>
            <a:xfrm>
              <a:off x="-4" y="-1"/>
              <a:ext cx="1324" cy="1"/>
            </a:xfrm>
            <a:prstGeom prst="line">
              <a:avLst/>
            </a:prstGeom>
            <a:noFill/>
            <a:ln w="41275">
              <a:solidFill>
                <a:prstClr val="black"/>
              </a:solidFill>
              <a:round/>
              <a:tailEnd type="arrow"/>
            </a:ln>
          </p:spPr>
        </p:cxnSp>
        <p:sp>
          <p:nvSpPr>
            <p:cNvPr id="30727" name="Text Box 8" title=""/>
            <p:cNvSpPr txBox="1"/>
            <p:nvPr>
              <p:custDataLst>
                <p:tags r:id="rId9"/>
              </p:custDataLst>
            </p:nvPr>
          </p:nvSpPr>
          <p:spPr>
            <a:xfrm>
              <a:off x="750" y="0"/>
              <a:ext cx="291" cy="303"/>
            </a:xfrm>
            <a:prstGeom prst="rect">
              <a:avLst/>
            </a:prstGeom>
            <a:noFill/>
            <a:ln>
              <a:noFill/>
              <a:miter lim="800000"/>
            </a:ln>
          </p:spPr>
          <p:txBody>
            <a:bodyPr lIns="0" tIns="0" rIns="0" bIns="0" anchor="t" anchorCtr="0"/>
            <a:lstStyle>
              <a:defPPr>
                <a:defRPr lang="zh-CN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 b="1" i="0" u="none" baseline="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 b="1" i="0" u="none" baseline="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 b="1" i="0" u="none" baseline="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 b="1" i="0" u="none" baseline="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 b="1" i="0" u="none" baseline="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</a:lstStyle>
            <a:p>
              <a:pPr lvl="0"/>
              <a:r>
                <a:rPr lang="en-US" altLang="zh-CN" sz="2000" i="1">
                  <a:latin typeface="Times New Roman" pitchFamily="18" charset="0"/>
                </a:rPr>
                <a:t>p</a:t>
              </a:r>
              <a:endParaRPr lang="en-US" altLang="zh-CN" sz="2000" i="1">
                <a:latin typeface="Times New Roman" pitchFamily="18" charset="0"/>
              </a:endParaRPr>
            </a:p>
          </p:txBody>
        </p:sp>
      </p:grpSp>
      <p:grpSp>
        <p:nvGrpSpPr>
          <p:cNvPr id="30728" name="Group 9" title=""/>
          <p:cNvGrpSpPr/>
          <p:nvPr>
            <p:custDataLst>
              <p:tags r:id="rId10"/>
            </p:custDataLst>
          </p:nvPr>
        </p:nvGrpSpPr>
        <p:grpSpPr>
          <a:xfrm>
            <a:off x="6997700" y="3879850"/>
            <a:ext cx="852488" cy="928688"/>
            <a:chOff x="33" y="-46"/>
            <a:chExt cx="718" cy="782"/>
          </a:xfrm>
        </p:grpSpPr>
        <p:cxnSp>
          <p:nvCxnSpPr>
            <p:cNvPr id="30729" name="Line 10" title=""/>
            <p:cNvCxnSpPr/>
            <p:nvPr>
              <p:custDataLst>
                <p:tags r:id="rId11"/>
              </p:custDataLst>
            </p:nvPr>
          </p:nvCxnSpPr>
          <p:spPr>
            <a:xfrm flipV="1">
              <a:off x="33" y="-46"/>
              <a:ext cx="484" cy="782"/>
            </a:xfrm>
            <a:prstGeom prst="line">
              <a:avLst/>
            </a:prstGeom>
            <a:noFill/>
            <a:ln w="41275">
              <a:solidFill>
                <a:srgbClr val="FF0000"/>
              </a:solidFill>
              <a:round/>
              <a:tailEnd type="arrow"/>
            </a:ln>
          </p:spPr>
        </p:cxnSp>
        <p:sp>
          <p:nvSpPr>
            <p:cNvPr id="30730" name="Text Box 11" title=""/>
            <p:cNvSpPr txBox="1"/>
            <p:nvPr>
              <p:custDataLst>
                <p:tags r:id="rId12"/>
              </p:custDataLst>
            </p:nvPr>
          </p:nvSpPr>
          <p:spPr>
            <a:xfrm>
              <a:off x="362" y="330"/>
              <a:ext cx="389" cy="242"/>
            </a:xfrm>
            <a:prstGeom prst="rect">
              <a:avLst/>
            </a:prstGeom>
            <a:noFill/>
            <a:ln>
              <a:noFill/>
              <a:miter lim="800000"/>
            </a:ln>
          </p:spPr>
          <p:txBody>
            <a:bodyPr lIns="0" tIns="0" rIns="0" bIns="0" anchor="t" anchorCtr="0"/>
            <a:lstStyle>
              <a:defPPr>
                <a:defRPr lang="zh-CN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 b="1" i="0" u="none" baseline="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 b="1" i="0" u="none" baseline="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 b="1" i="0" u="none" baseline="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 b="1" i="0" u="none" baseline="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 b="1" i="0" u="none" baseline="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</a:lstStyle>
            <a:p>
              <a:pPr lvl="0" algn="just"/>
              <a:r>
                <a:rPr lang="en-US" altLang="zh-CN" sz="2000">
                  <a:solidFill>
                    <a:srgbClr val="FF0000"/>
                  </a:solidFill>
                  <a:latin typeface="Times New Roman" pitchFamily="18" charset="0"/>
                </a:rPr>
                <a:t>Δ</a:t>
              </a:r>
              <a:r>
                <a:rPr lang="en-US" altLang="zh-CN" sz="2000" i="1">
                  <a:solidFill>
                    <a:srgbClr val="FF0000"/>
                  </a:solidFill>
                  <a:latin typeface="Times New Roman" pitchFamily="18" charset="0"/>
                </a:rPr>
                <a:t>p</a:t>
              </a:r>
              <a:endParaRPr lang="en-US" altLang="zh-CN" sz="2000" i="1">
                <a:solidFill>
                  <a:srgbClr val="FF0000"/>
                </a:solidFill>
                <a:latin typeface="Times New Roman" pitchFamily="18" charset="0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07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07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07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showMasterSp="0">
  <p:cSld name="">
    <p:spTree>
      <p:nvGrpSpPr>
        <p:cNvPr id="1" name="" title=""/>
        <p:cNvGrpSpPr/>
        <p:nvPr>
          <p:custDataLst>
            <p:tags r:id="rId2"/>
          </p:custDataLst>
        </p:nvPr>
      </p:nvGrpSpPr>
      <p:grpSpPr>
        <a:xfrm>
          <a:off x="0" y="0"/>
          <a:ext cx="0" cy="0"/>
        </a:xfrm>
      </p:grpSpPr>
      <p:sp>
        <p:nvSpPr>
          <p:cNvPr id="31745" name="文本框 1" title=""/>
          <p:cNvSpPr txBox="1"/>
          <p:nvPr>
            <p:custDataLst>
              <p:tags r:id="rId3"/>
            </p:custDataLst>
          </p:nvPr>
        </p:nvSpPr>
        <p:spPr>
          <a:xfrm>
            <a:off x="211138" y="387350"/>
            <a:ext cx="8526462" cy="4938713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square"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1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1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1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1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1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</a:lstStyle>
          <a:p>
            <a:pPr lvl="0" fontAlgn="base">
              <a:lnSpc>
                <a:spcPct val="125000"/>
              </a:lnSpc>
            </a:pPr>
            <a:r>
              <a:rPr lang="zh-CN" altLang="en-US" sz="2800">
                <a:solidFill>
                  <a:srgbClr val="FF0000"/>
                </a:solidFill>
                <a:latin typeface="黑体" pitchFamily="49" charset="-122"/>
                <a:ea typeface="黑体" panose="02010609060101010101" pitchFamily="49" charset="-122"/>
              </a:rPr>
              <a:t>动量的性质</a:t>
            </a:r>
            <a:endParaRPr lang="zh-CN" altLang="en-US" sz="2800">
              <a:latin typeface="黑体" pitchFamily="49" charset="-122"/>
              <a:ea typeface="黑体" panose="02010609060101010101" pitchFamily="49" charset="-122"/>
            </a:endParaRPr>
          </a:p>
          <a:p>
            <a:pPr lvl="0" fontAlgn="base">
              <a:lnSpc>
                <a:spcPct val="125000"/>
              </a:lnSpc>
            </a:pPr>
            <a:r>
              <a:rPr lang="zh-CN" altLang="en-US" sz="2800">
                <a:latin typeface="黑体" pitchFamily="49" charset="-122"/>
                <a:ea typeface="黑体" panose="02010609060101010101" pitchFamily="49" charset="-122"/>
              </a:rPr>
              <a:t>（</a:t>
            </a:r>
            <a:r>
              <a:rPr lang="en-US" altLang="zh-CN" sz="2800">
                <a:latin typeface="黑体" pitchFamily="49" charset="-122"/>
                <a:ea typeface="黑体" panose="02010609060101010101" pitchFamily="49" charset="-122"/>
              </a:rPr>
              <a:t>1) </a:t>
            </a:r>
            <a:r>
              <a:rPr lang="zh-CN" altLang="en-US" sz="2800">
                <a:latin typeface="黑体" pitchFamily="49" charset="-122"/>
                <a:ea typeface="黑体" panose="02010609060101010101" pitchFamily="49" charset="-122"/>
              </a:rPr>
              <a:t>矢量性：动量既有大小，又有方向。</a:t>
            </a:r>
            <a:endParaRPr lang="zh-CN" altLang="en-US" sz="2800">
              <a:latin typeface="黑体" pitchFamily="49" charset="-122"/>
              <a:ea typeface="黑体" panose="02010609060101010101" pitchFamily="49" charset="-122"/>
            </a:endParaRPr>
          </a:p>
          <a:p>
            <a:pPr lvl="0" fontAlgn="base">
              <a:lnSpc>
                <a:spcPct val="125000"/>
              </a:lnSpc>
            </a:pPr>
            <a:endParaRPr lang="zh-CN" altLang="en-US" sz="2800">
              <a:latin typeface="黑体" pitchFamily="49" charset="-122"/>
              <a:ea typeface="黑体" panose="02010609060101010101" pitchFamily="49" charset="-122"/>
            </a:endParaRPr>
          </a:p>
          <a:p>
            <a:pPr lvl="0" fontAlgn="base">
              <a:lnSpc>
                <a:spcPct val="125000"/>
              </a:lnSpc>
            </a:pPr>
            <a:r>
              <a:rPr lang="zh-CN" altLang="en-US" sz="2800">
                <a:latin typeface="黑体" pitchFamily="49" charset="-122"/>
                <a:ea typeface="黑体" panose="02010609060101010101" pitchFamily="49" charset="-122"/>
              </a:rPr>
              <a:t>（</a:t>
            </a:r>
            <a:r>
              <a:rPr lang="en-US" altLang="zh-CN" sz="2800">
                <a:latin typeface="黑体" pitchFamily="49" charset="-122"/>
                <a:ea typeface="黑体" panose="02010609060101010101" pitchFamily="49" charset="-122"/>
              </a:rPr>
              <a:t>2</a:t>
            </a:r>
            <a:r>
              <a:rPr lang="zh-CN" altLang="en-US" sz="2800">
                <a:latin typeface="黑体" pitchFamily="49" charset="-122"/>
                <a:ea typeface="黑体" panose="02010609060101010101" pitchFamily="49" charset="-122"/>
              </a:rPr>
              <a:t>）相对性:因物体的速度与参考系的选取有关,故物体的动量也与参考系的选取有关。</a:t>
            </a:r>
            <a:endParaRPr lang="zh-CN" altLang="en-US" sz="2800">
              <a:latin typeface="黑体" pitchFamily="49" charset="-122"/>
              <a:ea typeface="黑体" panose="02010609060101010101" pitchFamily="49" charset="-122"/>
            </a:endParaRPr>
          </a:p>
          <a:p>
            <a:pPr lvl="0" fontAlgn="base">
              <a:lnSpc>
                <a:spcPct val="125000"/>
              </a:lnSpc>
            </a:pPr>
            <a:endParaRPr lang="zh-CN" altLang="en-US" sz="2800">
              <a:latin typeface="黑体" pitchFamily="49" charset="-122"/>
              <a:ea typeface="黑体" panose="02010609060101010101" pitchFamily="49" charset="-122"/>
            </a:endParaRPr>
          </a:p>
          <a:p>
            <a:pPr lvl="0" fontAlgn="base">
              <a:lnSpc>
                <a:spcPct val="125000"/>
              </a:lnSpc>
            </a:pPr>
            <a:r>
              <a:rPr lang="zh-CN" altLang="en-US" sz="2800">
                <a:latin typeface="黑体" pitchFamily="49" charset="-122"/>
                <a:ea typeface="黑体" panose="02010609060101010101" pitchFamily="49" charset="-122"/>
                <a:sym typeface="宋体" pitchFamily="2" charset="-122"/>
              </a:rPr>
              <a:t>（</a:t>
            </a:r>
            <a:r>
              <a:rPr lang="en-US" altLang="zh-CN" sz="2800">
                <a:latin typeface="黑体" pitchFamily="49" charset="-122"/>
                <a:ea typeface="黑体" panose="02010609060101010101" pitchFamily="49" charset="-122"/>
                <a:sym typeface="宋体" pitchFamily="2" charset="-122"/>
              </a:rPr>
              <a:t>3</a:t>
            </a:r>
            <a:r>
              <a:rPr lang="zh-CN" altLang="en-US" sz="2800">
                <a:latin typeface="黑体" pitchFamily="49" charset="-122"/>
                <a:ea typeface="黑体" panose="02010609060101010101" pitchFamily="49" charset="-122"/>
                <a:sym typeface="宋体" pitchFamily="2" charset="-122"/>
              </a:rPr>
              <a:t>）瞬时性:通常说物体的动量是物体在某一时刻或某一位置的动量,动量的大小可用</a:t>
            </a:r>
            <a:r>
              <a:rPr lang="zh-CN" altLang="en-US" sz="2800" i="1">
                <a:latin typeface="Times New Roman" pitchFamily="18" charset="0"/>
                <a:ea typeface="黑体" panose="02010609060101010101" pitchFamily="49" charset="-122"/>
                <a:sym typeface="宋体" pitchFamily="2" charset="-122"/>
              </a:rPr>
              <a:t>p=mv</a:t>
            </a:r>
            <a:r>
              <a:rPr lang="zh-CN" altLang="en-US" sz="2800">
                <a:latin typeface="黑体" pitchFamily="49" charset="-122"/>
                <a:ea typeface="黑体" panose="02010609060101010101" pitchFamily="49" charset="-122"/>
                <a:sym typeface="宋体" pitchFamily="2" charset="-122"/>
              </a:rPr>
              <a:t>表示。</a:t>
            </a:r>
            <a:endParaRPr lang="zh-CN" altLang="en-US" sz="2800">
              <a:latin typeface="黑体" pitchFamily="49" charset="-122"/>
              <a:ea typeface="黑体" panose="02010609060101010101" pitchFamily="49" charset="-122"/>
            </a:endParaRPr>
          </a:p>
          <a:p>
            <a:pPr lvl="0" fontAlgn="base">
              <a:lnSpc>
                <a:spcPct val="125000"/>
              </a:lnSpc>
            </a:pPr>
            <a:endParaRPr lang="zh-CN" altLang="en-US" sz="2800">
              <a:latin typeface="黑体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/>
  <p:timing/>
</p:sld>
</file>

<file path=ppt/slides/slide17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 title=""/>
        <p:cNvGrpSpPr/>
        <p:nvPr>
          <p:custDataLst>
            <p:tags r:id="rId2"/>
          </p:custDataLst>
        </p:nvPr>
      </p:nvGrpSpPr>
      <p:grpSpPr>
        <a:xfrm>
          <a:off x="0" y="0"/>
          <a:ext cx="0" cy="0"/>
        </a:xfrm>
      </p:grpSpPr>
      <p:pic>
        <p:nvPicPr>
          <p:cNvPr id="32769" name="图片 3" title=""/>
          <p:cNvPicPr/>
          <p:nvPr>
            <p:custDataLst>
              <p:tags r:id="rId4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539750" y="815975"/>
            <a:ext cx="7143750" cy="4675188"/>
          </a:xfrm>
          <a:prstGeom prst="rect">
            <a:avLst/>
          </a:prstGeom>
          <a:noFill/>
          <a:ln>
            <a:noFill/>
            <a:miter lim="800000"/>
          </a:ln>
        </p:spPr>
      </p:pic>
      <p:sp>
        <p:nvSpPr>
          <p:cNvPr id="32770" name="文本框 4" title=""/>
          <p:cNvSpPr txBox="1"/>
          <p:nvPr>
            <p:custDataLst>
              <p:tags r:id="rId5"/>
            </p:custDataLst>
          </p:nvPr>
        </p:nvSpPr>
        <p:spPr>
          <a:xfrm>
            <a:off x="107950" y="120650"/>
            <a:ext cx="4572000" cy="630238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square"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1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1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1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1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1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</a:lstStyle>
          <a:p>
            <a:pPr lvl="0" fontAlgn="base">
              <a:lnSpc>
                <a:spcPct val="125000"/>
              </a:lnSpc>
            </a:pPr>
            <a:r>
              <a:rPr lang="zh-CN" altLang="en-US" sz="2800">
                <a:solidFill>
                  <a:srgbClr val="FF0000"/>
                </a:solidFill>
                <a:latin typeface="黑体" pitchFamily="49" charset="-122"/>
                <a:ea typeface="黑体" panose="02010609060101010101" pitchFamily="49" charset="-122"/>
                <a:sym typeface="宋体" pitchFamily="2" charset="-122"/>
              </a:rPr>
              <a:t>动量、动能和动量变化量</a:t>
            </a:r>
            <a:endParaRPr lang="zh-CN" altLang="en-US" sz="2800">
              <a:solidFill>
                <a:srgbClr val="FF0000"/>
              </a:solidFill>
              <a:latin typeface="黑体" pitchFamily="49" charset="-122"/>
              <a:ea typeface="黑体" panose="02010609060101010101" pitchFamily="49" charset="-122"/>
              <a:sym typeface="宋体" pitchFamily="2" charset="-122"/>
            </a:endParaRPr>
          </a:p>
        </p:txBody>
      </p:sp>
    </p:spTree>
  </p:cSld>
  <p:clrMapOvr>
    <a:masterClrMapping/>
  </p:clrMapOvr>
  <p:transition/>
  <p:timing/>
</p:sld>
</file>

<file path=ppt/slides/slide18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 title=""/>
        <p:cNvGrpSpPr/>
        <p:nvPr>
          <p:custDataLst>
            <p:tags r:id="rId2"/>
          </p:custDataLst>
        </p:nvPr>
      </p:nvGrpSpPr>
      <p:grpSpPr>
        <a:xfrm>
          <a:off x="0" y="0"/>
          <a:ext cx="0" cy="0"/>
        </a:xfrm>
      </p:grpSpPr>
      <p:sp>
        <p:nvSpPr>
          <p:cNvPr id="33793" name="文本框 1" title=""/>
          <p:cNvSpPr txBox="1"/>
          <p:nvPr>
            <p:custDataLst>
              <p:tags r:id="rId3"/>
            </p:custDataLst>
          </p:nvPr>
        </p:nvSpPr>
        <p:spPr>
          <a:xfrm>
            <a:off x="187325" y="142875"/>
            <a:ext cx="8804275" cy="531812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square" anchor="t" anchorCtr="0"/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1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1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1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1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1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</a:lstStyle>
          <a:p>
            <a:pPr lvl="0"/>
            <a:r>
              <a:rPr lang="zh-CN" altLang="en-US" sz="3200">
                <a:latin typeface="黑体" pitchFamily="49" charset="-122"/>
                <a:ea typeface="黑体" panose="02010609060101010101" pitchFamily="49" charset="-122"/>
              </a:rPr>
              <a:t>练</a:t>
            </a:r>
            <a:r>
              <a:rPr lang="en-US" altLang="zh-CN" sz="3200">
                <a:latin typeface="黑体" pitchFamily="49" charset="-122"/>
                <a:ea typeface="黑体" panose="02010609060101010101" pitchFamily="49" charset="-122"/>
              </a:rPr>
              <a:t>1</a:t>
            </a:r>
            <a:r>
              <a:rPr lang="zh-CN" altLang="en-US" sz="3200">
                <a:latin typeface="黑体" pitchFamily="49" charset="-122"/>
                <a:ea typeface="黑体" panose="02010609060101010101" pitchFamily="49" charset="-122"/>
              </a:rPr>
              <a:t>：关于动量和动能，下列说法正确的是（</a:t>
            </a:r>
            <a:r>
              <a:rPr lang="en-US" altLang="zh-CN" sz="3200">
                <a:latin typeface="黑体" pitchFamily="49" charset="-122"/>
                <a:ea typeface="黑体" panose="02010609060101010101" pitchFamily="49" charset="-122"/>
              </a:rPr>
              <a:t> </a:t>
            </a:r>
            <a:r>
              <a:rPr lang="zh-CN" altLang="en-US" sz="3200">
                <a:latin typeface="黑体" pitchFamily="49" charset="-122"/>
                <a:ea typeface="黑体" panose="02010609060101010101" pitchFamily="49" charset="-122"/>
              </a:rPr>
              <a:t>）</a:t>
            </a:r>
            <a:endParaRPr lang="en-US" altLang="zh-CN" sz="3200">
              <a:latin typeface="黑体" pitchFamily="49" charset="-122"/>
              <a:ea typeface="黑体" panose="02010609060101010101" pitchFamily="49" charset="-122"/>
            </a:endParaRPr>
          </a:p>
          <a:p>
            <a:pPr lvl="0"/>
            <a:r>
              <a:rPr lang="en-US" altLang="zh-CN" sz="3200">
                <a:latin typeface="黑体" pitchFamily="49" charset="-122"/>
                <a:ea typeface="黑体" panose="02010609060101010101" pitchFamily="49" charset="-122"/>
              </a:rPr>
              <a:t>A.</a:t>
            </a:r>
            <a:r>
              <a:rPr lang="zh-CN" altLang="en-US" sz="3200">
                <a:latin typeface="黑体" pitchFamily="49" charset="-122"/>
                <a:ea typeface="黑体" panose="02010609060101010101" pitchFamily="49" charset="-122"/>
              </a:rPr>
              <a:t>如果物体的速度改变，物体的动能和动量一定都改变</a:t>
            </a:r>
            <a:endParaRPr lang="zh-CN" altLang="en-US" sz="3200">
              <a:latin typeface="黑体" pitchFamily="49" charset="-122"/>
              <a:ea typeface="黑体" panose="02010609060101010101" pitchFamily="49" charset="-122"/>
            </a:endParaRPr>
          </a:p>
          <a:p>
            <a:pPr lvl="0"/>
            <a:r>
              <a:rPr lang="en-US" altLang="zh-CN" sz="3200">
                <a:latin typeface="黑体" pitchFamily="49" charset="-122"/>
                <a:ea typeface="黑体" panose="02010609060101010101" pitchFamily="49" charset="-122"/>
              </a:rPr>
              <a:t>B.</a:t>
            </a:r>
            <a:r>
              <a:rPr lang="zh-CN" altLang="en-US" sz="3200">
                <a:latin typeface="黑体" pitchFamily="49" charset="-122"/>
                <a:ea typeface="黑体" panose="02010609060101010101" pitchFamily="49" charset="-122"/>
              </a:rPr>
              <a:t>如果物体的速率改变，物体的动能和动量可能都不变化</a:t>
            </a:r>
            <a:endParaRPr lang="zh-CN" altLang="en-US" sz="3200">
              <a:latin typeface="黑体" pitchFamily="49" charset="-122"/>
              <a:ea typeface="黑体" panose="02010609060101010101" pitchFamily="49" charset="-122"/>
            </a:endParaRPr>
          </a:p>
          <a:p>
            <a:pPr lvl="0"/>
            <a:r>
              <a:rPr lang="en-US" altLang="zh-CN" sz="3200">
                <a:latin typeface="黑体" pitchFamily="49" charset="-122"/>
                <a:ea typeface="黑体" panose="02010609060101010101" pitchFamily="49" charset="-122"/>
              </a:rPr>
              <a:t>C.</a:t>
            </a:r>
            <a:r>
              <a:rPr lang="zh-CN" altLang="en-US" sz="3200">
                <a:latin typeface="黑体" pitchFamily="49" charset="-122"/>
                <a:ea typeface="黑体" panose="02010609060101010101" pitchFamily="49" charset="-122"/>
              </a:rPr>
              <a:t>惯性越大的物体，动量也越大</a:t>
            </a:r>
            <a:endParaRPr lang="zh-CN" altLang="en-US" sz="3200">
              <a:latin typeface="黑体" pitchFamily="49" charset="-122"/>
              <a:ea typeface="黑体" panose="02010609060101010101" pitchFamily="49" charset="-122"/>
            </a:endParaRPr>
          </a:p>
          <a:p>
            <a:pPr lvl="0"/>
            <a:r>
              <a:rPr lang="en-US" altLang="zh-CN" sz="3200">
                <a:latin typeface="黑体" pitchFamily="49" charset="-122"/>
                <a:ea typeface="黑体" panose="02010609060101010101" pitchFamily="49" charset="-122"/>
              </a:rPr>
              <a:t>D.</a:t>
            </a:r>
            <a:r>
              <a:rPr lang="zh-CN" altLang="en-US" sz="3200">
                <a:latin typeface="黑体" pitchFamily="49" charset="-122"/>
                <a:ea typeface="黑体" panose="02010609060101010101" pitchFamily="49" charset="-122"/>
              </a:rPr>
              <a:t>动量大的物体，它的速度不一定大</a:t>
            </a:r>
            <a:endParaRPr lang="zh-CN" altLang="en-US" sz="3200">
              <a:latin typeface="黑体" pitchFamily="49" charset="-122"/>
              <a:ea typeface="黑体" panose="02010609060101010101" pitchFamily="49" charset="-122"/>
            </a:endParaRPr>
          </a:p>
        </p:txBody>
      </p:sp>
      <p:sp>
        <p:nvSpPr>
          <p:cNvPr id="33794" name="文本框 2" title=""/>
          <p:cNvSpPr txBox="1"/>
          <p:nvPr>
            <p:custDataLst>
              <p:tags r:id="rId4"/>
            </p:custDataLst>
          </p:nvPr>
        </p:nvSpPr>
        <p:spPr>
          <a:xfrm>
            <a:off x="4787900" y="4010025"/>
            <a:ext cx="3048000" cy="1014413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square"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1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1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1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1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1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</a:lstStyle>
          <a:p>
            <a:pPr lvl="0"/>
            <a:r>
              <a:rPr lang="en-US" altLang="zh-CN" sz="6000">
                <a:solidFill>
                  <a:srgbClr val="FF0000"/>
                </a:solidFill>
                <a:latin typeface="Arial" pitchFamily="34" charset="0"/>
              </a:rPr>
              <a:t>D</a:t>
            </a:r>
            <a:endParaRPr lang="en-US" altLang="zh-CN" sz="6000">
              <a:solidFill>
                <a:srgbClr val="FF0000"/>
              </a:solidFill>
              <a:latin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37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 title=""/>
        <p:cNvGrpSpPr/>
        <p:nvPr>
          <p:custDataLst>
            <p:tags r:id="rId2"/>
          </p:custDataLst>
        </p:nvPr>
      </p:nvGrpSpPr>
      <p:grpSpPr>
        <a:xfrm>
          <a:off x="0" y="0"/>
          <a:ext cx="0" cy="0"/>
        </a:xfrm>
      </p:grpSpPr>
      <p:sp>
        <p:nvSpPr>
          <p:cNvPr id="34817" name="文本框 1" title=""/>
          <p:cNvSpPr txBox="1"/>
          <p:nvPr>
            <p:custDataLst>
              <p:tags r:id="rId3"/>
            </p:custDataLst>
          </p:nvPr>
        </p:nvSpPr>
        <p:spPr>
          <a:xfrm>
            <a:off x="19050" y="63500"/>
            <a:ext cx="9121775" cy="36703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square" anchor="t" anchorCtr="0"/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1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1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1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1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1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</a:lstStyle>
          <a:p>
            <a:pPr lvl="0"/>
            <a:r>
              <a:rPr lang="zh-CN" altLang="en-US" sz="4000">
                <a:latin typeface="黑体" pitchFamily="49" charset="-122"/>
                <a:ea typeface="黑体" panose="02010609060101010101" pitchFamily="49" charset="-122"/>
              </a:rPr>
              <a:t>练</a:t>
            </a:r>
            <a:r>
              <a:rPr lang="en-US" altLang="zh-CN" sz="4000">
                <a:latin typeface="黑体" pitchFamily="49" charset="-122"/>
                <a:ea typeface="黑体" panose="02010609060101010101" pitchFamily="49" charset="-122"/>
              </a:rPr>
              <a:t>2</a:t>
            </a:r>
            <a:r>
              <a:rPr lang="zh-CN" altLang="en-US" sz="4000">
                <a:latin typeface="黑体" pitchFamily="49" charset="-122"/>
                <a:ea typeface="黑体" panose="02010609060101010101" pitchFamily="49" charset="-122"/>
              </a:rPr>
              <a:t>：质量为</a:t>
            </a:r>
            <a:r>
              <a:rPr lang="en-US" altLang="zh-CN" sz="4000">
                <a:latin typeface="黑体" pitchFamily="49" charset="-122"/>
                <a:ea typeface="黑体" panose="02010609060101010101" pitchFamily="49" charset="-122"/>
              </a:rPr>
              <a:t>5kg</a:t>
            </a:r>
            <a:r>
              <a:rPr lang="zh-CN" altLang="en-US" sz="4000">
                <a:latin typeface="黑体" pitchFamily="49" charset="-122"/>
                <a:ea typeface="黑体" panose="02010609060101010101" pitchFamily="49" charset="-122"/>
              </a:rPr>
              <a:t>的小球以</a:t>
            </a:r>
            <a:r>
              <a:rPr lang="en-US" altLang="zh-CN" sz="4000">
                <a:latin typeface="黑体" pitchFamily="49" charset="-122"/>
                <a:ea typeface="黑体" panose="02010609060101010101" pitchFamily="49" charset="-122"/>
              </a:rPr>
              <a:t>5m/s</a:t>
            </a:r>
            <a:r>
              <a:rPr lang="zh-CN" altLang="en-US" sz="4000">
                <a:latin typeface="黑体" pitchFamily="49" charset="-122"/>
                <a:ea typeface="黑体" panose="02010609060101010101" pitchFamily="49" charset="-122"/>
              </a:rPr>
              <a:t>的速度竖直落到地板上，随后以</a:t>
            </a:r>
            <a:r>
              <a:rPr lang="en-US" altLang="zh-CN" sz="4000">
                <a:latin typeface="黑体" pitchFamily="49" charset="-122"/>
                <a:ea typeface="黑体" panose="02010609060101010101" pitchFamily="49" charset="-122"/>
              </a:rPr>
              <a:t>3m/s</a:t>
            </a:r>
            <a:r>
              <a:rPr lang="zh-CN" altLang="en-US" sz="4000">
                <a:latin typeface="黑体" pitchFamily="49" charset="-122"/>
                <a:ea typeface="黑体" panose="02010609060101010101" pitchFamily="49" charset="-122"/>
              </a:rPr>
              <a:t>的速度反向弹回，若取竖直向下的方向为正方向，则小球动量的变化为（</a:t>
            </a:r>
            <a:r>
              <a:rPr lang="en-US" altLang="zh-CN" sz="4000">
                <a:latin typeface="黑体" pitchFamily="49" charset="-122"/>
                <a:ea typeface="黑体" panose="02010609060101010101" pitchFamily="49" charset="-122"/>
              </a:rPr>
              <a:t> </a:t>
            </a:r>
            <a:r>
              <a:rPr lang="zh-CN" altLang="en-US" sz="4000">
                <a:latin typeface="黑体" pitchFamily="49" charset="-122"/>
                <a:ea typeface="黑体" panose="02010609060101010101" pitchFamily="49" charset="-122"/>
              </a:rPr>
              <a:t>）</a:t>
            </a:r>
            <a:endParaRPr lang="en-US" altLang="zh-CN" sz="4000">
              <a:latin typeface="黑体" pitchFamily="49" charset="-122"/>
              <a:ea typeface="黑体" panose="02010609060101010101" pitchFamily="49" charset="-122"/>
            </a:endParaRPr>
          </a:p>
          <a:p>
            <a:pPr lvl="0"/>
            <a:r>
              <a:rPr lang="en-US" altLang="zh-CN" sz="4000">
                <a:latin typeface="黑体" pitchFamily="49" charset="-122"/>
                <a:ea typeface="黑体" panose="02010609060101010101" pitchFamily="49" charset="-122"/>
              </a:rPr>
              <a:t>A.10 kg·m/s B.-10 kg·m/s</a:t>
            </a:r>
            <a:endParaRPr lang="en-US" altLang="zh-CN" sz="4000">
              <a:latin typeface="黑体" pitchFamily="49" charset="-122"/>
              <a:ea typeface="黑体" panose="02010609060101010101" pitchFamily="49" charset="-122"/>
            </a:endParaRPr>
          </a:p>
          <a:p>
            <a:pPr lvl="0"/>
            <a:r>
              <a:rPr lang="en-US" altLang="zh-CN" sz="4000">
                <a:latin typeface="黑体" pitchFamily="49" charset="-122"/>
                <a:ea typeface="黑体" panose="02010609060101010101" pitchFamily="49" charset="-122"/>
              </a:rPr>
              <a:t>C.40 kg·m/s D.-40 kg·m/s</a:t>
            </a:r>
            <a:endParaRPr lang="zh-CN" altLang="en-US" sz="4000">
              <a:latin typeface="黑体" pitchFamily="49" charset="-122"/>
              <a:ea typeface="黑体" panose="02010609060101010101" pitchFamily="49" charset="-122"/>
            </a:endParaRPr>
          </a:p>
        </p:txBody>
      </p:sp>
      <p:sp>
        <p:nvSpPr>
          <p:cNvPr id="34818" name="文本框 2" title=""/>
          <p:cNvSpPr txBox="1"/>
          <p:nvPr>
            <p:custDataLst>
              <p:tags r:id="rId4"/>
            </p:custDataLst>
          </p:nvPr>
        </p:nvSpPr>
        <p:spPr>
          <a:xfrm>
            <a:off x="4787900" y="4010025"/>
            <a:ext cx="3048000" cy="1014413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square"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1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1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1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1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1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</a:lstStyle>
          <a:p>
            <a:pPr lvl="0"/>
            <a:r>
              <a:rPr lang="en-US" altLang="zh-CN" sz="6000">
                <a:solidFill>
                  <a:srgbClr val="FF0000"/>
                </a:solidFill>
                <a:latin typeface="Arial" pitchFamily="34" charset="0"/>
              </a:rPr>
              <a:t>D</a:t>
            </a:r>
            <a:endParaRPr lang="en-US" altLang="zh-CN" sz="6000">
              <a:solidFill>
                <a:srgbClr val="FF0000"/>
              </a:solidFill>
              <a:latin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48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1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 title=""/>
        <p:cNvGrpSpPr/>
        <p:nvPr>
          <p:custDataLst>
            <p:tags r:id="rId2"/>
          </p:custDataLst>
        </p:nvPr>
      </p:nvGrpSpPr>
      <p:grpSpPr>
        <a:xfrm>
          <a:off x="0" y="0"/>
          <a:ext cx="0" cy="0"/>
        </a:xfrm>
      </p:grpSpPr>
      <p:sp>
        <p:nvSpPr>
          <p:cNvPr id="15361" name="文本框 3" title=""/>
          <p:cNvSpPr txBox="1"/>
          <p:nvPr>
            <p:custDataLst>
              <p:tags r:id="rId3"/>
            </p:custDataLst>
          </p:nvPr>
        </p:nvSpPr>
        <p:spPr>
          <a:xfrm>
            <a:off x="139700" y="104775"/>
            <a:ext cx="3048000" cy="3683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square"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1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1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1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1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1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</a:lstStyle>
          <a:p>
            <a:pPr lvl="0"/>
            <a:r>
              <a:rPr lang="zh-CN" altLang="en-US">
                <a:solidFill>
                  <a:srgbClr val="FF0000"/>
                </a:solidFill>
                <a:latin typeface="华文楷体" charset="-122"/>
                <a:ea typeface="华文楷体" charset="-122"/>
              </a:rPr>
              <a:t>课堂引入</a:t>
            </a:r>
            <a:endParaRPr lang="zh-CN" altLang="en-US">
              <a:solidFill>
                <a:srgbClr val="FF0000"/>
              </a:solidFill>
              <a:latin typeface="华文楷体" charset="-122"/>
              <a:ea typeface="华文楷体" charset="-122"/>
            </a:endParaRPr>
          </a:p>
        </p:txBody>
      </p:sp>
      <p:sp>
        <p:nvSpPr>
          <p:cNvPr id="15362" name="文本框 4" title=""/>
          <p:cNvSpPr txBox="1"/>
          <p:nvPr>
            <p:custDataLst>
              <p:tags r:id="rId4"/>
            </p:custDataLst>
          </p:nvPr>
        </p:nvSpPr>
        <p:spPr>
          <a:xfrm>
            <a:off x="211138" y="774700"/>
            <a:ext cx="8712200" cy="45243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square"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1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1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1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1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1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</a:lstStyle>
          <a:p>
            <a:pPr lvl="0"/>
            <a:r>
              <a:rPr lang="zh-CN" altLang="en-US" sz="3600">
                <a:latin typeface="华文仿宋" charset="-122"/>
                <a:ea typeface="华文仿宋" charset="-122"/>
              </a:rPr>
              <a:t>碰撞随处可见，生活中常见的碰撞现象有哪些？</a:t>
            </a:r>
            <a:endParaRPr lang="zh-CN" altLang="en-US" sz="3600">
              <a:latin typeface="华文仿宋" charset="-122"/>
              <a:ea typeface="华文仿宋" charset="-122"/>
            </a:endParaRPr>
          </a:p>
          <a:p>
            <a:pPr lvl="0"/>
            <a:endParaRPr lang="zh-CN" altLang="en-US" sz="3600">
              <a:latin typeface="华文仿宋" charset="-122"/>
              <a:ea typeface="华文仿宋" charset="-122"/>
            </a:endParaRPr>
          </a:p>
          <a:p>
            <a:pPr lvl="0"/>
            <a:endParaRPr lang="zh-CN" altLang="en-US" sz="3600">
              <a:latin typeface="华文仿宋" charset="-122"/>
              <a:ea typeface="华文仿宋" charset="-122"/>
            </a:endParaRPr>
          </a:p>
          <a:p>
            <a:pPr lvl="0"/>
            <a:endParaRPr lang="zh-CN" altLang="en-US" sz="3600">
              <a:latin typeface="华文仿宋" charset="-122"/>
              <a:ea typeface="华文仿宋" charset="-122"/>
            </a:endParaRPr>
          </a:p>
          <a:p>
            <a:pPr lvl="0"/>
            <a:endParaRPr lang="zh-CN" altLang="en-US" sz="3600">
              <a:latin typeface="华文仿宋" charset="-122"/>
              <a:ea typeface="华文仿宋" charset="-122"/>
            </a:endParaRPr>
          </a:p>
          <a:p>
            <a:pPr lvl="0"/>
            <a:r>
              <a:rPr lang="zh-CN" altLang="en-US" sz="3600">
                <a:latin typeface="华文仿宋" charset="-122"/>
                <a:ea typeface="华文仿宋" charset="-122"/>
              </a:rPr>
              <a:t>与其他物理问题研究一致，如机械能守恒定律，碰撞的研究从遵循一个不变量开始</a:t>
            </a:r>
            <a:endParaRPr lang="zh-CN" altLang="en-US" sz="3600">
              <a:latin typeface="华文仿宋" charset="-122"/>
              <a:ea typeface="华文仿宋" charset="-122"/>
            </a:endParaRPr>
          </a:p>
        </p:txBody>
      </p:sp>
      <p:pic>
        <p:nvPicPr>
          <p:cNvPr id="15363" name="图片 5" title="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606425" y="2136775"/>
            <a:ext cx="2624138" cy="1584325"/>
          </a:xfrm>
          <a:prstGeom prst="rect">
            <a:avLst/>
          </a:prstGeom>
          <a:noFill/>
          <a:ln>
            <a:noFill/>
            <a:miter lim="800000"/>
          </a:ln>
        </p:spPr>
      </p:pic>
      <p:pic>
        <p:nvPicPr>
          <p:cNvPr id="15364" name="图片 6" title=""/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7"/>
          <a:stretch>
            <a:fillRect/>
          </a:stretch>
        </p:blipFill>
        <p:spPr>
          <a:xfrm>
            <a:off x="3635375" y="2136775"/>
            <a:ext cx="3609975" cy="1527175"/>
          </a:xfrm>
          <a:prstGeom prst="rect">
            <a:avLst/>
          </a:prstGeom>
          <a:noFill/>
          <a:ln>
            <a:noFill/>
            <a:miter lim="800000"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53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5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536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 title=""/>
        <p:cNvGrpSpPr/>
        <p:nvPr>
          <p:custDataLst>
            <p:tags r:id="rId2"/>
          </p:custDataLst>
        </p:nvPr>
      </p:nvGrpSpPr>
      <p:grpSpPr>
        <a:xfrm>
          <a:off x="0" y="0"/>
          <a:ext cx="0" cy="0"/>
        </a:xfrm>
      </p:grpSpPr>
      <p:sp>
        <p:nvSpPr>
          <p:cNvPr id="35841" name="文本框 1" title=""/>
          <p:cNvSpPr txBox="1"/>
          <p:nvPr>
            <p:custDataLst>
              <p:tags r:id="rId3"/>
            </p:custDataLst>
          </p:nvPr>
        </p:nvSpPr>
        <p:spPr>
          <a:xfrm>
            <a:off x="4763" y="0"/>
            <a:ext cx="9139237" cy="3732213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square" anchor="t" anchorCtr="0"/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1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1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1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1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1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</a:lstStyle>
          <a:p>
            <a:pPr lvl="0"/>
            <a:r>
              <a:rPr lang="zh-CN" altLang="en-US" sz="2400">
                <a:latin typeface="黑体" pitchFamily="49" charset="-122"/>
                <a:ea typeface="黑体" panose="02010609060101010101" pitchFamily="49" charset="-122"/>
              </a:rPr>
              <a:t>练3：如图所示，在光滑水平面上，有质量分别为2m和m的4、B两滑块，它们中间夹着一根处于压缩状态的轻质弹簧，由于被一根细绳拉着处于静止状态。当剪断细绳，在两滑块脱离弹簧之后，下述说法正确的是（ ）</a:t>
            </a:r>
            <a:endParaRPr lang="zh-CN" altLang="en-US" sz="2400">
              <a:latin typeface="黑体" pitchFamily="49" charset="-122"/>
              <a:ea typeface="黑体" panose="02010609060101010101" pitchFamily="49" charset="-122"/>
            </a:endParaRPr>
          </a:p>
        </p:txBody>
      </p:sp>
      <p:pic>
        <p:nvPicPr>
          <p:cNvPr id="35842" name="图片 2" title="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4">
            <a:lum bright="-18000" contrast="36000"/>
          </a:blip>
          <a:stretch>
            <a:fillRect/>
          </a:stretch>
        </p:blipFill>
        <p:spPr>
          <a:xfrm>
            <a:off x="1282700" y="1644650"/>
            <a:ext cx="5953125" cy="3905250"/>
          </a:xfrm>
          <a:prstGeom prst="rect">
            <a:avLst/>
          </a:prstGeom>
          <a:noFill/>
          <a:ln>
            <a:noFill/>
            <a:miter lim="800000"/>
          </a:ln>
        </p:spPr>
      </p:pic>
      <p:sp>
        <p:nvSpPr>
          <p:cNvPr id="35843" name="文本框 3" title=""/>
          <p:cNvSpPr txBox="1"/>
          <p:nvPr>
            <p:custDataLst>
              <p:tags r:id="rId6"/>
            </p:custDataLst>
          </p:nvPr>
        </p:nvSpPr>
        <p:spPr>
          <a:xfrm>
            <a:off x="6300788" y="1776413"/>
            <a:ext cx="3048000" cy="1014412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square"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1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1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1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1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1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</a:lstStyle>
          <a:p>
            <a:pPr lvl="0"/>
            <a:r>
              <a:rPr lang="en-US" altLang="zh-CN" sz="6000">
                <a:solidFill>
                  <a:srgbClr val="FF0000"/>
                </a:solidFill>
                <a:latin typeface="Arial" pitchFamily="34" charset="0"/>
              </a:rPr>
              <a:t>A</a:t>
            </a:r>
            <a:endParaRPr lang="en-US" altLang="zh-CN" sz="6000">
              <a:solidFill>
                <a:srgbClr val="FF0000"/>
              </a:solidFill>
              <a:latin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58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 title=""/>
        <p:cNvGrpSpPr/>
        <p:nvPr>
          <p:custDataLst>
            <p:tags r:id="rId2"/>
          </p:custDataLst>
        </p:nvPr>
      </p:nvGrpSpPr>
      <p:grpSpPr>
        <a:xfrm>
          <a:off x="0" y="0"/>
          <a:ext cx="0" cy="0"/>
        </a:xfrm>
      </p:grpSpPr>
      <p:sp>
        <p:nvSpPr>
          <p:cNvPr id="16385" name="文本框 1" title=""/>
          <p:cNvSpPr txBox="1"/>
          <p:nvPr>
            <p:custDataLst>
              <p:tags r:id="rId3"/>
            </p:custDataLst>
          </p:nvPr>
        </p:nvSpPr>
        <p:spPr>
          <a:xfrm>
            <a:off x="250825" y="193675"/>
            <a:ext cx="8489950" cy="156845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square"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1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1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1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1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1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</a:lstStyle>
          <a:p>
            <a:pPr marL="0" lvl="0" indent="558800" algn="just" defTabSz="266700"/>
            <a:r>
              <a:rPr lang="zh-CN" altLang="en-US" sz="2400">
                <a:latin typeface="华文仿宋" charset="-122"/>
                <a:ea typeface="华文仿宋" charset="-122"/>
              </a:rPr>
              <a:t>用如图所示的装置可以完成“探究碰撞中的不变量”实验．若实验中选取的</a:t>
            </a:r>
            <a:r>
              <a:rPr lang="en-US" altLang="zh-CN" sz="2400" i="1">
                <a:latin typeface="华文仿宋" charset="-122"/>
                <a:ea typeface="华文仿宋" charset="-122"/>
              </a:rPr>
              <a:t>A</a:t>
            </a:r>
            <a:r>
              <a:rPr lang="zh-CN" altLang="en-US" sz="2400">
                <a:latin typeface="华文仿宋" charset="-122"/>
                <a:ea typeface="华文仿宋" charset="-122"/>
              </a:rPr>
              <a:t>、</a:t>
            </a:r>
            <a:r>
              <a:rPr lang="en-US" altLang="zh-CN" sz="2400" i="1">
                <a:latin typeface="华文仿宋" charset="-122"/>
                <a:ea typeface="华文仿宋" charset="-122"/>
              </a:rPr>
              <a:t>B</a:t>
            </a:r>
            <a:r>
              <a:rPr lang="zh-CN" altLang="en-US" sz="2400">
                <a:latin typeface="华文仿宋" charset="-122"/>
                <a:ea typeface="华文仿宋" charset="-122"/>
              </a:rPr>
              <a:t>两球半径相同，为了使</a:t>
            </a:r>
            <a:r>
              <a:rPr lang="en-US" altLang="zh-CN" sz="2400" i="1">
                <a:latin typeface="华文仿宋" charset="-122"/>
                <a:ea typeface="华文仿宋" charset="-122"/>
              </a:rPr>
              <a:t>A</a:t>
            </a:r>
            <a:r>
              <a:rPr lang="zh-CN" altLang="en-US" sz="2400">
                <a:latin typeface="华文仿宋" charset="-122"/>
                <a:ea typeface="华文仿宋" charset="-122"/>
              </a:rPr>
              <a:t>、</a:t>
            </a:r>
            <a:r>
              <a:rPr lang="en-US" altLang="zh-CN" sz="2400" i="1">
                <a:latin typeface="华文仿宋" charset="-122"/>
                <a:ea typeface="华文仿宋" charset="-122"/>
              </a:rPr>
              <a:t>B</a:t>
            </a:r>
            <a:r>
              <a:rPr lang="zh-CN" altLang="en-US" sz="2400">
                <a:latin typeface="华文仿宋" charset="-122"/>
                <a:ea typeface="华文仿宋" charset="-122"/>
              </a:rPr>
              <a:t>发生一维碰撞，应使两球悬线长度，悬点</a:t>
            </a:r>
            <a:r>
              <a:rPr lang="en-US" altLang="zh-CN" sz="2400" i="1">
                <a:latin typeface="华文仿宋" charset="-122"/>
                <a:ea typeface="华文仿宋" charset="-122"/>
              </a:rPr>
              <a:t>O</a:t>
            </a:r>
            <a:r>
              <a:rPr lang="en-US" altLang="zh-CN" sz="2400" baseline="-25000">
                <a:latin typeface="华文仿宋" charset="-122"/>
                <a:ea typeface="华文仿宋" charset="-122"/>
              </a:rPr>
              <a:t>1</a:t>
            </a:r>
            <a:r>
              <a:rPr lang="zh-CN" altLang="en-US" sz="2400">
                <a:latin typeface="华文仿宋" charset="-122"/>
                <a:ea typeface="华文仿宋" charset="-122"/>
              </a:rPr>
              <a:t>、</a:t>
            </a:r>
            <a:r>
              <a:rPr lang="en-US" altLang="zh-CN" sz="2400" i="1">
                <a:latin typeface="华文仿宋" charset="-122"/>
                <a:ea typeface="华文仿宋" charset="-122"/>
              </a:rPr>
              <a:t>O</a:t>
            </a:r>
            <a:r>
              <a:rPr lang="en-US" altLang="zh-CN" sz="2400" baseline="-25000">
                <a:latin typeface="华文仿宋" charset="-122"/>
                <a:ea typeface="华文仿宋" charset="-122"/>
              </a:rPr>
              <a:t>2</a:t>
            </a:r>
            <a:r>
              <a:rPr lang="zh-CN" altLang="en-US" sz="2400">
                <a:latin typeface="华文仿宋" charset="-122"/>
                <a:ea typeface="华文仿宋" charset="-122"/>
              </a:rPr>
              <a:t>之间的距离等于球的直径．</a:t>
            </a:r>
            <a:endParaRPr lang="zh-CN" altLang="en-US" sz="2400">
              <a:latin typeface="华文仿宋" charset="-122"/>
              <a:ea typeface="华文仿宋" charset="-122"/>
            </a:endParaRPr>
          </a:p>
        </p:txBody>
      </p:sp>
      <p:pic>
        <p:nvPicPr>
          <p:cNvPr id="16386" name="图片 -2147482624" title="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2555875" y="1776413"/>
            <a:ext cx="4035425" cy="3549650"/>
          </a:xfrm>
          <a:prstGeom prst="rect">
            <a:avLst/>
          </a:prstGeom>
          <a:noFill/>
          <a:ln>
            <a:noFill/>
            <a:miter lim="800000"/>
          </a:ln>
        </p:spPr>
      </p:pic>
    </p:spTree>
  </p:cSld>
  <p:clrMapOvr>
    <a:masterClrMapping/>
  </p:clrMapOvr>
  <p:transition/>
  <p:timing/>
</p:sld>
</file>

<file path=ppt/slides/slide4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 title=""/>
        <p:cNvGrpSpPr/>
        <p:nvPr>
          <p:custDataLst>
            <p:tags r:id="rId2"/>
          </p:custDataLst>
        </p:nvPr>
      </p:nvGrpSpPr>
      <p:grpSpPr>
        <a:xfrm>
          <a:off x="0" y="0"/>
          <a:ext cx="0" cy="0"/>
        </a:xfrm>
      </p:grpSpPr>
      <p:sp>
        <p:nvSpPr>
          <p:cNvPr id="17409" name="文本框 1" title=""/>
          <p:cNvSpPr txBox="1"/>
          <p:nvPr>
            <p:custDataLst>
              <p:tags r:id="rId3"/>
            </p:custDataLst>
          </p:nvPr>
        </p:nvSpPr>
        <p:spPr>
          <a:xfrm>
            <a:off x="250825" y="193675"/>
            <a:ext cx="8489950" cy="2398713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square"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1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1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1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1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1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</a:lstStyle>
          <a:p>
            <a:pPr lvl="0" fontAlgn="base">
              <a:lnSpc>
                <a:spcPct val="125000"/>
              </a:lnSpc>
            </a:pPr>
            <a:r>
              <a:rPr lang="zh-CN" altLang="en-US" sz="240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</a:rPr>
              <a:t>【实验步骤】</a:t>
            </a:r>
            <a:r>
              <a:rPr lang="zh-CN" altLang="en-US" sz="2400">
                <a:latin typeface="Times New Roman" pitchFamily="18" charset="0"/>
                <a:ea typeface="黑体" panose="02010609060101010101" pitchFamily="49" charset="-122"/>
              </a:rPr>
              <a:t>如图所示，A、B是两个悬挂起来的钢球，质量相等。使B球静止，拉起A球，放开A后与B碰撞。将上面实验中的A球换成大小相同的C球，使C球质量大于B球质量，用手拉起C球至某一高度后放开，撞击静止的B球。然后拉起B至某一高度后放开，撞击静止的B球。观察两球碰撞后速度变化。</a:t>
            </a:r>
            <a:endParaRPr lang="zh-CN" altLang="en-US" sz="2400">
              <a:latin typeface="华文仿宋" charset="-122"/>
              <a:ea typeface="华文仿宋" charset="-122"/>
            </a:endParaRPr>
          </a:p>
        </p:txBody>
      </p:sp>
      <p:pic>
        <p:nvPicPr>
          <p:cNvPr id="17410" name="图片 -2147482624" title="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5" r:link="rId4"/>
          <a:stretch>
            <a:fillRect/>
          </a:stretch>
        </p:blipFill>
        <p:spPr>
          <a:xfrm>
            <a:off x="2771775" y="2592388"/>
            <a:ext cx="3244850" cy="2854325"/>
          </a:xfrm>
          <a:prstGeom prst="rect">
            <a:avLst/>
          </a:prstGeom>
          <a:noFill/>
          <a:ln>
            <a:noFill/>
            <a:miter lim="800000"/>
          </a:ln>
        </p:spPr>
      </p:pic>
    </p:spTree>
  </p:cSld>
  <p:clrMapOvr>
    <a:masterClrMapping/>
  </p:clrMapOvr>
  <p:transition/>
  <p:timing/>
</p:sld>
</file>

<file path=ppt/slides/slide5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 title=""/>
        <p:cNvGrpSpPr/>
        <p:nvPr>
          <p:custDataLst>
            <p:tags r:id="rId2"/>
          </p:custDataLst>
        </p:nvPr>
      </p:nvGrpSpPr>
      <p:grpSpPr>
        <a:xfrm>
          <a:off x="0" y="0"/>
          <a:ext cx="0" cy="0"/>
        </a:xfrm>
      </p:grpSpPr>
      <p:sp>
        <p:nvSpPr>
          <p:cNvPr id="18433" name="文本框 1" title=""/>
          <p:cNvSpPr txBox="1"/>
          <p:nvPr>
            <p:custDataLst>
              <p:tags r:id="rId3"/>
            </p:custDataLst>
          </p:nvPr>
        </p:nvSpPr>
        <p:spPr>
          <a:xfrm>
            <a:off x="250825" y="193675"/>
            <a:ext cx="8489950" cy="3322638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square"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1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1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1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1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1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</a:lstStyle>
          <a:p>
            <a:pPr lvl="0" fontAlgn="base">
              <a:lnSpc>
                <a:spcPct val="125000"/>
              </a:lnSpc>
            </a:pPr>
            <a:r>
              <a:rPr lang="zh-CN" altLang="zh-CN" sz="2400" b="0">
                <a:solidFill>
                  <a:srgbClr val="FF0000"/>
                </a:solidFill>
                <a:latin typeface="微软雅黑" charset="-122"/>
                <a:ea typeface="微软雅黑" charset="-122"/>
              </a:rPr>
              <a:t>【实验现象】</a:t>
            </a:r>
            <a:endParaRPr lang="zh-CN" altLang="zh-CN" sz="2400" b="0">
              <a:solidFill>
                <a:srgbClr val="FF0000"/>
              </a:solidFill>
              <a:latin typeface="微软雅黑" charset="-122"/>
              <a:ea typeface="微软雅黑" charset="-122"/>
            </a:endParaRPr>
          </a:p>
          <a:p>
            <a:pPr lvl="0" fontAlgn="base">
              <a:lnSpc>
                <a:spcPct val="125000"/>
              </a:lnSpc>
            </a:pPr>
            <a:r>
              <a:rPr lang="zh-CN" altLang="en-US" sz="2400">
                <a:latin typeface="Times New Roman" pitchFamily="18" charset="0"/>
                <a:ea typeface="黑体" panose="02010609060101010101" pitchFamily="49" charset="-122"/>
              </a:rPr>
              <a:t>（</a:t>
            </a:r>
            <a:r>
              <a:rPr lang="en-US" altLang="zh-CN" sz="2400">
                <a:latin typeface="Times New Roman" pitchFamily="18" charset="0"/>
                <a:ea typeface="黑体" panose="02010609060101010101" pitchFamily="49" charset="-122"/>
              </a:rPr>
              <a:t>1</a:t>
            </a:r>
            <a:r>
              <a:rPr lang="zh-CN" altLang="en-US" sz="2400">
                <a:latin typeface="Times New Roman" pitchFamily="18" charset="0"/>
                <a:ea typeface="黑体" panose="02010609060101010101" pitchFamily="49" charset="-122"/>
              </a:rPr>
              <a:t>）</a:t>
            </a:r>
            <a:r>
              <a:rPr lang="en-US" altLang="zh-CN" sz="240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</a:rPr>
              <a:t>A</a:t>
            </a:r>
            <a:r>
              <a:rPr lang="zh-CN" altLang="en-US" sz="240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</a:rPr>
              <a:t>与</a:t>
            </a:r>
            <a:r>
              <a:rPr lang="en-US" altLang="zh-CN" sz="240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</a:rPr>
              <a:t>B</a:t>
            </a:r>
            <a:r>
              <a:rPr lang="zh-CN" altLang="en-US" sz="2400">
                <a:latin typeface="Times New Roman" pitchFamily="18" charset="0"/>
                <a:ea typeface="黑体" panose="02010609060101010101" pitchFamily="49" charset="-122"/>
              </a:rPr>
              <a:t>碰撞后 A 球停止运动而静止，</a:t>
            </a:r>
            <a:r>
              <a:rPr lang="zh-CN" altLang="en-US" sz="240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</a:rPr>
              <a:t>B 球</a:t>
            </a:r>
            <a:r>
              <a:rPr lang="zh-CN" altLang="en-US" sz="2400">
                <a:latin typeface="Times New Roman" pitchFamily="18" charset="0"/>
                <a:ea typeface="黑体" panose="02010609060101010101" pitchFamily="49" charset="-122"/>
              </a:rPr>
              <a:t>开始运动，最终摆到和 </a:t>
            </a:r>
            <a:r>
              <a:rPr lang="zh-CN" altLang="en-US" sz="240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</a:rPr>
              <a:t>A 球拉起时同样的高度</a:t>
            </a:r>
            <a:r>
              <a:rPr lang="zh-CN" altLang="en-US" sz="2400">
                <a:latin typeface="Times New Roman" pitchFamily="18" charset="0"/>
                <a:ea typeface="黑体" panose="02010609060101010101" pitchFamily="49" charset="-122"/>
              </a:rPr>
              <a:t>。说明A、B两球碰撞后，A的速度传递给了B。</a:t>
            </a:r>
            <a:endParaRPr lang="zh-CN" altLang="en-US" sz="2400">
              <a:latin typeface="Times New Roman" pitchFamily="18" charset="0"/>
              <a:ea typeface="黑体" panose="02010609060101010101" pitchFamily="49" charset="-122"/>
            </a:endParaRPr>
          </a:p>
          <a:p>
            <a:pPr lvl="0" fontAlgn="base">
              <a:lnSpc>
                <a:spcPct val="125000"/>
              </a:lnSpc>
            </a:pPr>
            <a:r>
              <a:rPr lang="zh-CN" altLang="en-US" sz="2400">
                <a:latin typeface="Times New Roman" pitchFamily="18" charset="0"/>
                <a:ea typeface="黑体" panose="02010609060101010101" pitchFamily="49" charset="-122"/>
              </a:rPr>
              <a:t>（</a:t>
            </a:r>
            <a:r>
              <a:rPr lang="en-US" altLang="zh-CN" sz="2400">
                <a:latin typeface="Times New Roman" pitchFamily="18" charset="0"/>
                <a:ea typeface="黑体" panose="02010609060101010101" pitchFamily="49" charset="-122"/>
              </a:rPr>
              <a:t>2</a:t>
            </a:r>
            <a:r>
              <a:rPr lang="zh-CN" altLang="en-US" sz="2400">
                <a:latin typeface="Times New Roman" pitchFamily="18" charset="0"/>
                <a:ea typeface="黑体" panose="02010609060101010101" pitchFamily="49" charset="-122"/>
              </a:rPr>
              <a:t>）</a:t>
            </a:r>
            <a:r>
              <a:rPr lang="zh-CN" sz="240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</a:rPr>
              <a:t>B与C碰撞后</a:t>
            </a:r>
            <a:r>
              <a:rPr lang="zh-CN" sz="2400">
                <a:latin typeface="Times New Roman" pitchFamily="18" charset="0"/>
                <a:ea typeface="黑体" panose="02010609060101010101" pitchFamily="49" charset="-122"/>
              </a:rPr>
              <a:t>，B</a:t>
            </a:r>
            <a:r>
              <a:rPr lang="zh-CN" altLang="zh-CN" sz="2400">
                <a:latin typeface="Times New Roman" pitchFamily="18" charset="0"/>
                <a:ea typeface="黑体" panose="02010609060101010101" pitchFamily="49" charset="-122"/>
              </a:rPr>
              <a:t>球</a:t>
            </a:r>
            <a:r>
              <a:rPr lang="zh-CN" sz="2400">
                <a:latin typeface="Times New Roman" pitchFamily="18" charset="0"/>
                <a:ea typeface="黑体" panose="02010609060101010101" pitchFamily="49" charset="-122"/>
              </a:rPr>
              <a:t>摆起的最大高度</a:t>
            </a:r>
            <a:r>
              <a:rPr lang="zh-CN" sz="240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</a:rPr>
              <a:t>大于</a:t>
            </a:r>
            <a:r>
              <a:rPr lang="zh-CN" sz="2400">
                <a:latin typeface="Times New Roman" pitchFamily="18" charset="0"/>
                <a:ea typeface="黑体" panose="02010609060101010101" pitchFamily="49" charset="-122"/>
              </a:rPr>
              <a:t>C球被拉起时的高度，碰撞后B球获得较大的速度</a:t>
            </a:r>
            <a:r>
              <a:rPr lang="zh-CN" altLang="zh-CN" sz="2400">
                <a:latin typeface="Times New Roman" pitchFamily="18" charset="0"/>
                <a:ea typeface="黑体" panose="02010609060101010101" pitchFamily="49" charset="-122"/>
              </a:rPr>
              <a:t>。</a:t>
            </a:r>
            <a:endParaRPr lang="zh-CN" sz="2400">
              <a:latin typeface="Times New Roman" pitchFamily="18" charset="0"/>
              <a:ea typeface="黑体" panose="02010609060101010101" pitchFamily="49" charset="-122"/>
            </a:endParaRPr>
          </a:p>
          <a:p>
            <a:pPr lvl="0" fontAlgn="base">
              <a:lnSpc>
                <a:spcPct val="125000"/>
              </a:lnSpc>
            </a:pPr>
            <a:endParaRPr lang="zh-CN" altLang="en-US" sz="2400">
              <a:latin typeface="Times New Roman" pitchFamily="18" charset="0"/>
              <a:ea typeface="黑体" panose="02010609060101010101" pitchFamily="49" charset="-122"/>
            </a:endParaRPr>
          </a:p>
        </p:txBody>
      </p:sp>
      <p:pic>
        <p:nvPicPr>
          <p:cNvPr id="18434" name="图片 -2147482624" title="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5" r:link="rId4"/>
          <a:stretch>
            <a:fillRect/>
          </a:stretch>
        </p:blipFill>
        <p:spPr>
          <a:xfrm>
            <a:off x="5076825" y="2641600"/>
            <a:ext cx="3243263" cy="2854325"/>
          </a:xfrm>
          <a:prstGeom prst="rect">
            <a:avLst/>
          </a:prstGeom>
          <a:noFill/>
          <a:ln>
            <a:noFill/>
            <a:miter lim="800000"/>
          </a:ln>
        </p:spPr>
      </p:pic>
    </p:spTree>
  </p:cSld>
  <p:clrMapOvr>
    <a:masterClrMapping/>
  </p:clrMapOvr>
  <p:transition/>
  <p:timing/>
</p:sld>
</file>

<file path=ppt/slides/slide6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 title=""/>
        <p:cNvGrpSpPr/>
        <p:nvPr>
          <p:custDataLst>
            <p:tags r:id="rId2"/>
          </p:custDataLst>
        </p:nvPr>
      </p:nvGrpSpPr>
      <p:grpSpPr>
        <a:xfrm>
          <a:off x="0" y="0"/>
          <a:ext cx="0" cy="0"/>
        </a:xfrm>
      </p:grpSpPr>
      <p:sp>
        <p:nvSpPr>
          <p:cNvPr id="19457" name="文本框 1" title=""/>
          <p:cNvSpPr txBox="1"/>
          <p:nvPr>
            <p:custDataLst>
              <p:tags r:id="rId3"/>
            </p:custDataLst>
          </p:nvPr>
        </p:nvSpPr>
        <p:spPr>
          <a:xfrm>
            <a:off x="107950" y="265113"/>
            <a:ext cx="8701088" cy="4398962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square"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1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1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1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1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1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</a:lstStyle>
          <a:p>
            <a:pPr marL="0" lvl="0" indent="558800" algn="just" defTabSz="266700"/>
            <a:r>
              <a:rPr lang="zh-CN" altLang="en-US" sz="2800">
                <a:latin typeface="Times New Roman"/>
                <a:ea typeface="黑体" panose="02010609060101010101" pitchFamily="49" charset="-122"/>
              </a:rPr>
              <a:t>上述实验步骤与实验现象说明：</a:t>
            </a:r>
            <a:endParaRPr lang="zh-CN" altLang="en-US" sz="2800">
              <a:latin typeface="Times New Roman"/>
              <a:ea typeface="黑体" panose="02010609060101010101" pitchFamily="49" charset="-122"/>
            </a:endParaRPr>
          </a:p>
          <a:p>
            <a:pPr marL="0" lvl="0" indent="558800" algn="just" defTabSz="266700"/>
            <a:endParaRPr lang="zh-CN" altLang="en-US" sz="2800">
              <a:latin typeface="Times New Roman"/>
              <a:ea typeface="黑体" panose="02010609060101010101" pitchFamily="49" charset="-122"/>
            </a:endParaRPr>
          </a:p>
          <a:p>
            <a:pPr marL="0" lvl="0" indent="558800" algn="just" defTabSz="266700"/>
            <a:r>
              <a:rPr lang="en-US" altLang="zh-CN" sz="2800">
                <a:latin typeface="Times New Roman"/>
                <a:ea typeface="黑体" panose="02010609060101010101" pitchFamily="49" charset="-122"/>
              </a:rPr>
              <a:t>1.</a:t>
            </a:r>
            <a:r>
              <a:rPr lang="zh-CN" altLang="en-US" sz="2800">
                <a:latin typeface="Times New Roman"/>
                <a:ea typeface="黑体" panose="02010609060101010101" pitchFamily="49" charset="-122"/>
              </a:rPr>
              <a:t>要想找到守恒量，需要测量两个相互碰撞物体的质量和碰撞前后的速度。</a:t>
            </a:r>
            <a:endParaRPr lang="zh-CN" altLang="en-US" sz="2800">
              <a:latin typeface="Times New Roman"/>
              <a:ea typeface="黑体" panose="02010609060101010101" pitchFamily="49" charset="-122"/>
            </a:endParaRPr>
          </a:p>
          <a:p>
            <a:pPr marL="0" lvl="0" indent="558800" algn="just" defTabSz="266700"/>
            <a:endParaRPr lang="zh-CN" altLang="en-US" sz="2800">
              <a:latin typeface="Times New Roman"/>
              <a:ea typeface="黑体" panose="02010609060101010101" pitchFamily="49" charset="-122"/>
            </a:endParaRPr>
          </a:p>
          <a:p>
            <a:pPr marL="0" lvl="0" indent="558800" algn="just" defTabSz="266700"/>
            <a:r>
              <a:rPr lang="en-US" altLang="zh-CN" sz="2800">
                <a:latin typeface="Times New Roman"/>
                <a:ea typeface="黑体" panose="02010609060101010101" pitchFamily="49" charset="-122"/>
              </a:rPr>
              <a:t>2.</a:t>
            </a:r>
            <a:r>
              <a:rPr lang="zh-CN" altLang="en-US" sz="2800">
                <a:latin typeface="Times New Roman"/>
                <a:ea typeface="黑体" panose="02010609060101010101" pitchFamily="49" charset="-122"/>
              </a:rPr>
              <a:t>为了方便实验操作和结果分析，我们在测量速度时，应如何？</a:t>
            </a:r>
            <a:endParaRPr lang="zh-CN" altLang="en-US" sz="2800">
              <a:latin typeface="Times New Roman"/>
              <a:ea typeface="黑体" panose="02010609060101010101" pitchFamily="49" charset="-122"/>
            </a:endParaRPr>
          </a:p>
          <a:p>
            <a:pPr marL="0" lvl="0" indent="558800" algn="just" defTabSz="266700"/>
            <a:endParaRPr lang="zh-CN" altLang="en-US" sz="2800">
              <a:latin typeface="Times New Roman"/>
              <a:ea typeface="黑体" panose="02010609060101010101" pitchFamily="49" charset="-122"/>
            </a:endParaRPr>
          </a:p>
          <a:p>
            <a:pPr marL="0" lvl="0" indent="558800" algn="just" defTabSz="266700"/>
            <a:r>
              <a:rPr lang="zh-CN" altLang="en-US" sz="2800">
                <a:latin typeface="Times New Roman"/>
                <a:ea typeface="黑体" panose="02010609060101010101" pitchFamily="49" charset="-122"/>
              </a:rPr>
              <a:t>答：尽可能让两个物体碰撞前沿同一直线运动，碰撞后仍沿这条直线运动（一维碰撞）</a:t>
            </a:r>
            <a:endParaRPr lang="zh-CN" altLang="en-US" sz="2800">
              <a:latin typeface="Times New Roman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1945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945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1945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 title=""/>
        <p:cNvGrpSpPr/>
        <p:nvPr>
          <p:custDataLst>
            <p:tags r:id="rId3"/>
          </p:custDataLst>
        </p:nvPr>
      </p:nvGrpSpPr>
      <p:grpSpPr>
        <a:xfrm>
          <a:off x="0" y="0"/>
          <a:ext cx="0" cy="0"/>
        </a:xfrm>
      </p:grpSpPr>
      <p:sp>
        <p:nvSpPr>
          <p:cNvPr id="20481" name="文本框 1" title=""/>
          <p:cNvSpPr txBox="1"/>
          <p:nvPr>
            <p:custDataLst>
              <p:tags r:id="rId4"/>
            </p:custDataLst>
          </p:nvPr>
        </p:nvSpPr>
        <p:spPr>
          <a:xfrm>
            <a:off x="179388" y="193675"/>
            <a:ext cx="8789987" cy="304482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square"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1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1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1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1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1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</a:lstStyle>
          <a:p>
            <a:pPr marL="0" lvl="0" indent="558800" algn="just" defTabSz="266700"/>
            <a:r>
              <a:rPr lang="zh-CN" altLang="en-US" sz="3200">
                <a:latin typeface="黑体" pitchFamily="49" charset="-122"/>
                <a:ea typeface="黑体" panose="02010609060101010101" pitchFamily="49" charset="-122"/>
              </a:rPr>
              <a:t>实验的基本思路：寻求不变量</a:t>
            </a:r>
            <a:endParaRPr lang="zh-CN" altLang="en-US" sz="3200">
              <a:latin typeface="黑体" pitchFamily="49" charset="-122"/>
              <a:ea typeface="黑体" panose="02010609060101010101" pitchFamily="49" charset="-122"/>
            </a:endParaRPr>
          </a:p>
          <a:p>
            <a:pPr marL="0" lvl="0" indent="558800" algn="just" defTabSz="266700"/>
            <a:r>
              <a:rPr lang="zh-CN" altLang="en-US" sz="3200">
                <a:latin typeface="华文仿宋" charset="-122"/>
                <a:ea typeface="华文仿宋" charset="-122"/>
              </a:rPr>
              <a:t>在一维碰撞的情况下，设两个物体的质量分别为</a:t>
            </a:r>
            <a:r>
              <a:rPr lang="en-US" altLang="zh-CN" sz="3200" i="1">
                <a:latin typeface="华文仿宋" charset="-122"/>
                <a:ea typeface="华文仿宋" charset="-122"/>
              </a:rPr>
              <a:t>m</a:t>
            </a:r>
            <a:r>
              <a:rPr lang="en-US" altLang="zh-CN" sz="3200" baseline="-25000">
                <a:latin typeface="华文仿宋" charset="-122"/>
                <a:ea typeface="华文仿宋" charset="-122"/>
              </a:rPr>
              <a:t>1</a:t>
            </a:r>
            <a:r>
              <a:rPr lang="zh-CN" altLang="en-US" sz="3200">
                <a:latin typeface="华文仿宋" charset="-122"/>
                <a:ea typeface="华文仿宋" charset="-122"/>
              </a:rPr>
              <a:t>、</a:t>
            </a:r>
            <a:r>
              <a:rPr lang="en-US" altLang="zh-CN" sz="3200" i="1">
                <a:latin typeface="华文仿宋" charset="-122"/>
                <a:ea typeface="华文仿宋" charset="-122"/>
              </a:rPr>
              <a:t>m</a:t>
            </a:r>
            <a:r>
              <a:rPr lang="en-US" altLang="zh-CN" sz="3200" baseline="-25000">
                <a:latin typeface="华文仿宋" charset="-122"/>
                <a:ea typeface="华文仿宋" charset="-122"/>
              </a:rPr>
              <a:t>2</a:t>
            </a:r>
            <a:r>
              <a:rPr lang="zh-CN" altLang="en-US" sz="3200">
                <a:latin typeface="华文仿宋" charset="-122"/>
                <a:ea typeface="华文仿宋" charset="-122"/>
              </a:rPr>
              <a:t>，碰撞前的速度分别为</a:t>
            </a:r>
            <a:r>
              <a:rPr lang="en-US" altLang="zh-CN" sz="3200" i="1">
                <a:latin typeface="华文仿宋" charset="-122"/>
                <a:ea typeface="华文仿宋" charset="-122"/>
              </a:rPr>
              <a:t>v</a:t>
            </a:r>
            <a:r>
              <a:rPr lang="en-US" altLang="zh-CN" sz="3200" baseline="-25000">
                <a:latin typeface="华文仿宋" charset="-122"/>
                <a:ea typeface="华文仿宋" charset="-122"/>
              </a:rPr>
              <a:t>1</a:t>
            </a:r>
            <a:r>
              <a:rPr lang="zh-CN" altLang="en-US" sz="3200">
                <a:latin typeface="华文仿宋" charset="-122"/>
                <a:ea typeface="华文仿宋" charset="-122"/>
              </a:rPr>
              <a:t>、</a:t>
            </a:r>
            <a:r>
              <a:rPr lang="en-US" altLang="zh-CN" sz="3200" i="1">
                <a:latin typeface="华文仿宋" charset="-122"/>
                <a:ea typeface="华文仿宋" charset="-122"/>
              </a:rPr>
              <a:t>v</a:t>
            </a:r>
            <a:r>
              <a:rPr lang="en-US" altLang="zh-CN" sz="3200" baseline="-25000">
                <a:latin typeface="华文仿宋" charset="-122"/>
                <a:ea typeface="华文仿宋" charset="-122"/>
              </a:rPr>
              <a:t>2</a:t>
            </a:r>
            <a:r>
              <a:rPr lang="zh-CN" altLang="en-US" sz="3200">
                <a:latin typeface="华文仿宋" charset="-122"/>
                <a:ea typeface="华文仿宋" charset="-122"/>
              </a:rPr>
              <a:t>，碰撞后的速度分别为</a:t>
            </a:r>
            <a:r>
              <a:rPr lang="en-US" altLang="zh-CN" sz="3200" i="1">
                <a:latin typeface="华文仿宋" charset="-122"/>
                <a:ea typeface="华文仿宋" charset="-122"/>
              </a:rPr>
              <a:t>v</a:t>
            </a:r>
            <a:r>
              <a:rPr lang="en-US" altLang="zh-CN" sz="3200">
                <a:latin typeface="华文仿宋" charset="-122"/>
                <a:ea typeface="华文仿宋" charset="-122"/>
              </a:rPr>
              <a:t>′</a:t>
            </a:r>
            <a:r>
              <a:rPr lang="en-US" altLang="zh-CN" sz="3200" baseline="-25000">
                <a:latin typeface="华文仿宋" charset="-122"/>
                <a:ea typeface="华文仿宋" charset="-122"/>
              </a:rPr>
              <a:t>1</a:t>
            </a:r>
            <a:r>
              <a:rPr lang="zh-CN" altLang="en-US" sz="3200">
                <a:latin typeface="华文仿宋" charset="-122"/>
                <a:ea typeface="华文仿宋" charset="-122"/>
              </a:rPr>
              <a:t>、</a:t>
            </a:r>
            <a:r>
              <a:rPr lang="en-US" altLang="zh-CN" sz="3200" i="1">
                <a:latin typeface="华文仿宋" charset="-122"/>
                <a:ea typeface="华文仿宋" charset="-122"/>
              </a:rPr>
              <a:t>v</a:t>
            </a:r>
            <a:r>
              <a:rPr lang="en-US" altLang="zh-CN" sz="3200">
                <a:latin typeface="华文仿宋" charset="-122"/>
                <a:ea typeface="华文仿宋" charset="-122"/>
              </a:rPr>
              <a:t>′</a:t>
            </a:r>
            <a:r>
              <a:rPr lang="en-US" altLang="zh-CN" sz="3200" baseline="-25000">
                <a:latin typeface="华文仿宋" charset="-122"/>
                <a:ea typeface="华文仿宋" charset="-122"/>
              </a:rPr>
              <a:t>2</a:t>
            </a:r>
            <a:r>
              <a:rPr lang="zh-CN" altLang="en-US" sz="3200">
                <a:latin typeface="华文仿宋" charset="-122"/>
                <a:ea typeface="华文仿宋" charset="-122"/>
              </a:rPr>
              <a:t>，如果速度的方向与我们设定的坐标轴的正方向一致，取正值，反之则取负值。</a:t>
            </a:r>
            <a:endParaRPr lang="zh-CN" altLang="en-US" sz="3200">
              <a:latin typeface="华文仿宋" charset="-122"/>
              <a:ea typeface="华文仿宋" charset="-122"/>
            </a:endParaRPr>
          </a:p>
        </p:txBody>
      </p:sp>
      <p:pic>
        <p:nvPicPr>
          <p:cNvPr id="20482" name="图片 1" title="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755650" y="3360738"/>
            <a:ext cx="7477125" cy="1662112"/>
          </a:xfrm>
          <a:prstGeom prst="rect">
            <a:avLst/>
          </a:prstGeom>
          <a:noFill/>
          <a:ln>
            <a:noFill/>
            <a:miter lim="800000"/>
          </a:ln>
        </p:spPr>
      </p:pic>
    </p:spTree>
  </p:cSld>
  <p:clrMapOvr>
    <a:masterClrMapping/>
  </p:clrMapOvr>
  <p:transition/>
  <p:timing/>
</p:sld>
</file>

<file path=ppt/slides/slide8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 title=""/>
        <p:cNvGrpSpPr/>
        <p:nvPr>
          <p:custDataLst>
            <p:tags r:id="rId3"/>
          </p:custDataLst>
        </p:nvPr>
      </p:nvGrpSpPr>
      <p:grpSpPr>
        <a:xfrm>
          <a:off x="0" y="0"/>
          <a:ext cx="0" cy="0"/>
        </a:xfrm>
      </p:grpSpPr>
      <p:sp>
        <p:nvSpPr>
          <p:cNvPr id="22529" name="文本框 1" title=""/>
          <p:cNvSpPr txBox="1"/>
          <p:nvPr>
            <p:custDataLst>
              <p:tags r:id="rId4"/>
            </p:custDataLst>
          </p:nvPr>
        </p:nvSpPr>
        <p:spPr>
          <a:xfrm>
            <a:off x="179388" y="193675"/>
            <a:ext cx="8789987" cy="156845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square"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1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1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1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1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1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</a:lstStyle>
          <a:p>
            <a:pPr marL="0" lvl="0" indent="558800" algn="just" defTabSz="266700"/>
            <a:r>
              <a:rPr lang="zh-CN" altLang="en-US" sz="3200">
                <a:latin typeface="黑体" pitchFamily="49" charset="-122"/>
                <a:ea typeface="黑体" panose="02010609060101010101" pitchFamily="49" charset="-122"/>
              </a:rPr>
              <a:t>实验设计：</a:t>
            </a:r>
            <a:endParaRPr lang="zh-CN" altLang="en-US" sz="3200">
              <a:latin typeface="黑体" pitchFamily="49" charset="-122"/>
              <a:ea typeface="黑体" panose="02010609060101010101" pitchFamily="49" charset="-122"/>
            </a:endParaRPr>
          </a:p>
          <a:p>
            <a:pPr marL="0" lvl="0" indent="558800" algn="just" defTabSz="266700"/>
            <a:r>
              <a:rPr lang="en-US" altLang="zh-CN" sz="3200">
                <a:latin typeface="华文仿宋" charset="-122"/>
                <a:ea typeface="华文仿宋" charset="-122"/>
              </a:rPr>
              <a:t>1.</a:t>
            </a:r>
            <a:r>
              <a:rPr lang="zh-CN" altLang="en-US" sz="3200">
                <a:latin typeface="华文仿宋" charset="-122"/>
                <a:ea typeface="华文仿宋" charset="-122"/>
              </a:rPr>
              <a:t>质量的测量：天平</a:t>
            </a:r>
            <a:endParaRPr lang="zh-CN" altLang="en-US" sz="3200">
              <a:latin typeface="华文仿宋" charset="-122"/>
              <a:ea typeface="华文仿宋" charset="-122"/>
            </a:endParaRPr>
          </a:p>
          <a:p>
            <a:pPr marL="0" lvl="0" indent="558800" algn="just" defTabSz="266700"/>
            <a:r>
              <a:rPr lang="en-US" altLang="zh-CN" sz="3200">
                <a:latin typeface="华文仿宋" charset="-122"/>
                <a:ea typeface="华文仿宋" charset="-122"/>
              </a:rPr>
              <a:t>2.</a:t>
            </a:r>
            <a:r>
              <a:rPr lang="zh-CN" altLang="en-US" sz="3200">
                <a:latin typeface="华文仿宋" charset="-122"/>
                <a:ea typeface="华文仿宋" charset="-122"/>
              </a:rPr>
              <a:t>速度的测量：</a:t>
            </a:r>
            <a:endParaRPr lang="zh-CN" altLang="en-US" sz="3200">
              <a:latin typeface="华文仿宋" charset="-122"/>
              <a:ea typeface="华文仿宋" charset="-122"/>
            </a:endParaRPr>
          </a:p>
        </p:txBody>
      </p:sp>
      <p:pic>
        <p:nvPicPr>
          <p:cNvPr id="22530" name="图片 1" title="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755650" y="3360738"/>
            <a:ext cx="7477125" cy="1662112"/>
          </a:xfrm>
          <a:prstGeom prst="rect">
            <a:avLst/>
          </a:prstGeom>
          <a:noFill/>
          <a:ln>
            <a:noFill/>
            <a:miter lim="800000"/>
          </a:ln>
        </p:spPr>
      </p:pic>
      <p:pic>
        <p:nvPicPr>
          <p:cNvPr id="22531" name="图片 2" title=""/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7"/>
          <a:stretch>
            <a:fillRect/>
          </a:stretch>
        </p:blipFill>
        <p:spPr>
          <a:xfrm>
            <a:off x="3563938" y="1416050"/>
            <a:ext cx="2028825" cy="1295400"/>
          </a:xfrm>
          <a:prstGeom prst="rect">
            <a:avLst/>
          </a:prstGeom>
          <a:noFill/>
          <a:ln>
            <a:noFill/>
            <a:miter lim="800000"/>
          </a:ln>
        </p:spPr>
      </p:pic>
      <p:pic>
        <p:nvPicPr>
          <p:cNvPr id="22532" name="图片 10" title=""/>
          <p:cNvPicPr>
            <a:picLocks noChangeAspect="1"/>
          </p:cNvPicPr>
          <p:nvPr>
            <p:custDataLst>
              <p:tags r:id="rId10"/>
            </p:custDataLst>
          </p:nvPr>
        </p:nvPicPr>
        <p:blipFill>
          <a:blip r:embed="rId9"/>
          <a:stretch>
            <a:fillRect/>
          </a:stretch>
        </p:blipFill>
        <p:spPr>
          <a:xfrm>
            <a:off x="5867400" y="1273175"/>
            <a:ext cx="2998788" cy="1817688"/>
          </a:xfrm>
          <a:prstGeom prst="rect">
            <a:avLst/>
          </a:prstGeom>
          <a:noFill/>
          <a:ln>
            <a:noFill/>
            <a:miter lim="800000"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25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25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 title=""/>
        <p:cNvGrpSpPr/>
        <p:nvPr>
          <p:custDataLst>
            <p:tags r:id="rId2"/>
          </p:custDataLst>
        </p:nvPr>
      </p:nvGrpSpPr>
      <p:grpSpPr>
        <a:xfrm>
          <a:off x="0" y="0"/>
          <a:ext cx="0" cy="0"/>
        </a:xfrm>
      </p:grpSpPr>
      <p:sp>
        <p:nvSpPr>
          <p:cNvPr id="24577" name="文本框 1" title=""/>
          <p:cNvSpPr txBox="1"/>
          <p:nvPr>
            <p:custDataLst>
              <p:tags r:id="rId3"/>
            </p:custDataLst>
          </p:nvPr>
        </p:nvSpPr>
        <p:spPr>
          <a:xfrm>
            <a:off x="107950" y="193675"/>
            <a:ext cx="8734425" cy="160655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t" anchorCtr="0"/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1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1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1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1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1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</a:lstStyle>
          <a:p>
            <a:pPr marL="0" lvl="0" indent="558800" algn="just" defTabSz="266700"/>
            <a:r>
              <a:rPr lang="zh-CN" altLang="en-US" sz="3200">
                <a:latin typeface="黑体" pitchFamily="49" charset="-122"/>
                <a:ea typeface="黑体" panose="02010609060101010101" pitchFamily="49" charset="-122"/>
              </a:rPr>
              <a:t>速度的测量：</a:t>
            </a:r>
            <a:r>
              <a:rPr lang="en-US" altLang="zh-CN" sz="3200" i="1">
                <a:latin typeface="华文仿宋" charset="-122"/>
                <a:ea typeface="华文仿宋" charset="-122"/>
              </a:rPr>
              <a:t>v</a:t>
            </a:r>
            <a:r>
              <a:rPr lang="zh-CN" altLang="en-US" sz="3200">
                <a:latin typeface="华文仿宋" charset="-122"/>
                <a:ea typeface="华文仿宋" charset="-122"/>
              </a:rPr>
              <a:t>＝</a:t>
            </a:r>
            <a:r>
              <a:rPr lang="en-US" altLang="zh-CN" sz="3200">
                <a:latin typeface="华文仿宋" charset="-122"/>
                <a:ea typeface="华文仿宋" charset="-122"/>
              </a:rPr>
              <a:t>________</a:t>
            </a:r>
            <a:r>
              <a:rPr lang="zh-CN" altLang="en-US" sz="3200">
                <a:latin typeface="华文仿宋" charset="-122"/>
                <a:ea typeface="华文仿宋" charset="-122"/>
              </a:rPr>
              <a:t>，式中的</a:t>
            </a:r>
            <a:r>
              <a:rPr lang="en-US" altLang="zh-CN" sz="3200">
                <a:latin typeface="华文仿宋" charset="-122"/>
                <a:ea typeface="华文仿宋" charset="-122"/>
              </a:rPr>
              <a:t>________</a:t>
            </a:r>
            <a:r>
              <a:rPr lang="zh-CN" altLang="en-US" sz="3200">
                <a:latin typeface="华文仿宋" charset="-122"/>
                <a:ea typeface="华文仿宋" charset="-122"/>
              </a:rPr>
              <a:t>为滑块上挡光板的宽度，</a:t>
            </a:r>
            <a:r>
              <a:rPr lang="en-US" altLang="zh-CN" sz="3200">
                <a:latin typeface="华文仿宋" charset="-122"/>
                <a:ea typeface="华文仿宋" charset="-122"/>
              </a:rPr>
              <a:t>________</a:t>
            </a:r>
            <a:r>
              <a:rPr lang="zh-CN" altLang="en-US" sz="3200">
                <a:latin typeface="华文仿宋" charset="-122"/>
                <a:ea typeface="华文仿宋" charset="-122"/>
              </a:rPr>
              <a:t>为数字计时显示器显示的滑块上的挡光板经过光电门的时间．（光电门测速）</a:t>
            </a:r>
            <a:endParaRPr lang="zh-CN" altLang="en-US" sz="3200">
              <a:latin typeface="宋体" pitchFamily="2" charset="-122"/>
              <a:ea typeface="宋体" pitchFamily="2" charset="-122"/>
            </a:endParaRPr>
          </a:p>
          <a:p>
            <a:pPr marL="0" lvl="0" indent="558800" algn="just" defTabSz="266700"/>
            <a:r>
              <a:rPr lang="zh-CN" altLang="en-US" sz="3200">
                <a:latin typeface="黑体" pitchFamily="49" charset="-122"/>
                <a:ea typeface="黑体" panose="02010609060101010101" pitchFamily="49" charset="-122"/>
              </a:rPr>
              <a:t>速度的测量：</a:t>
            </a:r>
            <a:r>
              <a:rPr lang="zh-CN" altLang="en-US" sz="3200">
                <a:latin typeface="华文仿宋" charset="-122"/>
                <a:ea typeface="华文仿宋" charset="-122"/>
              </a:rPr>
              <a:t>将打点计时器固定在光滑桌面的一端，把纸带穿过打点计时器，连在小车的后面。让小车 A 运动，小车B 静止。在两小车的碰撞端分别装上撞针和橡皮泥，碰撞时撞针插入橡皮泥中，把两个小车连接成一体。通过纸带测出它们碰撞前后的速度。（打点计时器测速）</a:t>
            </a:r>
            <a:endParaRPr lang="zh-CN" altLang="en-US" sz="3200">
              <a:latin typeface="Times New Roman" pitchFamily="18" charset="0"/>
              <a:ea typeface="黑体" panose="02010609060101010101" pitchFamily="49" charset="-122"/>
            </a:endParaRPr>
          </a:p>
          <a:p>
            <a:pPr marL="0" lvl="0" indent="558800" algn="just" defTabSz="266700"/>
            <a:endParaRPr lang="zh-CN" altLang="en-US" sz="3200">
              <a:latin typeface="宋体" pitchFamily="2" charset="-122"/>
              <a:ea typeface="宋体" pitchFamily="2" charset="-122"/>
            </a:endParaRPr>
          </a:p>
        </p:txBody>
      </p:sp>
      <p:graphicFrame>
        <p:nvGraphicFramePr>
          <p:cNvPr id="24578" name="Object 3" title=""/>
          <p:cNvGraphicFramePr>
            <a:graphicFrameLocks noChangeAspect="1"/>
          </p:cNvGraphicFramePr>
          <p:nvPr>
            <p:custDataLst>
              <p:tags r:id="rId4"/>
            </p:custDataLst>
          </p:nvPr>
        </p:nvGraphicFramePr>
        <p:xfrm>
          <a:off x="4140200" y="-23812"/>
          <a:ext cx="5334000" cy="792162"/>
        </p:xfrm>
        <a:graphic>
          <a:graphicData uri="http://schemas.openxmlformats.org/presentationml/2006/ole">
            <mc:AlternateContent>
              <mc:Choice xmlns:v="urn:schemas-microsoft-com:vml" Requires="v">
                <p:oleObj spid="_x0000_s1038" r:id="rId5" imgW="5334000" imgH="792162" progId="Word.Document.8">
                  <p:embed/>
                </p:oleObj>
              </mc:Choice>
              <mc:Fallback>
                <p:oleObj r:id="rId5" imgW="5334000" imgH="792162" progId="Word.Document.8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4140200" y="-23812"/>
                        <a:ext cx="5334000" cy="792162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 lim="800000"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4579" name="Object 4" title=""/>
          <p:cNvGraphicFramePr>
            <a:graphicFrameLocks noChangeAspect="1"/>
          </p:cNvGraphicFramePr>
          <p:nvPr>
            <p:custDataLst>
              <p:tags r:id="rId7"/>
            </p:custDataLst>
          </p:nvPr>
        </p:nvGraphicFramePr>
        <p:xfrm>
          <a:off x="7235825" y="193675"/>
          <a:ext cx="5334000" cy="395288"/>
        </p:xfrm>
        <a:graphic>
          <a:graphicData uri="http://schemas.openxmlformats.org/presentationml/2006/ole">
            <mc:AlternateContent>
              <mc:Choice xmlns:v="urn:schemas-microsoft-com:vml" Requires="v">
                <p:oleObj spid="_x0000_s1039" r:id="rId8" imgW="5334000" imgH="395288" progId="Word.Document.8">
                  <p:embed/>
                </p:oleObj>
              </mc:Choice>
              <mc:Fallback>
                <p:oleObj r:id="rId8" imgW="5334000" imgH="395288" progId="Word.Document.8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7235825" y="193675"/>
                        <a:ext cx="5334000" cy="395288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 lim="800000"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4580" name="Object 5" title=""/>
          <p:cNvGraphicFramePr>
            <a:graphicFrameLocks noChangeAspect="1"/>
          </p:cNvGraphicFramePr>
          <p:nvPr>
            <p:custDataLst>
              <p:tags r:id="rId10"/>
            </p:custDataLst>
          </p:nvPr>
        </p:nvGraphicFramePr>
        <p:xfrm>
          <a:off x="4860925" y="768350"/>
          <a:ext cx="5334000" cy="395288"/>
        </p:xfrm>
        <a:graphic>
          <a:graphicData uri="http://schemas.openxmlformats.org/presentationml/2006/ole">
            <mc:AlternateContent>
              <mc:Choice xmlns:v="urn:schemas-microsoft-com:vml" Requires="v">
                <p:oleObj spid="_x0000_s1040" r:id="rId11" imgW="5334000" imgH="395288" progId="Word.Document.8">
                  <p:embed/>
                </p:oleObj>
              </mc:Choice>
              <mc:Fallback>
                <p:oleObj r:id="rId11" imgW="5334000" imgH="395288" progId="Word.Document.8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4860925" y="768350"/>
                        <a:ext cx="5334000" cy="395288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 lim="800000"/>
                      </a:ln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45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45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45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p="http://schemas.openxmlformats.org/presentationml/2006/main">
  <p:tag name="AS_UNIQUEID" val="2200"/>
</p:tagLst>
</file>

<file path=ppt/tags/tag10.xml><?xml version="1.0" encoding="utf-8"?>
<p:tagLst xmlns:p="http://schemas.openxmlformats.org/presentationml/2006/main">
  <p:tag name="AS_UNIQUEID" val="2209"/>
</p:tagLst>
</file>

<file path=ppt/tags/tag100.xml><?xml version="1.0" encoding="utf-8"?>
<p:tagLst xmlns:p="http://schemas.openxmlformats.org/presentationml/2006/main">
  <p:tag name="AS_UNIQUEID" val="2290"/>
</p:tagLst>
</file>

<file path=ppt/tags/tag101.xml><?xml version="1.0" encoding="utf-8"?>
<p:tagLst xmlns:p="http://schemas.openxmlformats.org/presentationml/2006/main">
  <p:tag name="AS_UNIQUEID" val="2291"/>
</p:tagLst>
</file>

<file path=ppt/tags/tag102.xml><?xml version="1.0" encoding="utf-8"?>
<p:tagLst xmlns:p="http://schemas.openxmlformats.org/presentationml/2006/main">
  <p:tag name="AS_UNIQUEID" val="2292"/>
</p:tagLst>
</file>

<file path=ppt/tags/tag103.xml><?xml version="1.0" encoding="utf-8"?>
<p:tagLst xmlns:p="http://schemas.openxmlformats.org/presentationml/2006/main">
  <p:tag name="AS_UNIQUEID" val="2293"/>
</p:tagLst>
</file>

<file path=ppt/tags/tag104.xml><?xml version="1.0" encoding="utf-8"?>
<p:tagLst xmlns:p="http://schemas.openxmlformats.org/presentationml/2006/main">
  <p:tag name="AS_UNIQUEID" val="1725"/>
</p:tagLst>
</file>

<file path=ppt/tags/tag105.xml><?xml version="1.0" encoding="utf-8"?>
<p:tagLst xmlns:p="http://schemas.openxmlformats.org/presentationml/2006/main">
  <p:tag name="AS_UNIQUEID" val="1726"/>
</p:tagLst>
</file>

<file path=ppt/tags/tag106.xml><?xml version="1.0" encoding="utf-8"?>
<p:tagLst xmlns:p="http://schemas.openxmlformats.org/presentationml/2006/main">
  <p:tag name="AS_UNIQUEID" val="1727"/>
</p:tagLst>
</file>

<file path=ppt/tags/tag107.xml><?xml version="1.0" encoding="utf-8"?>
<p:tagLst xmlns:p="http://schemas.openxmlformats.org/presentationml/2006/main">
  <p:tag name="AS_UNIQUEID" val="1728"/>
</p:tagLst>
</file>

<file path=ppt/tags/tag108.xml><?xml version="1.0" encoding="utf-8"?>
<p:tagLst xmlns:p="http://schemas.openxmlformats.org/presentationml/2006/main">
  <p:tag name="AS_UNIQUEID" val="1729"/>
</p:tagLst>
</file>

<file path=ppt/tags/tag109.xml><?xml version="1.0" encoding="utf-8"?>
<p:tagLst xmlns:p="http://schemas.openxmlformats.org/presentationml/2006/main">
  <p:tag name="AS_UNIQUEID" val="1730"/>
</p:tagLst>
</file>

<file path=ppt/tags/tag11.xml><?xml version="1.0" encoding="utf-8"?>
<p:tagLst xmlns:p="http://schemas.openxmlformats.org/presentationml/2006/main">
  <p:tag name="AS_UNIQUEID" val="2210"/>
</p:tagLst>
</file>

<file path=ppt/tags/tag110.xml><?xml version="1.0" encoding="utf-8"?>
<p:tagLst xmlns:p="http://schemas.openxmlformats.org/presentationml/2006/main">
  <p:tag name="AS_UNIQUEID" val="1731"/>
</p:tagLst>
</file>

<file path=ppt/tags/tag111.xml><?xml version="1.0" encoding="utf-8"?>
<p:tagLst xmlns:p="http://schemas.openxmlformats.org/presentationml/2006/main">
  <p:tag name="AS_UNIQUEID" val="1732"/>
</p:tagLst>
</file>

<file path=ppt/tags/tag112.xml><?xml version="1.0" encoding="utf-8"?>
<p:tagLst xmlns:p="http://schemas.openxmlformats.org/presentationml/2006/main">
  <p:tag name="AS_UNIQUEID" val="1733"/>
</p:tagLst>
</file>

<file path=ppt/tags/tag113.xml><?xml version="1.0" encoding="utf-8"?>
<p:tagLst xmlns:p="http://schemas.openxmlformats.org/presentationml/2006/main">
  <p:tag name="AS_UNIQUEID" val="2294"/>
</p:tagLst>
</file>

<file path=ppt/tags/tag114.xml><?xml version="1.0" encoding="utf-8"?>
<p:tagLst xmlns:p="http://schemas.openxmlformats.org/presentationml/2006/main">
  <p:tag name="AS_UNIQUEID" val="2295"/>
</p:tagLst>
</file>

<file path=ppt/tags/tag115.xml><?xml version="1.0" encoding="utf-8"?>
<p:tagLst xmlns:p="http://schemas.openxmlformats.org/presentationml/2006/main">
  <p:tag name="AS_UNIQUEID" val="2296"/>
</p:tagLst>
</file>

<file path=ppt/tags/tag116.xml><?xml version="1.0" encoding="utf-8"?>
<p:tagLst xmlns:p="http://schemas.openxmlformats.org/presentationml/2006/main">
  <p:tag name="AS_UNIQUEID" val="2297"/>
</p:tagLst>
</file>

<file path=ppt/tags/tag117.xml><?xml version="1.0" encoding="utf-8"?>
<p:tagLst xmlns:p="http://schemas.openxmlformats.org/presentationml/2006/main">
  <p:tag name="AS_UNIQUEID" val="2298"/>
</p:tagLst>
</file>

<file path=ppt/tags/tag118.xml><?xml version="1.0" encoding="utf-8"?>
<p:tagLst xmlns:p="http://schemas.openxmlformats.org/presentationml/2006/main">
  <p:tag name="AS_UNIQUEID" val="2299"/>
</p:tagLst>
</file>

<file path=ppt/tags/tag119.xml><?xml version="1.0" encoding="utf-8"?>
<p:tagLst xmlns:p="http://schemas.openxmlformats.org/presentationml/2006/main">
  <p:tag name="AS_UNIQUEID" val="2300"/>
</p:tagLst>
</file>

<file path=ppt/tags/tag12.xml><?xml version="1.0" encoding="utf-8"?>
<p:tagLst xmlns:p="http://schemas.openxmlformats.org/presentationml/2006/main">
  <p:tag name="AS_UNIQUEID" val="2211"/>
</p:tagLst>
</file>

<file path=ppt/tags/tag120.xml><?xml version="1.0" encoding="utf-8"?>
<p:tagLst xmlns:p="http://schemas.openxmlformats.org/presentationml/2006/main">
  <p:tag name="AS_UNIQUEID" val="2301"/>
</p:tagLst>
</file>

<file path=ppt/tags/tag121.xml><?xml version="1.0" encoding="utf-8"?>
<p:tagLst xmlns:p="http://schemas.openxmlformats.org/presentationml/2006/main">
  <p:tag name="AS_UNIQUEID" val="2302"/>
</p:tagLst>
</file>

<file path=ppt/tags/tag122.xml><?xml version="1.0" encoding="utf-8"?>
<p:tagLst xmlns:p="http://schemas.openxmlformats.org/presentationml/2006/main">
  <p:tag name="AS_UNIQUEID" val="2303"/>
</p:tagLst>
</file>

<file path=ppt/tags/tag123.xml><?xml version="1.0" encoding="utf-8"?>
<p:tagLst xmlns:p="http://schemas.openxmlformats.org/presentationml/2006/main">
  <p:tag name="AS_UNIQUEID" val="2304"/>
</p:tagLst>
</file>

<file path=ppt/tags/tag124.xml><?xml version="1.0" encoding="utf-8"?>
<p:tagLst xmlns:p="http://schemas.openxmlformats.org/presentationml/2006/main">
  <p:tag name="AS_UNIQUEID" val="2305"/>
</p:tagLst>
</file>

<file path=ppt/tags/tag125.xml><?xml version="1.0" encoding="utf-8"?>
<p:tagLst xmlns:p="http://schemas.openxmlformats.org/presentationml/2006/main">
  <p:tag name="AS_UNIQUEID" val="2306"/>
</p:tagLst>
</file>

<file path=ppt/tags/tag126.xml><?xml version="1.0" encoding="utf-8"?>
<p:tagLst xmlns:p="http://schemas.openxmlformats.org/presentationml/2006/main">
  <p:tag name="AS_UNIQUEID" val="2307"/>
</p:tagLst>
</file>

<file path=ppt/tags/tag127.xml><?xml version="1.0" encoding="utf-8"?>
<p:tagLst xmlns:p="http://schemas.openxmlformats.org/presentationml/2006/main">
  <p:tag name="AS_UNIQUEID" val="2308"/>
</p:tagLst>
</file>

<file path=ppt/tags/tag128.xml><?xml version="1.0" encoding="utf-8"?>
<p:tagLst xmlns:p="http://schemas.openxmlformats.org/presentationml/2006/main">
  <p:tag name="AS_OS" val="Unix 3.10 unknown"/>
  <p:tag name="AS_RELEASE_DATE" val="2023.03.31"/>
  <p:tag name="AS_TITLE" val="Aspose.Slides for Java"/>
  <p:tag name="AS_VERSION" val="23.3"/>
</p:tagLst>
</file>

<file path=ppt/tags/tag13.xml><?xml version="1.0" encoding="utf-8"?>
<p:tagLst xmlns:p="http://schemas.openxmlformats.org/presentationml/2006/main">
  <p:tag name="AS_UNIQUEID" val="2212"/>
</p:tagLst>
</file>

<file path=ppt/tags/tag14.xml><?xml version="1.0" encoding="utf-8"?>
<p:tagLst xmlns:p="http://schemas.openxmlformats.org/presentationml/2006/main">
  <p:tag name="AS_UNIQUEID" val="2213"/>
</p:tagLst>
</file>

<file path=ppt/tags/tag15.xml><?xml version="1.0" encoding="utf-8"?>
<p:tagLst xmlns:p="http://schemas.openxmlformats.org/presentationml/2006/main">
  <p:tag name="AS_UNIQUEID" val="2214"/>
</p:tagLst>
</file>

<file path=ppt/tags/tag16.xml><?xml version="1.0" encoding="utf-8"?>
<p:tagLst xmlns:p="http://schemas.openxmlformats.org/presentationml/2006/main">
  <p:tag name="AS_UNIQUEID" val="2215"/>
</p:tagLst>
</file>

<file path=ppt/tags/tag17.xml><?xml version="1.0" encoding="utf-8"?>
<p:tagLst xmlns:p="http://schemas.openxmlformats.org/presentationml/2006/main">
  <p:tag name="AS_UNIQUEID" val="2216"/>
</p:tagLst>
</file>

<file path=ppt/tags/tag18.xml><?xml version="1.0" encoding="utf-8"?>
<p:tagLst xmlns:p="http://schemas.openxmlformats.org/presentationml/2006/main">
  <p:tag name="AS_UNIQUEID" val="2217"/>
</p:tagLst>
</file>

<file path=ppt/tags/tag19.xml><?xml version="1.0" encoding="utf-8"?>
<p:tagLst xmlns:p="http://schemas.openxmlformats.org/presentationml/2006/main">
  <p:tag name="AS_UNIQUEID" val="2218"/>
</p:tagLst>
</file>

<file path=ppt/tags/tag2.xml><?xml version="1.0" encoding="utf-8"?>
<p:tagLst xmlns:p="http://schemas.openxmlformats.org/presentationml/2006/main">
  <p:tag name="AS_UNIQUEID" val="2201"/>
</p:tagLst>
</file>

<file path=ppt/tags/tag20.xml><?xml version="1.0" encoding="utf-8"?>
<p:tagLst xmlns:p="http://schemas.openxmlformats.org/presentationml/2006/main">
  <p:tag name="AS_UNIQUEID" val="2219"/>
</p:tagLst>
</file>

<file path=ppt/tags/tag21.xml><?xml version="1.0" encoding="utf-8"?>
<p:tagLst xmlns:p="http://schemas.openxmlformats.org/presentationml/2006/main">
  <p:tag name="AS_UNIQUEID" val="2220"/>
</p:tagLst>
</file>

<file path=ppt/tags/tag22.xml><?xml version="1.0" encoding="utf-8"?>
<p:tagLst xmlns:p="http://schemas.openxmlformats.org/presentationml/2006/main">
  <p:tag name="AS_UNIQUEID" val="2221"/>
</p:tagLst>
</file>

<file path=ppt/tags/tag23.xml><?xml version="1.0" encoding="utf-8"?>
<p:tagLst xmlns:p="http://schemas.openxmlformats.org/presentationml/2006/main">
  <p:tag name="AS_UNIQUEID" val="2222"/>
</p:tagLst>
</file>

<file path=ppt/tags/tag24.xml><?xml version="1.0" encoding="utf-8"?>
<p:tagLst xmlns:p="http://schemas.openxmlformats.org/presentationml/2006/main">
  <p:tag name="AS_UNIQUEID" val="2223"/>
</p:tagLst>
</file>

<file path=ppt/tags/tag25.xml><?xml version="1.0" encoding="utf-8"?>
<p:tagLst xmlns:p="http://schemas.openxmlformats.org/presentationml/2006/main">
  <p:tag name="AS_UNIQUEID" val="2224"/>
</p:tagLst>
</file>

<file path=ppt/tags/tag26.xml><?xml version="1.0" encoding="utf-8"?>
<p:tagLst xmlns:p="http://schemas.openxmlformats.org/presentationml/2006/main">
  <p:tag name="AS_UNIQUEID" val="2225"/>
</p:tagLst>
</file>

<file path=ppt/tags/tag27.xml><?xml version="1.0" encoding="utf-8"?>
<p:tagLst xmlns:p="http://schemas.openxmlformats.org/presentationml/2006/main">
  <p:tag name="AS_UNIQUEID" val="2226"/>
</p:tagLst>
</file>

<file path=ppt/tags/tag28.xml><?xml version="1.0" encoding="utf-8"?>
<p:tagLst xmlns:p="http://schemas.openxmlformats.org/presentationml/2006/main">
  <p:tag name="AS_UNIQUEID" val="2227"/>
</p:tagLst>
</file>

<file path=ppt/tags/tag29.xml><?xml version="1.0" encoding="utf-8"?>
<p:tagLst xmlns:p="http://schemas.openxmlformats.org/presentationml/2006/main">
  <p:tag name="AS_UNIQUEID" val="2228"/>
</p:tagLst>
</file>

<file path=ppt/tags/tag3.xml><?xml version="1.0" encoding="utf-8"?>
<p:tagLst xmlns:p="http://schemas.openxmlformats.org/presentationml/2006/main">
  <p:tag name="AS_UNIQUEID" val="2202"/>
</p:tagLst>
</file>

<file path=ppt/tags/tag30.xml><?xml version="1.0" encoding="utf-8"?>
<p:tagLst xmlns:p="http://schemas.openxmlformats.org/presentationml/2006/main">
  <p:tag name="AS_UNIQUEID" val="2229"/>
</p:tagLst>
</file>

<file path=ppt/tags/tag31.xml><?xml version="1.0" encoding="utf-8"?>
<p:tagLst xmlns:p="http://schemas.openxmlformats.org/presentationml/2006/main">
  <p:tag name="AS_UNIQUEID" val="2230"/>
</p:tagLst>
</file>

<file path=ppt/tags/tag32.xml><?xml version="1.0" encoding="utf-8"?>
<p:tagLst xmlns:p="http://schemas.openxmlformats.org/presentationml/2006/main">
  <p:tag name="AS_UNIQUEID" val="2231"/>
</p:tagLst>
</file>

<file path=ppt/tags/tag33.xml><?xml version="1.0" encoding="utf-8"?>
<p:tagLst xmlns:p="http://schemas.openxmlformats.org/presentationml/2006/main">
  <p:tag name="AS_UNIQUEID" val="2232"/>
</p:tagLst>
</file>

<file path=ppt/tags/tag34.xml><?xml version="1.0" encoding="utf-8"?>
<p:tagLst xmlns:p="http://schemas.openxmlformats.org/presentationml/2006/main">
  <p:tag name="AS_UNIQUEID" val="2233"/>
</p:tagLst>
</file>

<file path=ppt/tags/tag35.xml><?xml version="1.0" encoding="utf-8"?>
<p:tagLst xmlns:p="http://schemas.openxmlformats.org/presentationml/2006/main">
  <p:tag name="AS_UNIQUEID" val="2234"/>
</p:tagLst>
</file>

<file path=ppt/tags/tag36.xml><?xml version="1.0" encoding="utf-8"?>
<p:tagLst xmlns:p="http://schemas.openxmlformats.org/presentationml/2006/main">
  <p:tag name="AS_UNIQUEID" val="2235"/>
</p:tagLst>
</file>

<file path=ppt/tags/tag37.xml><?xml version="1.0" encoding="utf-8"?>
<p:tagLst xmlns:p="http://schemas.openxmlformats.org/presentationml/2006/main">
  <p:tag name="AS_UNIQUEID" val="2236"/>
</p:tagLst>
</file>

<file path=ppt/tags/tag38.xml><?xml version="1.0" encoding="utf-8"?>
<p:tagLst xmlns:p="http://schemas.openxmlformats.org/presentationml/2006/main">
  <p:tag name="AS_UNIQUEID" val="2237"/>
</p:tagLst>
</file>

<file path=ppt/tags/tag39.xml><?xml version="1.0" encoding="utf-8"?>
<p:tagLst xmlns:p="http://schemas.openxmlformats.org/presentationml/2006/main">
  <p:tag name="AS_UNIQUEID" val="2309"/>
</p:tagLst>
</file>

<file path=ppt/tags/tag4.xml><?xml version="1.0" encoding="utf-8"?>
<p:tagLst xmlns:p="http://schemas.openxmlformats.org/presentationml/2006/main">
  <p:tag name="AS_UNIQUEID" val="2203"/>
</p:tagLst>
</file>

<file path=ppt/tags/tag40.xml><?xml version="1.0" encoding="utf-8"?>
<p:tagLst xmlns:p="http://schemas.openxmlformats.org/presentationml/2006/main">
  <p:tag name="AS_UNIQUEID" val="2238"/>
</p:tagLst>
</file>

<file path=ppt/tags/tag41.xml><?xml version="1.0" encoding="utf-8"?>
<p:tagLst xmlns:p="http://schemas.openxmlformats.org/presentationml/2006/main">
  <p:tag name="AS_UNIQUEID" val="2239"/>
</p:tagLst>
</file>

<file path=ppt/tags/tag42.xml><?xml version="1.0" encoding="utf-8"?>
<p:tagLst xmlns:p="http://schemas.openxmlformats.org/presentationml/2006/main">
  <p:tag name="AS_UNIQUEID" val="2240"/>
</p:tagLst>
</file>

<file path=ppt/tags/tag43.xml><?xml version="1.0" encoding="utf-8"?>
<p:tagLst xmlns:p="http://schemas.openxmlformats.org/presentationml/2006/main">
  <p:tag name="AS_UNIQUEID" val="2241"/>
</p:tagLst>
</file>

<file path=ppt/tags/tag44.xml><?xml version="1.0" encoding="utf-8"?>
<p:tagLst xmlns:p="http://schemas.openxmlformats.org/presentationml/2006/main">
  <p:tag name="AS_UNIQUEID" val="2242"/>
</p:tagLst>
</file>

<file path=ppt/tags/tag45.xml><?xml version="1.0" encoding="utf-8"?>
<p:tagLst xmlns:p="http://schemas.openxmlformats.org/presentationml/2006/main">
  <p:tag name="AS_UNIQUEID" val="2243"/>
</p:tagLst>
</file>

<file path=ppt/tags/tag46.xml><?xml version="1.0" encoding="utf-8"?>
<p:tagLst xmlns:p="http://schemas.openxmlformats.org/presentationml/2006/main">
  <p:tag name="AS_UNIQUEID" val="2244"/>
</p:tagLst>
</file>

<file path=ppt/tags/tag47.xml><?xml version="1.0" encoding="utf-8"?>
<p:tagLst xmlns:p="http://schemas.openxmlformats.org/presentationml/2006/main">
  <p:tag name="AS_UNIQUEID" val="2245"/>
</p:tagLst>
</file>

<file path=ppt/tags/tag48.xml><?xml version="1.0" encoding="utf-8"?>
<p:tagLst xmlns:p="http://schemas.openxmlformats.org/presentationml/2006/main">
  <p:tag name="AS_UNIQUEID" val="2246"/>
</p:tagLst>
</file>

<file path=ppt/tags/tag49.xml><?xml version="1.0" encoding="utf-8"?>
<p:tagLst xmlns:p="http://schemas.openxmlformats.org/presentationml/2006/main">
  <p:tag name="AS_UNIQUEID" val="2000"/>
  <p:tag name="KSO_WM_UNIT_PLACING_PICTURE_USER_VIEWPORT" val="{&quot;height&quot;:8915,&quot;width&quot;:11694}"/>
</p:tagLst>
</file>

<file path=ppt/tags/tag5.xml><?xml version="1.0" encoding="utf-8"?>
<p:tagLst xmlns:p="http://schemas.openxmlformats.org/presentationml/2006/main">
  <p:tag name="AS_UNIQUEID" val="2204"/>
</p:tagLst>
</file>

<file path=ppt/tags/tag50.xml><?xml version="1.0" encoding="utf-8"?>
<p:tagLst xmlns:p="http://schemas.openxmlformats.org/presentationml/2006/main">
  <p:tag name="AS_UNIQUEID" val="2310"/>
</p:tagLst>
</file>

<file path=ppt/tags/tag51.xml><?xml version="1.0" encoding="utf-8"?>
<p:tagLst xmlns:p="http://schemas.openxmlformats.org/presentationml/2006/main">
  <p:tag name="AS_UNIQUEID" val="2247"/>
</p:tagLst>
</file>

<file path=ppt/tags/tag52.xml><?xml version="1.0" encoding="utf-8"?>
<p:tagLst xmlns:p="http://schemas.openxmlformats.org/presentationml/2006/main">
  <p:tag name="AS_UNIQUEID" val="2248"/>
</p:tagLst>
</file>

<file path=ppt/tags/tag53.xml><?xml version="1.0" encoding="utf-8"?>
<p:tagLst xmlns:p="http://schemas.openxmlformats.org/presentationml/2006/main">
  <p:tag name="AS_UNIQUEID" val="2249"/>
</p:tagLst>
</file>

<file path=ppt/tags/tag54.xml><?xml version="1.0" encoding="utf-8"?>
<p:tagLst xmlns:p="http://schemas.openxmlformats.org/presentationml/2006/main">
  <p:tag name="AS_UNIQUEID" val="2250"/>
</p:tagLst>
</file>

<file path=ppt/tags/tag55.xml><?xml version="1.0" encoding="utf-8"?>
<p:tagLst xmlns:p="http://schemas.openxmlformats.org/presentationml/2006/main">
  <p:tag name="AS_UNIQUEID" val="2251"/>
</p:tagLst>
</file>

<file path=ppt/tags/tag56.xml><?xml version="1.0" encoding="utf-8"?>
<p:tagLst xmlns:p="http://schemas.openxmlformats.org/presentationml/2006/main">
  <p:tag name="AS_UNIQUEID" val="2252"/>
</p:tagLst>
</file>

<file path=ppt/tags/tag57.xml><?xml version="1.0" encoding="utf-8"?>
<p:tagLst xmlns:p="http://schemas.openxmlformats.org/presentationml/2006/main">
  <p:tag name="AS_UNIQUEID" val="2253"/>
</p:tagLst>
</file>

<file path=ppt/tags/tag58.xml><?xml version="1.0" encoding="utf-8"?>
<p:tagLst xmlns:p="http://schemas.openxmlformats.org/presentationml/2006/main">
  <p:tag name="AS_UNIQUEID" val="2254"/>
</p:tagLst>
</file>

<file path=ppt/tags/tag59.xml><?xml version="1.0" encoding="utf-8"?>
<p:tagLst xmlns:p="http://schemas.openxmlformats.org/presentationml/2006/main">
  <p:tag name="AS_UNIQUEID" val="2255"/>
</p:tagLst>
</file>

<file path=ppt/tags/tag6.xml><?xml version="1.0" encoding="utf-8"?>
<p:tagLst xmlns:p="http://schemas.openxmlformats.org/presentationml/2006/main">
  <p:tag name="AS_UNIQUEID" val="2205"/>
</p:tagLst>
</file>

<file path=ppt/tags/tag60.xml><?xml version="1.0" encoding="utf-8"?>
<p:tagLst xmlns:p="http://schemas.openxmlformats.org/presentationml/2006/main">
  <p:tag name="AS_UNIQUEID" val="2256"/>
</p:tagLst>
</file>

<file path=ppt/tags/tag61.xml><?xml version="1.0" encoding="utf-8"?>
<p:tagLst xmlns:p="http://schemas.openxmlformats.org/presentationml/2006/main">
  <p:tag name="AS_UNIQUEID" val="2257"/>
</p:tagLst>
</file>

<file path=ppt/tags/tag62.xml><?xml version="1.0" encoding="utf-8"?>
<p:tagLst xmlns:p="http://schemas.openxmlformats.org/presentationml/2006/main">
  <p:tag name="AS_UNIQUEID" val="2258"/>
</p:tagLst>
</file>

<file path=ppt/tags/tag63.xml><?xml version="1.0" encoding="utf-8"?>
<p:tagLst xmlns:p="http://schemas.openxmlformats.org/presentationml/2006/main">
  <p:tag name="AS_UNIQUEID" val="2259"/>
</p:tagLst>
</file>

<file path=ppt/tags/tag64.xml><?xml version="1.0" encoding="utf-8"?>
<p:tagLst xmlns:p="http://schemas.openxmlformats.org/presentationml/2006/main">
  <p:tag name="AS_UNIQUEID" val="2260"/>
</p:tagLst>
</file>

<file path=ppt/tags/tag65.xml><?xml version="1.0" encoding="utf-8"?>
<p:tagLst xmlns:p="http://schemas.openxmlformats.org/presentationml/2006/main">
  <p:tag name="AS_UNIQUEID" val="2261"/>
</p:tagLst>
</file>

<file path=ppt/tags/tag66.xml><?xml version="1.0" encoding="utf-8"?>
<p:tagLst xmlns:p="http://schemas.openxmlformats.org/presentationml/2006/main">
  <p:tag name="AS_UNIQUEID" val="2262"/>
</p:tagLst>
</file>

<file path=ppt/tags/tag67.xml><?xml version="1.0" encoding="utf-8"?>
<p:tagLst xmlns:p="http://schemas.openxmlformats.org/presentationml/2006/main">
  <p:tag name="AS_UNIQUEID" val="2263"/>
</p:tagLst>
</file>

<file path=ppt/tags/tag68.xml><?xml version="1.0" encoding="utf-8"?>
<p:tagLst xmlns:p="http://schemas.openxmlformats.org/presentationml/2006/main">
  <p:tag name="AS_UNIQUEID" val="2264"/>
</p:tagLst>
</file>

<file path=ppt/tags/tag69.xml><?xml version="1.0" encoding="utf-8"?>
<p:tagLst xmlns:p="http://schemas.openxmlformats.org/presentationml/2006/main">
  <p:tag name="AS_UNIQUEID" val="2265"/>
</p:tagLst>
</file>

<file path=ppt/tags/tag7.xml><?xml version="1.0" encoding="utf-8"?>
<p:tagLst xmlns:p="http://schemas.openxmlformats.org/presentationml/2006/main">
  <p:tag name="AS_UNIQUEID" val="2206"/>
</p:tagLst>
</file>

<file path=ppt/tags/tag70.xml><?xml version="1.0" encoding="utf-8"?>
<p:tagLst xmlns:p="http://schemas.openxmlformats.org/presentationml/2006/main">
  <p:tag name="AS_UNIQUEID" val="2266"/>
</p:tagLst>
</file>

<file path=ppt/tags/tag71.xml><?xml version="1.0" encoding="utf-8"?>
<p:tagLst xmlns:p="http://schemas.openxmlformats.org/presentationml/2006/main">
  <p:tag name="AS_UNIQUEID" val="2267"/>
</p:tagLst>
</file>

<file path=ppt/tags/tag72.xml><?xml version="1.0" encoding="utf-8"?>
<p:tagLst xmlns:p="http://schemas.openxmlformats.org/presentationml/2006/main">
  <p:tag name="AS_UNIQUEID" val="2117"/>
</p:tagLst>
</file>

<file path=ppt/tags/tag73.xml><?xml version="1.0" encoding="utf-8"?>
<p:tagLst xmlns:p="http://schemas.openxmlformats.org/presentationml/2006/main">
  <p:tag name="AS_UNIQUEID" val="2268"/>
</p:tagLst>
</file>

<file path=ppt/tags/tag74.xml><?xml version="1.0" encoding="utf-8"?>
<p:tagLst xmlns:p="http://schemas.openxmlformats.org/presentationml/2006/main">
  <p:tag name="AS_UNIQUEID" val="2269"/>
</p:tagLst>
</file>

<file path=ppt/tags/tag75.xml><?xml version="1.0" encoding="utf-8"?>
<p:tagLst xmlns:p="http://schemas.openxmlformats.org/presentationml/2006/main">
  <p:tag name="AS_UNIQUEID" val="2270"/>
</p:tagLst>
</file>

<file path=ppt/tags/tag76.xml><?xml version="1.0" encoding="utf-8"?>
<p:tagLst xmlns:p="http://schemas.openxmlformats.org/presentationml/2006/main">
  <p:tag name="AS_UNIQUEID" val="2271"/>
</p:tagLst>
</file>

<file path=ppt/tags/tag77.xml><?xml version="1.0" encoding="utf-8"?>
<p:tagLst xmlns:p="http://schemas.openxmlformats.org/presentationml/2006/main">
  <p:tag name="AS_UNIQUEID" val="2272"/>
</p:tagLst>
</file>

<file path=ppt/tags/tag78.xml><?xml version="1.0" encoding="utf-8"?>
<p:tagLst xmlns:p="http://schemas.openxmlformats.org/presentationml/2006/main">
  <p:tag name="AS_UNIQUEID" val="2117"/>
</p:tagLst>
</file>

<file path=ppt/tags/tag79.xml><?xml version="1.0" encoding="utf-8"?>
<p:tagLst xmlns:p="http://schemas.openxmlformats.org/presentationml/2006/main">
  <p:tag name="AS_UNIQUEID" val="2129"/>
</p:tagLst>
</file>

<file path=ppt/tags/tag8.xml><?xml version="1.0" encoding="utf-8"?>
<p:tagLst xmlns:p="http://schemas.openxmlformats.org/presentationml/2006/main">
  <p:tag name="AS_UNIQUEID" val="2207"/>
</p:tagLst>
</file>

<file path=ppt/tags/tag80.xml><?xml version="1.0" encoding="utf-8"?>
<p:tagLst xmlns:p="http://schemas.openxmlformats.org/presentationml/2006/main">
  <p:tag name="AS_UNIQUEID" val="2130"/>
</p:tagLst>
</file>

<file path=ppt/tags/tag81.xml><?xml version="1.0" encoding="utf-8"?>
<p:tagLst xmlns:p="http://schemas.openxmlformats.org/presentationml/2006/main">
  <p:tag name="AS_UNIQUEID" val="2273"/>
</p:tagLst>
</file>

<file path=ppt/tags/tag82.xml><?xml version="1.0" encoding="utf-8"?>
<p:tagLst xmlns:p="http://schemas.openxmlformats.org/presentationml/2006/main">
  <p:tag name="AS_UNIQUEID" val="2274"/>
</p:tagLst>
</file>

<file path=ppt/tags/tag83.xml><?xml version="1.0" encoding="utf-8"?>
<p:tagLst xmlns:p="http://schemas.openxmlformats.org/presentationml/2006/main">
  <p:tag name="AS_UNIQUEID" val="2275"/>
</p:tagLst>
</file>

<file path=ppt/tags/tag84.xml><?xml version="1.0" encoding="utf-8"?>
<p:tagLst xmlns:p="http://schemas.openxmlformats.org/presentationml/2006/main">
  <p:tag name="AS_UNIQUEID" val="2276"/>
</p:tagLst>
</file>

<file path=ppt/tags/tag85.xml><?xml version="1.0" encoding="utf-8"?>
<p:tagLst xmlns:p="http://schemas.openxmlformats.org/presentationml/2006/main">
  <p:tag name="AS_UNIQUEID" val="2277"/>
</p:tagLst>
</file>

<file path=ppt/tags/tag86.xml><?xml version="1.0" encoding="utf-8"?>
<p:tagLst xmlns:p="http://schemas.openxmlformats.org/presentationml/2006/main">
  <p:tag name="AS_UNIQUEID" val="2278"/>
</p:tagLst>
</file>

<file path=ppt/tags/tag87.xml><?xml version="1.0" encoding="utf-8"?>
<p:tagLst xmlns:p="http://schemas.openxmlformats.org/presentationml/2006/main">
  <p:tag name="AS_UNIQUEID" val="2279"/>
</p:tagLst>
</file>

<file path=ppt/tags/tag88.xml><?xml version="1.0" encoding="utf-8"?>
<p:tagLst xmlns:p="http://schemas.openxmlformats.org/presentationml/2006/main">
  <p:tag name="AS_UNIQUEID" val="2280"/>
</p:tagLst>
</file>

<file path=ppt/tags/tag89.xml><?xml version="1.0" encoding="utf-8"?>
<p:tagLst xmlns:p="http://schemas.openxmlformats.org/presentationml/2006/main">
  <p:tag name="AS_UNIQUEID" val="2281"/>
</p:tagLst>
</file>

<file path=ppt/tags/tag9.xml><?xml version="1.0" encoding="utf-8"?>
<p:tagLst xmlns:p="http://schemas.openxmlformats.org/presentationml/2006/main">
  <p:tag name="AS_UNIQUEID" val="2208"/>
</p:tagLst>
</file>

<file path=ppt/tags/tag90.xml><?xml version="1.0" encoding="utf-8"?>
<p:tagLst xmlns:p="http://schemas.openxmlformats.org/presentationml/2006/main">
  <p:tag name="AS_UNIQUEID" val="2282"/>
</p:tagLst>
</file>

<file path=ppt/tags/tag91.xml><?xml version="1.0" encoding="utf-8"?>
<p:tagLst xmlns:p="http://schemas.openxmlformats.org/presentationml/2006/main">
  <p:tag name="AS_UNIQUEID" val="2283"/>
</p:tagLst>
</file>

<file path=ppt/tags/tag92.xml><?xml version="1.0" encoding="utf-8"?>
<p:tagLst xmlns:p="http://schemas.openxmlformats.org/presentationml/2006/main">
  <p:tag name="AS_UNIQUEID" val="2284"/>
</p:tagLst>
</file>

<file path=ppt/tags/tag93.xml><?xml version="1.0" encoding="utf-8"?>
<p:tagLst xmlns:p="http://schemas.openxmlformats.org/presentationml/2006/main">
  <p:tag name="AS_UNIQUEID" val="2285"/>
</p:tagLst>
</file>

<file path=ppt/tags/tag94.xml><?xml version="1.0" encoding="utf-8"?>
<p:tagLst xmlns:p="http://schemas.openxmlformats.org/presentationml/2006/main">
  <p:tag name="AS_UNIQUEID" val="1910"/>
  <p:tag name="KSO_WM_UNIT_MEDIACOVER_BTN_POS" val="c"/>
  <p:tag name="KSO_WM_UNIT_MEDIACOVER_BTN_STATE" val="1"/>
  <p:tag name="KSO_WM_UNIT_MEDIACOVER_BTN_STYLE" val="ee0bc779c1f3d7f3e90c96344320e69a"/>
  <p:tag name="KSO_WM_UNIT_MEDIACOVER_RGB" val="000000"/>
  <p:tag name="KSO_WM_UNIT_MEDIACOVER_STYLEID" val="1"/>
  <p:tag name="KSO_WM_UNIT_MEDIACOVER_TEXTSTATE" val="0"/>
  <p:tag name="KSO_WM_UNIT_MEDIACOVER_TRANSPARENCY" val="0.5"/>
  <p:tag name="KSO_WM_UNIT_TABLE_BEAUTIFY" val="smartTable{767eb3c7-9837-44b4-8297-a7e8c646fbd1}"/>
  <p:tag name="TABLE_ENDDRAG_ORIGIN_RECT" val="576*302"/>
  <p:tag name="TABLE_ENDDRAG_RECT" val="181*132*576*302"/>
</p:tagLst>
</file>

<file path=ppt/tags/tag95.xml><?xml version="1.0" encoding="utf-8"?>
<p:tagLst xmlns:p="http://schemas.openxmlformats.org/presentationml/2006/main">
  <p:tag name="AS_UNIQUEID" val="2286"/>
</p:tagLst>
</file>

<file path=ppt/tags/tag96.xml><?xml version="1.0" encoding="utf-8"?>
<p:tagLst xmlns:p="http://schemas.openxmlformats.org/presentationml/2006/main">
  <p:tag name="AS_UNIQUEID" val="2287"/>
</p:tagLst>
</file>

<file path=ppt/tags/tag97.xml><?xml version="1.0" encoding="utf-8"?>
<p:tagLst xmlns:p="http://schemas.openxmlformats.org/presentationml/2006/main">
  <p:tag name="AS_UNIQUEID" val="2199"/>
  <p:tag name="KSO_WM_UNIT_MEDIACOVER_BTN_POS" val="c"/>
  <p:tag name="KSO_WM_UNIT_MEDIACOVER_BTN_STATE" val="1"/>
  <p:tag name="KSO_WM_UNIT_MEDIACOVER_BTN_STYLE" val="ee0bc779c1f3d7f3e90c96344320e69a"/>
  <p:tag name="KSO_WM_UNIT_MEDIACOVER_RGB" val="000000"/>
  <p:tag name="KSO_WM_UNIT_MEDIACOVER_STYLEID" val="1"/>
  <p:tag name="KSO_WM_UNIT_MEDIACOVER_TEXTSTATE" val="0"/>
  <p:tag name="KSO_WM_UNIT_MEDIACOVER_TRANSPARENCY" val="0.5"/>
</p:tagLst>
</file>

<file path=ppt/tags/tag98.xml><?xml version="1.0" encoding="utf-8"?>
<p:tagLst xmlns:p="http://schemas.openxmlformats.org/presentationml/2006/main">
  <p:tag name="AS_UNIQUEID" val="2288"/>
</p:tagLst>
</file>

<file path=ppt/tags/tag99.xml><?xml version="1.0" encoding="utf-8"?>
<p:tagLst xmlns:p="http://schemas.openxmlformats.org/presentationml/2006/main">
  <p:tag name="AS_UNIQUEID" val="2289"/>
</p:tagLst>
</file>

<file path=ppt/theme/theme1.xml><?xml version="1.0" encoding="utf-8"?>
<a:theme xmlns:r="http://schemas.openxmlformats.org/officeDocument/2006/relationships" xmlns:a="http://schemas.openxmlformats.org/drawingml/2006/main" name="1_自定义设计方案">
  <a:themeElements>
    <a:clrScheme name="1_自定义设计方案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自定义设计方案">
      <a:majorFont>
        <a:latin typeface="Arial"/>
        <a:ea typeface="宋体"/>
        <a:cs typeface="Arial"/>
      </a:majorFont>
      <a:minorFont>
        <a:latin typeface="Arial"/>
        <a:ea typeface="宋体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alt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alt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1_自定义设计方案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自定义设计方案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自定义设计方案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自定义设计方案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自定义设计方案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自定义设计方案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自定义设计方案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自定义设计方案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自定义设计方案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自定义设计方案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自定义设计方案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自定义设计方案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r="http://schemas.openxmlformats.org/officeDocument/2006/relationships"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Calibri Light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Calibri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:vt="http://schemas.openxmlformats.org/officeDocument/2006/docPropsVTypes" xmlns="http://schemas.openxmlformats.org/officeDocument/2006/extended-properties">
  <Company>学科网</Company>
  <Paragraphs>60</Paragraphs>
  <Slides>20</Slides>
  <Notes>2</Notes>
  <TotalTime>0</TotalTime>
  <HiddenSlides>0</HiddenSlides>
  <MMClips>0</MMClips>
  <ScaleCrop>0</ScaleCrop>
  <HeadingPairs>
    <vt:vector baseType="variant" size="6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baseType="lpstr" size="31">
      <vt:lpstr>Arial</vt:lpstr>
      <vt:lpstr>宋体</vt:lpstr>
      <vt:lpstr>Calibri Light</vt:lpstr>
      <vt:lpstr>Calibri</vt:lpstr>
      <vt:lpstr>黑体</vt:lpstr>
      <vt:lpstr>华文楷体</vt:lpstr>
      <vt:lpstr>华文仿宋</vt:lpstr>
      <vt:lpstr>Times New Roman</vt:lpstr>
      <vt:lpstr>微软雅黑</vt:lpstr>
      <vt:lpstr>华文隶书</vt:lpstr>
      <vt:lpstr>1_自定义设计方案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0</LinksUpToDate>
  <SharedDoc>0</SharedDoc>
  <HyperlinksChanged>0</HyperlinksChanged>
  <Application>Aspose.Slides for Java</Application>
  <AppVersion>23.0300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dc:creator>rbm.xkw.com</dc:creator>
  <cp:revision>1</cp:revision>
  <cp:lastPrinted>2025-02-17T17:03:46.301</cp:lastPrinted>
  <dcterms:created xsi:type="dcterms:W3CDTF">2025-02-17T17:03:46Z</dcterms:created>
  <dcterms:modified xsi:type="dcterms:W3CDTF">2025-02-17T09:03:46Z</dcterms:modified>
</cp:coreProperties>
</file>

<file path=docProps/custom.xml><?xml version="1.0" encoding="utf-8"?>
<Properties xmlns:vt="http://schemas.openxmlformats.org/officeDocument/2006/docPropsVTypes" xmlns="http://schemas.openxmlformats.org/officeDocument/2006/custom-properties">
  <property fmtid="{D5CDD505-2E9C-101B-9397-08002B2CF9AE}" pid="2" name="album">
    <vt:lpwstr>rbm.xkw.com</vt:lpwstr>
  </property>
  <property fmtid="{D5CDD505-2E9C-101B-9397-08002B2CF9AE}" pid="3" name="author">
    <vt:lpwstr>rbm.xkw.com</vt:lpwstr>
  </property>
  <property fmtid="{D5CDD505-2E9C-101B-9397-08002B2CF9AE}" pid="4" name="company">
    <vt:lpwstr>学科网</vt:lpwstr>
  </property>
  <property fmtid="{D5CDD505-2E9C-101B-9397-08002B2CF9AE}" pid="5" name="copyright">
    <vt:lpwstr>学科网版权所有</vt:lpwstr>
  </property>
</Properties>
</file>