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9" r:id="rId3"/>
    <p:sldId id="260" r:id="rId4"/>
    <p:sldId id="261" r:id="rId5"/>
    <p:sldId id="270" r:id="rId6"/>
    <p:sldId id="287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81" r:id="rId15"/>
    <p:sldId id="282" r:id="rId16"/>
    <p:sldId id="283" r:id="rId17"/>
    <p:sldId id="284" r:id="rId18"/>
    <p:sldId id="285" r:id="rId19"/>
    <p:sldId id="288" r:id="rId20"/>
    <p:sldId id="289" r:id="rId21"/>
    <p:sldId id="293" r:id="rId22"/>
    <p:sldId id="294" r:id="rId23"/>
    <p:sldId id="297" r:id="rId24"/>
    <p:sldId id="295" r:id="rId25"/>
    <p:sldId id="257" r:id="rId26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336" y="108"/>
      </p:cViewPr>
      <p:guideLst>
        <p:guide orient="horz" pos="2160"/>
        <p:guide pos="383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tags" Target="tags/tag42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2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2.wmf" /></Relationships>
</file>

<file path=ppt/drawings/_rels/vmlDrawing2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3.wmf" /></Relationships>
</file>

<file path=ppt/drawings/_rels/vmlDrawing3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4.wmf" /></Relationships>
</file>

<file path=ppt/drawings/_rels/vmlDrawing4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5.wmf" /></Relationships>
</file>

<file path=ppt/drawings/_rels/vmlDrawing5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9.emf" /><Relationship Id="rId2" Type="http://schemas.openxmlformats.org/officeDocument/2006/relationships/image" Target="../media/image20.wmf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tags" Target="../tags/tag6.xml" /><Relationship Id="rId7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8.xml" /><Relationship Id="rId2" Type="http://schemas.openxmlformats.org/officeDocument/2006/relationships/tags" Target="../tags/tag59.xml" /><Relationship Id="rId3" Type="http://schemas.openxmlformats.org/officeDocument/2006/relationships/tags" Target="../tags/tag60.xml" /><Relationship Id="rId4" Type="http://schemas.openxmlformats.org/officeDocument/2006/relationships/tags" Target="../tags/tag61.xml" /><Relationship Id="rId5" Type="http://schemas.openxmlformats.org/officeDocument/2006/relationships/tags" Target="../tags/tag62.xml" /><Relationship Id="rId6" Type="http://schemas.openxmlformats.org/officeDocument/2006/relationships/tags" Target="../tags/tag63.xml" /><Relationship Id="rId7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4.xml" /><Relationship Id="rId2" Type="http://schemas.openxmlformats.org/officeDocument/2006/relationships/tags" Target="../tags/tag65.xml" /><Relationship Id="rId3" Type="http://schemas.openxmlformats.org/officeDocument/2006/relationships/tags" Target="../tags/tag66.xml" /><Relationship Id="rId4" Type="http://schemas.openxmlformats.org/officeDocument/2006/relationships/tags" Target="../tags/tag67.xml" /><Relationship Id="rId5" Type="http://schemas.openxmlformats.org/officeDocument/2006/relationships/tags" Target="../tags/tag68.xml" /><Relationship Id="rId6" Type="http://schemas.openxmlformats.org/officeDocument/2006/relationships/tags" Target="../tags/tag69.xml" /><Relationship Id="rId7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tags" Target="../tags/tag10.xml" /><Relationship Id="rId5" Type="http://schemas.openxmlformats.org/officeDocument/2006/relationships/tags" Target="../tags/tag11.xml" /><Relationship Id="rId6" Type="http://schemas.openxmlformats.org/officeDocument/2006/relationships/tags" Target="../tags/tag12.xml" /><Relationship Id="rId7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3.xml" /><Relationship Id="rId2" Type="http://schemas.openxmlformats.org/officeDocument/2006/relationships/tags" Target="../tags/tag14.xml" /><Relationship Id="rId3" Type="http://schemas.openxmlformats.org/officeDocument/2006/relationships/tags" Target="../tags/tag15.xml" /><Relationship Id="rId4" Type="http://schemas.openxmlformats.org/officeDocument/2006/relationships/tags" Target="../tags/tag16.xml" /><Relationship Id="rId5" Type="http://schemas.openxmlformats.org/officeDocument/2006/relationships/tags" Target="../tags/tag17.xml" /><Relationship Id="rId6" Type="http://schemas.openxmlformats.org/officeDocument/2006/relationships/tags" Target="../tags/tag18.xml" /><Relationship Id="rId7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9.xml" /><Relationship Id="rId2" Type="http://schemas.openxmlformats.org/officeDocument/2006/relationships/tags" Target="../tags/tag20.xml" /><Relationship Id="rId3" Type="http://schemas.openxmlformats.org/officeDocument/2006/relationships/tags" Target="../tags/tag21.xml" /><Relationship Id="rId4" Type="http://schemas.openxmlformats.org/officeDocument/2006/relationships/tags" Target="../tags/tag22.xml" /><Relationship Id="rId5" Type="http://schemas.openxmlformats.org/officeDocument/2006/relationships/tags" Target="../tags/tag23.xml" /><Relationship Id="rId6" Type="http://schemas.openxmlformats.org/officeDocument/2006/relationships/tags" Target="../tags/tag24.xml" /><Relationship Id="rId7" Type="http://schemas.openxmlformats.org/officeDocument/2006/relationships/tags" Target="../tags/tag25.xml" /><Relationship Id="rId8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6.xml" /><Relationship Id="rId10" Type="http://schemas.openxmlformats.org/officeDocument/2006/relationships/slideMaster" Target="../slideMasters/slideMaster1.xml" /><Relationship Id="rId2" Type="http://schemas.openxmlformats.org/officeDocument/2006/relationships/tags" Target="../tags/tag27.xml" /><Relationship Id="rId3" Type="http://schemas.openxmlformats.org/officeDocument/2006/relationships/tags" Target="../tags/tag28.xml" /><Relationship Id="rId4" Type="http://schemas.openxmlformats.org/officeDocument/2006/relationships/tags" Target="../tags/tag29.xml" /><Relationship Id="rId5" Type="http://schemas.openxmlformats.org/officeDocument/2006/relationships/tags" Target="../tags/tag30.xml" /><Relationship Id="rId6" Type="http://schemas.openxmlformats.org/officeDocument/2006/relationships/tags" Target="../tags/tag31.xml" /><Relationship Id="rId7" Type="http://schemas.openxmlformats.org/officeDocument/2006/relationships/tags" Target="../tags/tag32.xml" /><Relationship Id="rId8" Type="http://schemas.openxmlformats.org/officeDocument/2006/relationships/tags" Target="../tags/tag33.xml" /><Relationship Id="rId9" Type="http://schemas.openxmlformats.org/officeDocument/2006/relationships/tags" Target="../tags/tag34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5.xml" /><Relationship Id="rId2" Type="http://schemas.openxmlformats.org/officeDocument/2006/relationships/tags" Target="../tags/tag36.xml" /><Relationship Id="rId3" Type="http://schemas.openxmlformats.org/officeDocument/2006/relationships/tags" Target="../tags/tag37.xml" /><Relationship Id="rId4" Type="http://schemas.openxmlformats.org/officeDocument/2006/relationships/tags" Target="../tags/tag38.xml" /><Relationship Id="rId5" Type="http://schemas.openxmlformats.org/officeDocument/2006/relationships/tags" Target="../tags/tag39.xml" /><Relationship Id="rId6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.xml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tags" Target="../tags/tag43.xml" /><Relationship Id="rId5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4.xml" /><Relationship Id="rId2" Type="http://schemas.openxmlformats.org/officeDocument/2006/relationships/tags" Target="../tags/tag45.xml" /><Relationship Id="rId3" Type="http://schemas.openxmlformats.org/officeDocument/2006/relationships/tags" Target="../tags/tag46.xml" /><Relationship Id="rId4" Type="http://schemas.openxmlformats.org/officeDocument/2006/relationships/tags" Target="../tags/tag47.xml" /><Relationship Id="rId5" Type="http://schemas.openxmlformats.org/officeDocument/2006/relationships/tags" Target="../tags/tag48.xml" /><Relationship Id="rId6" Type="http://schemas.openxmlformats.org/officeDocument/2006/relationships/tags" Target="../tags/tag49.xml" /><Relationship Id="rId7" Type="http://schemas.openxmlformats.org/officeDocument/2006/relationships/tags" Target="../tags/tag50.xml" /><Relationship Id="rId8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1.xml" /><Relationship Id="rId2" Type="http://schemas.openxmlformats.org/officeDocument/2006/relationships/tags" Target="../tags/tag52.xml" /><Relationship Id="rId3" Type="http://schemas.openxmlformats.org/officeDocument/2006/relationships/tags" Target="../tags/tag53.xml" /><Relationship Id="rId4" Type="http://schemas.openxmlformats.org/officeDocument/2006/relationships/tags" Target="../tags/tag54.xml" /><Relationship Id="rId5" Type="http://schemas.openxmlformats.org/officeDocument/2006/relationships/tags" Target="../tags/tag55.xml" /><Relationship Id="rId6" Type="http://schemas.openxmlformats.org/officeDocument/2006/relationships/tags" Target="../tags/tag56.xml" /><Relationship Id="rId7" Type="http://schemas.openxmlformats.org/officeDocument/2006/relationships/tags" Target="../tags/tag57.xml" /><Relationship Id="rId8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垂直排列标题与 文本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>
          <p:custDataLst>
            <p:tags r:id="rId1"/>
          </p:custDataLst>
        </p:nvPr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70.xml" /><Relationship Id="rId13" Type="http://schemas.openxmlformats.org/officeDocument/2006/relationships/tags" Target="../tags/tag71.xml" /><Relationship Id="rId14" Type="http://schemas.openxmlformats.org/officeDocument/2006/relationships/tags" Target="../tags/tag72.xml" /><Relationship Id="rId15" Type="http://schemas.openxmlformats.org/officeDocument/2006/relationships/tags" Target="../tags/tag73.xml" /><Relationship Id="rId16" Type="http://schemas.openxmlformats.org/officeDocument/2006/relationships/tags" Target="../tags/tag74.xml" /><Relationship Id="rId17" Type="http://schemas.openxmlformats.org/officeDocument/2006/relationships/tags" Target="../tags/tag75.xml" /><Relationship Id="rId18" Type="http://schemas.openxmlformats.org/officeDocument/2006/relationships/image" Target="file:///D:\qq&#25991;&#20214;\712321467\Image\C2C\Image2\%7b75232B38-A165-1FB7-499C-2E1C792CACB5%7d.png" TargetMode="External" /><Relationship Id="rId19" Type="http://schemas.openxmlformats.org/officeDocument/2006/relationships/image" Target="../media/image1.png" /><Relationship Id="rId2" Type="http://schemas.openxmlformats.org/officeDocument/2006/relationships/slideLayout" Target="../slideLayouts/slideLayout2.xml" /><Relationship Id="rId20" Type="http://schemas.openxmlformats.org/officeDocument/2006/relationships/tags" Target="../tags/tag76.xml" /><Relationship Id="rId21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>
          <p:custDataLst>
            <p:tags r:id="rId12"/>
          </p:custDataLst>
        </p:nvPr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/>
            </a:fld>
            <a:endParaRPr lang="zh-CN" altLang="en-US"/>
          </a:p>
        </p:txBody>
      </p:sp>
      <p:pic>
        <p:nvPicPr>
          <p:cNvPr id="7" name="图片 1073743875" descr="学科网 zxxk.com" title=""/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19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77.xml" /><Relationship Id="rId3" Type="http://schemas.openxmlformats.org/officeDocument/2006/relationships/tags" Target="../tags/tag78.xml" /><Relationship Id="rId4" Type="http://schemas.openxmlformats.org/officeDocument/2006/relationships/tags" Target="../tags/tag79.xml" /><Relationship Id="rId5" Type="http://schemas.openxmlformats.org/officeDocument/2006/relationships/tags" Target="../tags/tag80.xml" /><Relationship Id="rId6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1.xml" /><Relationship Id="rId3" Type="http://schemas.openxmlformats.org/officeDocument/2006/relationships/tags" Target="../tags/tag142.xml" /><Relationship Id="rId4" Type="http://schemas.openxmlformats.org/officeDocument/2006/relationships/tags" Target="../tags/tag143.xml" /><Relationship Id="rId5" Type="http://schemas.openxmlformats.org/officeDocument/2006/relationships/image" Target="../media/image11.png" /><Relationship Id="rId6" Type="http://schemas.openxmlformats.org/officeDocument/2006/relationships/tags" Target="../tags/tag144.xml" /><Relationship Id="rId7" Type="http://schemas.openxmlformats.org/officeDocument/2006/relationships/tags" Target="../tags/tag145.xml" /><Relationship Id="rId8" Type="http://schemas.openxmlformats.org/officeDocument/2006/relationships/tags" Target="../tags/tag146.xml" /><Relationship Id="rId9" Type="http://schemas.openxmlformats.org/officeDocument/2006/relationships/image" Target="../media/image3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47.xml" /><Relationship Id="rId3" Type="http://schemas.openxmlformats.org/officeDocument/2006/relationships/tags" Target="../tags/tag148.xml" /><Relationship Id="rId4" Type="http://schemas.openxmlformats.org/officeDocument/2006/relationships/tags" Target="../tags/tag149.xml" /><Relationship Id="rId5" Type="http://schemas.openxmlformats.org/officeDocument/2006/relationships/tags" Target="../tags/tag150.xml" /><Relationship Id="rId6" Type="http://schemas.openxmlformats.org/officeDocument/2006/relationships/tags" Target="../tags/tag151.xml" /><Relationship Id="rId7" Type="http://schemas.openxmlformats.org/officeDocument/2006/relationships/tags" Target="../tags/tag152.xml" /><Relationship Id="rId8" Type="http://schemas.openxmlformats.org/officeDocument/2006/relationships/tags" Target="../tags/tag153.xml" /><Relationship Id="rId9" Type="http://schemas.openxmlformats.org/officeDocument/2006/relationships/image" Target="../media/image3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54.xml" /><Relationship Id="rId3" Type="http://schemas.openxmlformats.org/officeDocument/2006/relationships/tags" Target="../tags/tag155.xml" /><Relationship Id="rId4" Type="http://schemas.openxmlformats.org/officeDocument/2006/relationships/tags" Target="../tags/tag156.xml" /><Relationship Id="rId5" Type="http://schemas.openxmlformats.org/officeDocument/2006/relationships/image" Target="../media/image3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3.png" /><Relationship Id="rId11" Type="http://schemas.openxmlformats.org/officeDocument/2006/relationships/vmlDrawing" Target="../drawings/vmlDrawing1.vml" /><Relationship Id="rId2" Type="http://schemas.openxmlformats.org/officeDocument/2006/relationships/tags" Target="../tags/tag157.xml" /><Relationship Id="rId3" Type="http://schemas.openxmlformats.org/officeDocument/2006/relationships/tags" Target="../tags/tag158.xml" /><Relationship Id="rId4" Type="http://schemas.openxmlformats.org/officeDocument/2006/relationships/tags" Target="../tags/tag159.xml" /><Relationship Id="rId5" Type="http://schemas.openxmlformats.org/officeDocument/2006/relationships/tags" Target="../tags/tag160.xml" /><Relationship Id="rId6" Type="http://schemas.openxmlformats.org/officeDocument/2006/relationships/oleObject" Target="../embeddings/oleObject1.bin" TargetMode="Internal" /><Relationship Id="rId7" Type="http://schemas.openxmlformats.org/officeDocument/2006/relationships/image" Target="../media/image12.wmf" /><Relationship Id="rId8" Type="http://schemas.openxmlformats.org/officeDocument/2006/relationships/tags" Target="../tags/tag161.xml" /><Relationship Id="rId9" Type="http://schemas.openxmlformats.org/officeDocument/2006/relationships/tags" Target="../tags/tag162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69.xml" /><Relationship Id="rId11" Type="http://schemas.openxmlformats.org/officeDocument/2006/relationships/tags" Target="../tags/tag170.xml" /><Relationship Id="rId12" Type="http://schemas.openxmlformats.org/officeDocument/2006/relationships/tags" Target="../tags/tag171.xml" /><Relationship Id="rId13" Type="http://schemas.openxmlformats.org/officeDocument/2006/relationships/image" Target="../media/image3.png" /><Relationship Id="rId14" Type="http://schemas.openxmlformats.org/officeDocument/2006/relationships/vmlDrawing" Target="../drawings/vmlDrawing2.vml" /><Relationship Id="rId2" Type="http://schemas.openxmlformats.org/officeDocument/2006/relationships/tags" Target="../tags/tag163.xml" /><Relationship Id="rId3" Type="http://schemas.openxmlformats.org/officeDocument/2006/relationships/tags" Target="../tags/tag164.xml" /><Relationship Id="rId4" Type="http://schemas.openxmlformats.org/officeDocument/2006/relationships/tags" Target="../tags/tag165.xml" /><Relationship Id="rId5" Type="http://schemas.openxmlformats.org/officeDocument/2006/relationships/tags" Target="../tags/tag166.xml" /><Relationship Id="rId6" Type="http://schemas.openxmlformats.org/officeDocument/2006/relationships/tags" Target="../tags/tag167.xml" /><Relationship Id="rId7" Type="http://schemas.openxmlformats.org/officeDocument/2006/relationships/oleObject" Target="../embeddings/oleObject2.bin" TargetMode="Internal" /><Relationship Id="rId8" Type="http://schemas.openxmlformats.org/officeDocument/2006/relationships/image" Target="../media/image13.wmf" /><Relationship Id="rId9" Type="http://schemas.openxmlformats.org/officeDocument/2006/relationships/tags" Target="../tags/tag168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72.xml" /><Relationship Id="rId3" Type="http://schemas.openxmlformats.org/officeDocument/2006/relationships/tags" Target="../tags/tag173.xml" /><Relationship Id="rId4" Type="http://schemas.openxmlformats.org/officeDocument/2006/relationships/tags" Target="../tags/tag174.xml" /><Relationship Id="rId5" Type="http://schemas.openxmlformats.org/officeDocument/2006/relationships/tags" Target="../tags/tag175.xml" /><Relationship Id="rId6" Type="http://schemas.openxmlformats.org/officeDocument/2006/relationships/tags" Target="../tags/tag176.xml" /><Relationship Id="rId7" Type="http://schemas.openxmlformats.org/officeDocument/2006/relationships/tags" Target="../tags/tag177.xml" /><Relationship Id="rId8" Type="http://schemas.openxmlformats.org/officeDocument/2006/relationships/tags" Target="../tags/tag178.xml" /><Relationship Id="rId9" Type="http://schemas.openxmlformats.org/officeDocument/2006/relationships/image" Target="../media/image3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85.xml" /><Relationship Id="rId11" Type="http://schemas.openxmlformats.org/officeDocument/2006/relationships/image" Target="../media/image3.png" /><Relationship Id="rId12" Type="http://schemas.openxmlformats.org/officeDocument/2006/relationships/vmlDrawing" Target="../drawings/vmlDrawing3.vml" /><Relationship Id="rId2" Type="http://schemas.openxmlformats.org/officeDocument/2006/relationships/tags" Target="../tags/tag179.xml" /><Relationship Id="rId3" Type="http://schemas.openxmlformats.org/officeDocument/2006/relationships/tags" Target="../tags/tag180.xml" /><Relationship Id="rId4" Type="http://schemas.openxmlformats.org/officeDocument/2006/relationships/tags" Target="../tags/tag181.xml" /><Relationship Id="rId5" Type="http://schemas.openxmlformats.org/officeDocument/2006/relationships/tags" Target="../tags/tag182.xml" /><Relationship Id="rId6" Type="http://schemas.openxmlformats.org/officeDocument/2006/relationships/oleObject" Target="../embeddings/oleObject3.bin" TargetMode="Internal" /><Relationship Id="rId7" Type="http://schemas.openxmlformats.org/officeDocument/2006/relationships/image" Target="../media/image14.wmf" /><Relationship Id="rId8" Type="http://schemas.openxmlformats.org/officeDocument/2006/relationships/tags" Target="../tags/tag183.xml" /><Relationship Id="rId9" Type="http://schemas.openxmlformats.org/officeDocument/2006/relationships/tags" Target="../tags/tag184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86.xml" /><Relationship Id="rId3" Type="http://schemas.openxmlformats.org/officeDocument/2006/relationships/tags" Target="../tags/tag187.xml" /><Relationship Id="rId4" Type="http://schemas.openxmlformats.org/officeDocument/2006/relationships/tags" Target="../tags/tag188.xml" /><Relationship Id="rId5" Type="http://schemas.openxmlformats.org/officeDocument/2006/relationships/tags" Target="../tags/tag189.xml" /><Relationship Id="rId6" Type="http://schemas.openxmlformats.org/officeDocument/2006/relationships/image" Target="../media/image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98.xml" /><Relationship Id="rId100" Type="http://schemas.openxmlformats.org/officeDocument/2006/relationships/tags" Target="../tags/tag286.xml" /><Relationship Id="rId101" Type="http://schemas.openxmlformats.org/officeDocument/2006/relationships/tags" Target="../tags/tag287.xml" /><Relationship Id="rId102" Type="http://schemas.openxmlformats.org/officeDocument/2006/relationships/tags" Target="../tags/tag288.xml" /><Relationship Id="rId103" Type="http://schemas.openxmlformats.org/officeDocument/2006/relationships/tags" Target="../tags/tag289.xml" /><Relationship Id="rId104" Type="http://schemas.openxmlformats.org/officeDocument/2006/relationships/tags" Target="../tags/tag290.xml" /><Relationship Id="rId105" Type="http://schemas.openxmlformats.org/officeDocument/2006/relationships/image" Target="../media/image3.png" /><Relationship Id="rId106" Type="http://schemas.openxmlformats.org/officeDocument/2006/relationships/vmlDrawing" Target="../drawings/vmlDrawing4.vml" /><Relationship Id="rId11" Type="http://schemas.openxmlformats.org/officeDocument/2006/relationships/tags" Target="../tags/tag199.xml" /><Relationship Id="rId12" Type="http://schemas.openxmlformats.org/officeDocument/2006/relationships/tags" Target="../tags/tag200.xml" /><Relationship Id="rId13" Type="http://schemas.openxmlformats.org/officeDocument/2006/relationships/tags" Target="../tags/tag201.xml" /><Relationship Id="rId14" Type="http://schemas.openxmlformats.org/officeDocument/2006/relationships/tags" Target="../tags/tag202.xml" /><Relationship Id="rId15" Type="http://schemas.openxmlformats.org/officeDocument/2006/relationships/tags" Target="../tags/tag203.xml" /><Relationship Id="rId16" Type="http://schemas.openxmlformats.org/officeDocument/2006/relationships/tags" Target="../tags/tag204.xml" /><Relationship Id="rId17" Type="http://schemas.openxmlformats.org/officeDocument/2006/relationships/tags" Target="../tags/tag205.xml" /><Relationship Id="rId18" Type="http://schemas.openxmlformats.org/officeDocument/2006/relationships/tags" Target="../tags/tag206.xml" /><Relationship Id="rId19" Type="http://schemas.openxmlformats.org/officeDocument/2006/relationships/tags" Target="../tags/tag207.xml" /><Relationship Id="rId2" Type="http://schemas.openxmlformats.org/officeDocument/2006/relationships/tags" Target="../tags/tag190.xml" /><Relationship Id="rId20" Type="http://schemas.openxmlformats.org/officeDocument/2006/relationships/tags" Target="../tags/tag208.xml" /><Relationship Id="rId21" Type="http://schemas.openxmlformats.org/officeDocument/2006/relationships/tags" Target="../tags/tag209.xml" /><Relationship Id="rId22" Type="http://schemas.openxmlformats.org/officeDocument/2006/relationships/tags" Target="../tags/tag210.xml" /><Relationship Id="rId23" Type="http://schemas.openxmlformats.org/officeDocument/2006/relationships/tags" Target="../tags/tag211.xml" /><Relationship Id="rId24" Type="http://schemas.openxmlformats.org/officeDocument/2006/relationships/tags" Target="../tags/tag212.xml" /><Relationship Id="rId25" Type="http://schemas.openxmlformats.org/officeDocument/2006/relationships/tags" Target="../tags/tag213.xml" /><Relationship Id="rId26" Type="http://schemas.openxmlformats.org/officeDocument/2006/relationships/tags" Target="../tags/tag214.xml" /><Relationship Id="rId27" Type="http://schemas.openxmlformats.org/officeDocument/2006/relationships/tags" Target="../tags/tag215.xml" /><Relationship Id="rId28" Type="http://schemas.openxmlformats.org/officeDocument/2006/relationships/tags" Target="../tags/tag216.xml" /><Relationship Id="rId29" Type="http://schemas.openxmlformats.org/officeDocument/2006/relationships/tags" Target="../tags/tag217.xml" /><Relationship Id="rId3" Type="http://schemas.openxmlformats.org/officeDocument/2006/relationships/tags" Target="../tags/tag191.xml" /><Relationship Id="rId30" Type="http://schemas.openxmlformats.org/officeDocument/2006/relationships/tags" Target="../tags/tag218.xml" /><Relationship Id="rId31" Type="http://schemas.openxmlformats.org/officeDocument/2006/relationships/tags" Target="../tags/tag219.xml" /><Relationship Id="rId32" Type="http://schemas.openxmlformats.org/officeDocument/2006/relationships/tags" Target="../tags/tag220.xml" /><Relationship Id="rId33" Type="http://schemas.openxmlformats.org/officeDocument/2006/relationships/tags" Target="../tags/tag221.xml" /><Relationship Id="rId34" Type="http://schemas.openxmlformats.org/officeDocument/2006/relationships/tags" Target="../tags/tag222.xml" /><Relationship Id="rId35" Type="http://schemas.openxmlformats.org/officeDocument/2006/relationships/tags" Target="../tags/tag223.xml" /><Relationship Id="rId36" Type="http://schemas.openxmlformats.org/officeDocument/2006/relationships/tags" Target="../tags/tag224.xml" /><Relationship Id="rId37" Type="http://schemas.openxmlformats.org/officeDocument/2006/relationships/tags" Target="../tags/tag225.xml" /><Relationship Id="rId38" Type="http://schemas.openxmlformats.org/officeDocument/2006/relationships/tags" Target="../tags/tag226.xml" /><Relationship Id="rId39" Type="http://schemas.openxmlformats.org/officeDocument/2006/relationships/tags" Target="../tags/tag227.xml" /><Relationship Id="rId4" Type="http://schemas.openxmlformats.org/officeDocument/2006/relationships/tags" Target="../tags/tag192.xml" /><Relationship Id="rId40" Type="http://schemas.openxmlformats.org/officeDocument/2006/relationships/tags" Target="../tags/tag228.xml" /><Relationship Id="rId41" Type="http://schemas.openxmlformats.org/officeDocument/2006/relationships/tags" Target="../tags/tag229.xml" /><Relationship Id="rId42" Type="http://schemas.openxmlformats.org/officeDocument/2006/relationships/tags" Target="../tags/tag230.xml" /><Relationship Id="rId43" Type="http://schemas.openxmlformats.org/officeDocument/2006/relationships/tags" Target="../tags/tag231.xml" /><Relationship Id="rId44" Type="http://schemas.openxmlformats.org/officeDocument/2006/relationships/tags" Target="../tags/tag232.xml" /><Relationship Id="rId45" Type="http://schemas.openxmlformats.org/officeDocument/2006/relationships/tags" Target="../tags/tag233.xml" /><Relationship Id="rId46" Type="http://schemas.openxmlformats.org/officeDocument/2006/relationships/tags" Target="../tags/tag234.xml" /><Relationship Id="rId47" Type="http://schemas.openxmlformats.org/officeDocument/2006/relationships/tags" Target="../tags/tag235.xml" /><Relationship Id="rId48" Type="http://schemas.openxmlformats.org/officeDocument/2006/relationships/tags" Target="../tags/tag236.xml" /><Relationship Id="rId49" Type="http://schemas.openxmlformats.org/officeDocument/2006/relationships/tags" Target="../tags/tag237.xml" /><Relationship Id="rId5" Type="http://schemas.openxmlformats.org/officeDocument/2006/relationships/tags" Target="../tags/tag193.xml" /><Relationship Id="rId50" Type="http://schemas.openxmlformats.org/officeDocument/2006/relationships/tags" Target="../tags/tag238.xml" /><Relationship Id="rId51" Type="http://schemas.openxmlformats.org/officeDocument/2006/relationships/tags" Target="../tags/tag239.xml" /><Relationship Id="rId52" Type="http://schemas.openxmlformats.org/officeDocument/2006/relationships/tags" Target="../tags/tag240.xml" /><Relationship Id="rId53" Type="http://schemas.openxmlformats.org/officeDocument/2006/relationships/tags" Target="../tags/tag241.xml" /><Relationship Id="rId54" Type="http://schemas.openxmlformats.org/officeDocument/2006/relationships/tags" Target="../tags/tag242.xml" /><Relationship Id="rId55" Type="http://schemas.openxmlformats.org/officeDocument/2006/relationships/tags" Target="../tags/tag243.xml" /><Relationship Id="rId56" Type="http://schemas.openxmlformats.org/officeDocument/2006/relationships/oleObject" Target="../embeddings/oleObject4.bin" TargetMode="Internal" /><Relationship Id="rId57" Type="http://schemas.openxmlformats.org/officeDocument/2006/relationships/image" Target="../media/image15.wmf" /><Relationship Id="rId58" Type="http://schemas.openxmlformats.org/officeDocument/2006/relationships/tags" Target="../tags/tag244.xml" /><Relationship Id="rId59" Type="http://schemas.openxmlformats.org/officeDocument/2006/relationships/tags" Target="../tags/tag245.xml" /><Relationship Id="rId6" Type="http://schemas.openxmlformats.org/officeDocument/2006/relationships/tags" Target="../tags/tag194.xml" /><Relationship Id="rId60" Type="http://schemas.openxmlformats.org/officeDocument/2006/relationships/tags" Target="../tags/tag246.xml" /><Relationship Id="rId61" Type="http://schemas.openxmlformats.org/officeDocument/2006/relationships/tags" Target="../tags/tag247.xml" /><Relationship Id="rId62" Type="http://schemas.openxmlformats.org/officeDocument/2006/relationships/tags" Target="../tags/tag248.xml" /><Relationship Id="rId63" Type="http://schemas.openxmlformats.org/officeDocument/2006/relationships/tags" Target="../tags/tag249.xml" /><Relationship Id="rId64" Type="http://schemas.openxmlformats.org/officeDocument/2006/relationships/tags" Target="../tags/tag250.xml" /><Relationship Id="rId65" Type="http://schemas.openxmlformats.org/officeDocument/2006/relationships/tags" Target="../tags/tag251.xml" /><Relationship Id="rId66" Type="http://schemas.openxmlformats.org/officeDocument/2006/relationships/tags" Target="../tags/tag252.xml" /><Relationship Id="rId67" Type="http://schemas.openxmlformats.org/officeDocument/2006/relationships/tags" Target="../tags/tag253.xml" /><Relationship Id="rId68" Type="http://schemas.openxmlformats.org/officeDocument/2006/relationships/tags" Target="../tags/tag254.xml" /><Relationship Id="rId69" Type="http://schemas.openxmlformats.org/officeDocument/2006/relationships/tags" Target="../tags/tag255.xml" /><Relationship Id="rId7" Type="http://schemas.openxmlformats.org/officeDocument/2006/relationships/tags" Target="../tags/tag195.xml" /><Relationship Id="rId70" Type="http://schemas.openxmlformats.org/officeDocument/2006/relationships/tags" Target="../tags/tag256.xml" /><Relationship Id="rId71" Type="http://schemas.openxmlformats.org/officeDocument/2006/relationships/tags" Target="../tags/tag257.xml" /><Relationship Id="rId72" Type="http://schemas.openxmlformats.org/officeDocument/2006/relationships/tags" Target="../tags/tag258.xml" /><Relationship Id="rId73" Type="http://schemas.openxmlformats.org/officeDocument/2006/relationships/tags" Target="../tags/tag259.xml" /><Relationship Id="rId74" Type="http://schemas.openxmlformats.org/officeDocument/2006/relationships/tags" Target="../tags/tag260.xml" /><Relationship Id="rId75" Type="http://schemas.openxmlformats.org/officeDocument/2006/relationships/tags" Target="../tags/tag261.xml" /><Relationship Id="rId76" Type="http://schemas.openxmlformats.org/officeDocument/2006/relationships/tags" Target="../tags/tag262.xml" /><Relationship Id="rId77" Type="http://schemas.openxmlformats.org/officeDocument/2006/relationships/tags" Target="../tags/tag263.xml" /><Relationship Id="rId78" Type="http://schemas.openxmlformats.org/officeDocument/2006/relationships/tags" Target="../tags/tag264.xml" /><Relationship Id="rId79" Type="http://schemas.openxmlformats.org/officeDocument/2006/relationships/tags" Target="../tags/tag265.xml" /><Relationship Id="rId8" Type="http://schemas.openxmlformats.org/officeDocument/2006/relationships/tags" Target="../tags/tag196.xml" /><Relationship Id="rId80" Type="http://schemas.openxmlformats.org/officeDocument/2006/relationships/tags" Target="../tags/tag266.xml" /><Relationship Id="rId81" Type="http://schemas.openxmlformats.org/officeDocument/2006/relationships/tags" Target="../tags/tag267.xml" /><Relationship Id="rId82" Type="http://schemas.openxmlformats.org/officeDocument/2006/relationships/tags" Target="../tags/tag268.xml" /><Relationship Id="rId83" Type="http://schemas.openxmlformats.org/officeDocument/2006/relationships/tags" Target="../tags/tag269.xml" /><Relationship Id="rId84" Type="http://schemas.openxmlformats.org/officeDocument/2006/relationships/tags" Target="../tags/tag270.xml" /><Relationship Id="rId85" Type="http://schemas.openxmlformats.org/officeDocument/2006/relationships/tags" Target="../tags/tag271.xml" /><Relationship Id="rId86" Type="http://schemas.openxmlformats.org/officeDocument/2006/relationships/tags" Target="../tags/tag272.xml" /><Relationship Id="rId87" Type="http://schemas.openxmlformats.org/officeDocument/2006/relationships/tags" Target="../tags/tag273.xml" /><Relationship Id="rId88" Type="http://schemas.openxmlformats.org/officeDocument/2006/relationships/tags" Target="../tags/tag274.xml" /><Relationship Id="rId89" Type="http://schemas.openxmlformats.org/officeDocument/2006/relationships/tags" Target="../tags/tag275.xml" /><Relationship Id="rId9" Type="http://schemas.openxmlformats.org/officeDocument/2006/relationships/tags" Target="../tags/tag197.xml" /><Relationship Id="rId90" Type="http://schemas.openxmlformats.org/officeDocument/2006/relationships/tags" Target="../tags/tag276.xml" /><Relationship Id="rId91" Type="http://schemas.openxmlformats.org/officeDocument/2006/relationships/tags" Target="../tags/tag277.xml" /><Relationship Id="rId92" Type="http://schemas.openxmlformats.org/officeDocument/2006/relationships/tags" Target="../tags/tag278.xml" /><Relationship Id="rId93" Type="http://schemas.openxmlformats.org/officeDocument/2006/relationships/tags" Target="../tags/tag279.xml" /><Relationship Id="rId94" Type="http://schemas.openxmlformats.org/officeDocument/2006/relationships/tags" Target="../tags/tag280.xml" /><Relationship Id="rId95" Type="http://schemas.openxmlformats.org/officeDocument/2006/relationships/tags" Target="../tags/tag281.xml" /><Relationship Id="rId96" Type="http://schemas.openxmlformats.org/officeDocument/2006/relationships/tags" Target="../tags/tag282.xml" /><Relationship Id="rId97" Type="http://schemas.openxmlformats.org/officeDocument/2006/relationships/tags" Target="../tags/tag283.xml" /><Relationship Id="rId98" Type="http://schemas.openxmlformats.org/officeDocument/2006/relationships/tags" Target="../tags/tag284.xml" /><Relationship Id="rId99" Type="http://schemas.openxmlformats.org/officeDocument/2006/relationships/tags" Target="../tags/tag285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299.xml" /><Relationship Id="rId11" Type="http://schemas.openxmlformats.org/officeDocument/2006/relationships/tags" Target="../tags/tag300.xml" /><Relationship Id="rId12" Type="http://schemas.openxmlformats.org/officeDocument/2006/relationships/tags" Target="../tags/tag301.xml" /><Relationship Id="rId13" Type="http://schemas.openxmlformats.org/officeDocument/2006/relationships/tags" Target="../tags/tag302.xml" /><Relationship Id="rId14" Type="http://schemas.openxmlformats.org/officeDocument/2006/relationships/tags" Target="../tags/tag303.xml" /><Relationship Id="rId15" Type="http://schemas.openxmlformats.org/officeDocument/2006/relationships/tags" Target="../tags/tag304.xml" /><Relationship Id="rId16" Type="http://schemas.openxmlformats.org/officeDocument/2006/relationships/tags" Target="../tags/tag305.xml" /><Relationship Id="rId17" Type="http://schemas.openxmlformats.org/officeDocument/2006/relationships/tags" Target="../tags/tag306.xml" /><Relationship Id="rId18" Type="http://schemas.openxmlformats.org/officeDocument/2006/relationships/tags" Target="../tags/tag307.xml" /><Relationship Id="rId19" Type="http://schemas.openxmlformats.org/officeDocument/2006/relationships/tags" Target="../tags/tag308.xml" /><Relationship Id="rId2" Type="http://schemas.openxmlformats.org/officeDocument/2006/relationships/tags" Target="../tags/tag291.xml" /><Relationship Id="rId20" Type="http://schemas.openxmlformats.org/officeDocument/2006/relationships/tags" Target="../tags/tag309.xml" /><Relationship Id="rId21" Type="http://schemas.openxmlformats.org/officeDocument/2006/relationships/tags" Target="../tags/tag310.xml" /><Relationship Id="rId22" Type="http://schemas.openxmlformats.org/officeDocument/2006/relationships/tags" Target="../tags/tag311.xml" /><Relationship Id="rId23" Type="http://schemas.openxmlformats.org/officeDocument/2006/relationships/tags" Target="../tags/tag312.xml" /><Relationship Id="rId24" Type="http://schemas.openxmlformats.org/officeDocument/2006/relationships/tags" Target="../tags/tag313.xml" /><Relationship Id="rId25" Type="http://schemas.openxmlformats.org/officeDocument/2006/relationships/tags" Target="../tags/tag314.xml" /><Relationship Id="rId26" Type="http://schemas.openxmlformats.org/officeDocument/2006/relationships/tags" Target="../tags/tag315.xml" /><Relationship Id="rId27" Type="http://schemas.openxmlformats.org/officeDocument/2006/relationships/tags" Target="../tags/tag316.xml" /><Relationship Id="rId28" Type="http://schemas.openxmlformats.org/officeDocument/2006/relationships/tags" Target="../tags/tag317.xml" /><Relationship Id="rId29" Type="http://schemas.openxmlformats.org/officeDocument/2006/relationships/tags" Target="../tags/tag318.xml" /><Relationship Id="rId3" Type="http://schemas.openxmlformats.org/officeDocument/2006/relationships/tags" Target="../tags/tag292.xml" /><Relationship Id="rId30" Type="http://schemas.openxmlformats.org/officeDocument/2006/relationships/tags" Target="../tags/tag319.xml" /><Relationship Id="rId31" Type="http://schemas.openxmlformats.org/officeDocument/2006/relationships/tags" Target="../tags/tag320.xml" /><Relationship Id="rId32" Type="http://schemas.openxmlformats.org/officeDocument/2006/relationships/tags" Target="../tags/tag321.xml" /><Relationship Id="rId33" Type="http://schemas.openxmlformats.org/officeDocument/2006/relationships/tags" Target="../tags/tag322.xml" /><Relationship Id="rId34" Type="http://schemas.openxmlformats.org/officeDocument/2006/relationships/tags" Target="../tags/tag323.xml" /><Relationship Id="rId35" Type="http://schemas.openxmlformats.org/officeDocument/2006/relationships/tags" Target="../tags/tag324.xml" /><Relationship Id="rId36" Type="http://schemas.openxmlformats.org/officeDocument/2006/relationships/tags" Target="../tags/tag325.xml" /><Relationship Id="rId37" Type="http://schemas.openxmlformats.org/officeDocument/2006/relationships/tags" Target="../tags/tag326.xml" /><Relationship Id="rId38" Type="http://schemas.openxmlformats.org/officeDocument/2006/relationships/tags" Target="../tags/tag327.xml" /><Relationship Id="rId39" Type="http://schemas.openxmlformats.org/officeDocument/2006/relationships/tags" Target="../tags/tag328.xml" /><Relationship Id="rId4" Type="http://schemas.openxmlformats.org/officeDocument/2006/relationships/tags" Target="../tags/tag293.xml" /><Relationship Id="rId40" Type="http://schemas.openxmlformats.org/officeDocument/2006/relationships/tags" Target="../tags/tag329.xml" /><Relationship Id="rId41" Type="http://schemas.openxmlformats.org/officeDocument/2006/relationships/tags" Target="../tags/tag330.xml" /><Relationship Id="rId42" Type="http://schemas.openxmlformats.org/officeDocument/2006/relationships/tags" Target="../tags/tag331.xml" /><Relationship Id="rId43" Type="http://schemas.openxmlformats.org/officeDocument/2006/relationships/tags" Target="../tags/tag332.xml" /><Relationship Id="rId44" Type="http://schemas.openxmlformats.org/officeDocument/2006/relationships/tags" Target="../tags/tag333.xml" /><Relationship Id="rId45" Type="http://schemas.openxmlformats.org/officeDocument/2006/relationships/tags" Target="../tags/tag334.xml" /><Relationship Id="rId46" Type="http://schemas.openxmlformats.org/officeDocument/2006/relationships/tags" Target="../tags/tag335.xml" /><Relationship Id="rId47" Type="http://schemas.openxmlformats.org/officeDocument/2006/relationships/tags" Target="../tags/tag336.xml" /><Relationship Id="rId48" Type="http://schemas.openxmlformats.org/officeDocument/2006/relationships/tags" Target="../tags/tag337.xml" /><Relationship Id="rId49" Type="http://schemas.openxmlformats.org/officeDocument/2006/relationships/tags" Target="../tags/tag338.xml" /><Relationship Id="rId5" Type="http://schemas.openxmlformats.org/officeDocument/2006/relationships/tags" Target="../tags/tag294.xml" /><Relationship Id="rId50" Type="http://schemas.openxmlformats.org/officeDocument/2006/relationships/tags" Target="../tags/tag339.xml" /><Relationship Id="rId51" Type="http://schemas.openxmlformats.org/officeDocument/2006/relationships/tags" Target="../tags/tag340.xml" /><Relationship Id="rId52" Type="http://schemas.openxmlformats.org/officeDocument/2006/relationships/tags" Target="../tags/tag341.xml" /><Relationship Id="rId53" Type="http://schemas.openxmlformats.org/officeDocument/2006/relationships/tags" Target="../tags/tag342.xml" /><Relationship Id="rId54" Type="http://schemas.openxmlformats.org/officeDocument/2006/relationships/tags" Target="../tags/tag343.xml" /><Relationship Id="rId55" Type="http://schemas.openxmlformats.org/officeDocument/2006/relationships/tags" Target="../tags/tag344.xml" /><Relationship Id="rId56" Type="http://schemas.openxmlformats.org/officeDocument/2006/relationships/tags" Target="../tags/tag345.xml" /><Relationship Id="rId57" Type="http://schemas.openxmlformats.org/officeDocument/2006/relationships/tags" Target="../tags/tag346.xml" /><Relationship Id="rId58" Type="http://schemas.openxmlformats.org/officeDocument/2006/relationships/tags" Target="../tags/tag347.xml" /><Relationship Id="rId59" Type="http://schemas.openxmlformats.org/officeDocument/2006/relationships/tags" Target="../tags/tag348.xml" /><Relationship Id="rId6" Type="http://schemas.openxmlformats.org/officeDocument/2006/relationships/tags" Target="../tags/tag295.xml" /><Relationship Id="rId60" Type="http://schemas.openxmlformats.org/officeDocument/2006/relationships/tags" Target="../tags/tag349.xml" /><Relationship Id="rId61" Type="http://schemas.openxmlformats.org/officeDocument/2006/relationships/tags" Target="../tags/tag350.xml" /><Relationship Id="rId62" Type="http://schemas.openxmlformats.org/officeDocument/2006/relationships/tags" Target="../tags/tag351.xml" /><Relationship Id="rId63" Type="http://schemas.openxmlformats.org/officeDocument/2006/relationships/tags" Target="../tags/tag352.xml" /><Relationship Id="rId64" Type="http://schemas.openxmlformats.org/officeDocument/2006/relationships/tags" Target="../tags/tag353.xml" /><Relationship Id="rId65" Type="http://schemas.openxmlformats.org/officeDocument/2006/relationships/tags" Target="../tags/tag354.xml" /><Relationship Id="rId66" Type="http://schemas.openxmlformats.org/officeDocument/2006/relationships/tags" Target="../tags/tag355.xml" /><Relationship Id="rId67" Type="http://schemas.openxmlformats.org/officeDocument/2006/relationships/tags" Target="../tags/tag356.xml" /><Relationship Id="rId68" Type="http://schemas.openxmlformats.org/officeDocument/2006/relationships/tags" Target="../tags/tag357.xml" /><Relationship Id="rId69" Type="http://schemas.openxmlformats.org/officeDocument/2006/relationships/tags" Target="../tags/tag358.xml" /><Relationship Id="rId7" Type="http://schemas.openxmlformats.org/officeDocument/2006/relationships/tags" Target="../tags/tag296.xml" /><Relationship Id="rId70" Type="http://schemas.openxmlformats.org/officeDocument/2006/relationships/tags" Target="../tags/tag359.xml" /><Relationship Id="rId71" Type="http://schemas.openxmlformats.org/officeDocument/2006/relationships/tags" Target="../tags/tag360.xml" /><Relationship Id="rId72" Type="http://schemas.openxmlformats.org/officeDocument/2006/relationships/tags" Target="../tags/tag361.xml" /><Relationship Id="rId73" Type="http://schemas.openxmlformats.org/officeDocument/2006/relationships/tags" Target="../tags/tag362.xml" /><Relationship Id="rId74" Type="http://schemas.openxmlformats.org/officeDocument/2006/relationships/tags" Target="../tags/tag363.xml" /><Relationship Id="rId75" Type="http://schemas.openxmlformats.org/officeDocument/2006/relationships/tags" Target="../tags/tag364.xml" /><Relationship Id="rId76" Type="http://schemas.openxmlformats.org/officeDocument/2006/relationships/tags" Target="../tags/tag365.xml" /><Relationship Id="rId77" Type="http://schemas.openxmlformats.org/officeDocument/2006/relationships/tags" Target="../tags/tag366.xml" /><Relationship Id="rId78" Type="http://schemas.openxmlformats.org/officeDocument/2006/relationships/tags" Target="../tags/tag367.xml" /><Relationship Id="rId79" Type="http://schemas.openxmlformats.org/officeDocument/2006/relationships/tags" Target="../tags/tag368.xml" /><Relationship Id="rId8" Type="http://schemas.openxmlformats.org/officeDocument/2006/relationships/tags" Target="../tags/tag297.xml" /><Relationship Id="rId80" Type="http://schemas.openxmlformats.org/officeDocument/2006/relationships/tags" Target="../tags/tag369.xml" /><Relationship Id="rId81" Type="http://schemas.openxmlformats.org/officeDocument/2006/relationships/tags" Target="../tags/tag370.xml" /><Relationship Id="rId82" Type="http://schemas.openxmlformats.org/officeDocument/2006/relationships/tags" Target="../tags/tag371.xml" /><Relationship Id="rId83" Type="http://schemas.openxmlformats.org/officeDocument/2006/relationships/tags" Target="../tags/tag372.xml" /><Relationship Id="rId84" Type="http://schemas.openxmlformats.org/officeDocument/2006/relationships/tags" Target="../tags/tag373.xml" /><Relationship Id="rId85" Type="http://schemas.openxmlformats.org/officeDocument/2006/relationships/tags" Target="../tags/tag374.xml" /><Relationship Id="rId86" Type="http://schemas.openxmlformats.org/officeDocument/2006/relationships/tags" Target="../tags/tag375.xml" /><Relationship Id="rId87" Type="http://schemas.openxmlformats.org/officeDocument/2006/relationships/tags" Target="../tags/tag376.xml" /><Relationship Id="rId88" Type="http://schemas.openxmlformats.org/officeDocument/2006/relationships/tags" Target="../tags/tag377.xml" /><Relationship Id="rId89" Type="http://schemas.openxmlformats.org/officeDocument/2006/relationships/tags" Target="../tags/tag378.xml" /><Relationship Id="rId9" Type="http://schemas.openxmlformats.org/officeDocument/2006/relationships/tags" Target="../tags/tag298.xml" /><Relationship Id="rId90" Type="http://schemas.openxmlformats.org/officeDocument/2006/relationships/tags" Target="../tags/tag379.xml" /><Relationship Id="rId91" Type="http://schemas.openxmlformats.org/officeDocument/2006/relationships/tags" Target="../tags/tag380.xml" /><Relationship Id="rId92" Type="http://schemas.openxmlformats.org/officeDocument/2006/relationships/tags" Target="../tags/tag381.xml" /><Relationship Id="rId93" Type="http://schemas.openxmlformats.org/officeDocument/2006/relationships/tags" Target="../tags/tag382.xml" /><Relationship Id="rId94" Type="http://schemas.openxmlformats.org/officeDocument/2006/relationships/tags" Target="../tags/tag383.xml" /><Relationship Id="rId95" Type="http://schemas.openxmlformats.org/officeDocument/2006/relationships/tags" Target="../tags/tag384.xml" /><Relationship Id="rId96" Type="http://schemas.openxmlformats.org/officeDocument/2006/relationships/image" Target="../media/image3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81.xml" /><Relationship Id="rId3" Type="http://schemas.openxmlformats.org/officeDocument/2006/relationships/tags" Target="../tags/tag82.xml" /><Relationship Id="rId4" Type="http://schemas.openxmlformats.org/officeDocument/2006/relationships/tags" Target="../tags/tag83.xml" /><Relationship Id="rId5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385.xml" /><Relationship Id="rId3" Type="http://schemas.openxmlformats.org/officeDocument/2006/relationships/tags" Target="../tags/tag386.xml" /><Relationship Id="rId4" Type="http://schemas.openxmlformats.org/officeDocument/2006/relationships/tags" Target="../tags/tag387.xml" /><Relationship Id="rId5" Type="http://schemas.openxmlformats.org/officeDocument/2006/relationships/tags" Target="../tags/tag388.xml" /><Relationship Id="rId6" Type="http://schemas.openxmlformats.org/officeDocument/2006/relationships/image" Target="../media/image16.png" /><Relationship Id="rId7" Type="http://schemas.openxmlformats.org/officeDocument/2006/relationships/tags" Target="../tags/tag389.xml" /><Relationship Id="rId8" Type="http://schemas.openxmlformats.org/officeDocument/2006/relationships/image" Target="../media/image3.pn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390.xml" /><Relationship Id="rId3" Type="http://schemas.openxmlformats.org/officeDocument/2006/relationships/tags" Target="../tags/tag391.xml" /><Relationship Id="rId4" Type="http://schemas.openxmlformats.org/officeDocument/2006/relationships/tags" Target="../tags/tag392.xml" /><Relationship Id="rId5" Type="http://schemas.openxmlformats.org/officeDocument/2006/relationships/tags" Target="../tags/tag393.xml" /><Relationship Id="rId6" Type="http://schemas.openxmlformats.org/officeDocument/2006/relationships/image" Target="../media/image3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394.xml" /><Relationship Id="rId3" Type="http://schemas.openxmlformats.org/officeDocument/2006/relationships/tags" Target="../tags/tag395.xml" /><Relationship Id="rId4" Type="http://schemas.openxmlformats.org/officeDocument/2006/relationships/tags" Target="../tags/tag396.xml" /><Relationship Id="rId5" Type="http://schemas.openxmlformats.org/officeDocument/2006/relationships/image" Target="../media/image17.png" /><Relationship Id="rId6" Type="http://schemas.openxmlformats.org/officeDocument/2006/relationships/tags" Target="../tags/tag397.xml" /><Relationship Id="rId7" Type="http://schemas.openxmlformats.org/officeDocument/2006/relationships/tags" Target="../tags/tag398.xml" /><Relationship Id="rId8" Type="http://schemas.openxmlformats.org/officeDocument/2006/relationships/image" Target="../media/image3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399.xml" /><Relationship Id="rId3" Type="http://schemas.openxmlformats.org/officeDocument/2006/relationships/tags" Target="../tags/tag400.xml" /><Relationship Id="rId4" Type="http://schemas.openxmlformats.org/officeDocument/2006/relationships/tags" Target="../tags/tag401.xml" /><Relationship Id="rId5" Type="http://schemas.openxmlformats.org/officeDocument/2006/relationships/tags" Target="../tags/tag402.xml" /><Relationship Id="rId6" Type="http://schemas.openxmlformats.org/officeDocument/2006/relationships/image" Target="../media/image18.png" /><Relationship Id="rId7" Type="http://schemas.openxmlformats.org/officeDocument/2006/relationships/tags" Target="../tags/tag403.xml" /><Relationship Id="rId8" Type="http://schemas.openxmlformats.org/officeDocument/2006/relationships/image" Target="../media/image3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412.xml" /><Relationship Id="rId11" Type="http://schemas.openxmlformats.org/officeDocument/2006/relationships/tags" Target="../tags/tag413.xml" /><Relationship Id="rId12" Type="http://schemas.openxmlformats.org/officeDocument/2006/relationships/tags" Target="../tags/tag414.xml" /><Relationship Id="rId13" Type="http://schemas.openxmlformats.org/officeDocument/2006/relationships/tags" Target="../tags/tag415.xml" /><Relationship Id="rId14" Type="http://schemas.openxmlformats.org/officeDocument/2006/relationships/oleObject" Target="../embeddings/oleObject5.bin" TargetMode="Internal" /><Relationship Id="rId15" Type="http://schemas.openxmlformats.org/officeDocument/2006/relationships/image" Target="../media/image19.emf" /><Relationship Id="rId16" Type="http://schemas.openxmlformats.org/officeDocument/2006/relationships/tags" Target="../tags/tag416.xml" /><Relationship Id="rId17" Type="http://schemas.openxmlformats.org/officeDocument/2006/relationships/tags" Target="../tags/tag417.xml" /><Relationship Id="rId18" Type="http://schemas.openxmlformats.org/officeDocument/2006/relationships/oleObject" Target="../embeddings/oleObject6.bin" TargetMode="Internal" /><Relationship Id="rId19" Type="http://schemas.openxmlformats.org/officeDocument/2006/relationships/image" Target="../media/image20.wmf" /><Relationship Id="rId2" Type="http://schemas.openxmlformats.org/officeDocument/2006/relationships/tags" Target="../tags/tag404.xml" /><Relationship Id="rId20" Type="http://schemas.openxmlformats.org/officeDocument/2006/relationships/image" Target="../media/image21.png" /><Relationship Id="rId21" Type="http://schemas.openxmlformats.org/officeDocument/2006/relationships/tags" Target="../tags/tag418.xml" /><Relationship Id="rId22" Type="http://schemas.openxmlformats.org/officeDocument/2006/relationships/image" Target="../media/image3.png" /><Relationship Id="rId23" Type="http://schemas.openxmlformats.org/officeDocument/2006/relationships/vmlDrawing" Target="../drawings/vmlDrawing5.vml" /><Relationship Id="rId3" Type="http://schemas.openxmlformats.org/officeDocument/2006/relationships/tags" Target="../tags/tag405.xml" /><Relationship Id="rId4" Type="http://schemas.openxmlformats.org/officeDocument/2006/relationships/tags" Target="../tags/tag406.xml" /><Relationship Id="rId5" Type="http://schemas.openxmlformats.org/officeDocument/2006/relationships/tags" Target="../tags/tag407.xml" /><Relationship Id="rId6" Type="http://schemas.openxmlformats.org/officeDocument/2006/relationships/tags" Target="../tags/tag408.xml" /><Relationship Id="rId7" Type="http://schemas.openxmlformats.org/officeDocument/2006/relationships/tags" Target="../tags/tag409.xml" /><Relationship Id="rId8" Type="http://schemas.openxmlformats.org/officeDocument/2006/relationships/tags" Target="../tags/tag410.xml" /><Relationship Id="rId9" Type="http://schemas.openxmlformats.org/officeDocument/2006/relationships/tags" Target="../tags/tag411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419.xml" /><Relationship Id="rId3" Type="http://schemas.openxmlformats.org/officeDocument/2006/relationships/tags" Target="../tags/tag420.xml" /><Relationship Id="rId4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6.png" /><Relationship Id="rId11" Type="http://schemas.openxmlformats.org/officeDocument/2006/relationships/tags" Target="../tags/tag90.xml" /><Relationship Id="rId12" Type="http://schemas.openxmlformats.org/officeDocument/2006/relationships/image" Target="../media/image3.png" /><Relationship Id="rId2" Type="http://schemas.openxmlformats.org/officeDocument/2006/relationships/tags" Target="../tags/tag84.xml" /><Relationship Id="rId3" Type="http://schemas.openxmlformats.org/officeDocument/2006/relationships/tags" Target="../tags/tag85.xml" /><Relationship Id="rId4" Type="http://schemas.openxmlformats.org/officeDocument/2006/relationships/tags" Target="../tags/tag86.xml" /><Relationship Id="rId5" Type="http://schemas.openxmlformats.org/officeDocument/2006/relationships/tags" Target="../tags/tag87.xml" /><Relationship Id="rId6" Type="http://schemas.openxmlformats.org/officeDocument/2006/relationships/image" Target="../media/image4.png" /><Relationship Id="rId7" Type="http://schemas.openxmlformats.org/officeDocument/2006/relationships/tags" Target="../tags/tag88.xml" /><Relationship Id="rId8" Type="http://schemas.openxmlformats.org/officeDocument/2006/relationships/image" Target="../media/image5.png" /><Relationship Id="rId9" Type="http://schemas.openxmlformats.org/officeDocument/2006/relationships/tags" Target="../tags/tag89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98.xml" /><Relationship Id="rId11" Type="http://schemas.openxmlformats.org/officeDocument/2006/relationships/image" Target="../media/image3.png" /><Relationship Id="rId2" Type="http://schemas.openxmlformats.org/officeDocument/2006/relationships/tags" Target="../tags/tag91.xml" /><Relationship Id="rId3" Type="http://schemas.openxmlformats.org/officeDocument/2006/relationships/tags" Target="../tags/tag92.xml" /><Relationship Id="rId4" Type="http://schemas.openxmlformats.org/officeDocument/2006/relationships/image" Target="../media/image7.png" /><Relationship Id="rId5" Type="http://schemas.openxmlformats.org/officeDocument/2006/relationships/tags" Target="../tags/tag93.xml" /><Relationship Id="rId6" Type="http://schemas.openxmlformats.org/officeDocument/2006/relationships/tags" Target="../tags/tag94.xml" /><Relationship Id="rId7" Type="http://schemas.openxmlformats.org/officeDocument/2006/relationships/tags" Target="../tags/tag95.xml" /><Relationship Id="rId8" Type="http://schemas.openxmlformats.org/officeDocument/2006/relationships/tags" Target="../tags/tag96.xml" /><Relationship Id="rId9" Type="http://schemas.openxmlformats.org/officeDocument/2006/relationships/tags" Target="../tags/tag97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99.xml" /><Relationship Id="rId3" Type="http://schemas.openxmlformats.org/officeDocument/2006/relationships/image" Target="../media/image7.png" /><Relationship Id="rId4" Type="http://schemas.openxmlformats.org/officeDocument/2006/relationships/tags" Target="../tags/tag100.xml" /><Relationship Id="rId5" Type="http://schemas.openxmlformats.org/officeDocument/2006/relationships/tags" Target="../tags/tag101.xml" /><Relationship Id="rId6" Type="http://schemas.openxmlformats.org/officeDocument/2006/relationships/tags" Target="../tags/tag102.xml" /><Relationship Id="rId7" Type="http://schemas.openxmlformats.org/officeDocument/2006/relationships/tags" Target="../tags/tag103.xml" /><Relationship Id="rId8" Type="http://schemas.openxmlformats.org/officeDocument/2006/relationships/image" Target="../media/image3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104.xml" /><Relationship Id="rId3" Type="http://schemas.openxmlformats.org/officeDocument/2006/relationships/tags" Target="../tags/tag105.xml" /><Relationship Id="rId4" Type="http://schemas.openxmlformats.org/officeDocument/2006/relationships/image" Target="../media/image7.png" /><Relationship Id="rId5" Type="http://schemas.openxmlformats.org/officeDocument/2006/relationships/tags" Target="../tags/tag106.xml" /><Relationship Id="rId6" Type="http://schemas.openxmlformats.org/officeDocument/2006/relationships/tags" Target="../tags/tag107.xml" /><Relationship Id="rId7" Type="http://schemas.openxmlformats.org/officeDocument/2006/relationships/tags" Target="../tags/tag108.xml" /><Relationship Id="rId8" Type="http://schemas.openxmlformats.org/officeDocument/2006/relationships/tags" Target="../tags/tag109.xml" /><Relationship Id="rId9" Type="http://schemas.openxmlformats.org/officeDocument/2006/relationships/image" Target="../media/image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17.xml" /><Relationship Id="rId11" Type="http://schemas.openxmlformats.org/officeDocument/2006/relationships/tags" Target="../tags/tag118.xml" /><Relationship Id="rId12" Type="http://schemas.openxmlformats.org/officeDocument/2006/relationships/tags" Target="../tags/tag119.xml" /><Relationship Id="rId13" Type="http://schemas.openxmlformats.org/officeDocument/2006/relationships/tags" Target="../tags/tag120.xml" /><Relationship Id="rId14" Type="http://schemas.openxmlformats.org/officeDocument/2006/relationships/tags" Target="../tags/tag121.xml" /><Relationship Id="rId15" Type="http://schemas.openxmlformats.org/officeDocument/2006/relationships/tags" Target="../tags/tag122.xml" /><Relationship Id="rId16" Type="http://schemas.openxmlformats.org/officeDocument/2006/relationships/tags" Target="../tags/tag123.xml" /><Relationship Id="rId17" Type="http://schemas.openxmlformats.org/officeDocument/2006/relationships/tags" Target="../tags/tag124.xml" /><Relationship Id="rId18" Type="http://schemas.openxmlformats.org/officeDocument/2006/relationships/image" Target="../media/image3.png" /><Relationship Id="rId2" Type="http://schemas.openxmlformats.org/officeDocument/2006/relationships/tags" Target="../tags/tag110.xml" /><Relationship Id="rId3" Type="http://schemas.openxmlformats.org/officeDocument/2006/relationships/tags" Target="../tags/tag111.xml" /><Relationship Id="rId4" Type="http://schemas.openxmlformats.org/officeDocument/2006/relationships/image" Target="../media/image7.png" /><Relationship Id="rId5" Type="http://schemas.openxmlformats.org/officeDocument/2006/relationships/tags" Target="../tags/tag112.xml" /><Relationship Id="rId6" Type="http://schemas.openxmlformats.org/officeDocument/2006/relationships/tags" Target="../tags/tag113.xml" /><Relationship Id="rId7" Type="http://schemas.openxmlformats.org/officeDocument/2006/relationships/tags" Target="../tags/tag114.xml" /><Relationship Id="rId8" Type="http://schemas.openxmlformats.org/officeDocument/2006/relationships/tags" Target="../tags/tag115.xml" /><Relationship Id="rId9" Type="http://schemas.openxmlformats.org/officeDocument/2006/relationships/tags" Target="../tags/tag11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3.png" /><Relationship Id="rId2" Type="http://schemas.openxmlformats.org/officeDocument/2006/relationships/tags" Target="../tags/tag125.xml" /><Relationship Id="rId3" Type="http://schemas.openxmlformats.org/officeDocument/2006/relationships/tags" Target="../tags/tag126.xml" /><Relationship Id="rId4" Type="http://schemas.openxmlformats.org/officeDocument/2006/relationships/tags" Target="../tags/tag127.xml" /><Relationship Id="rId5" Type="http://schemas.openxmlformats.org/officeDocument/2006/relationships/tags" Target="../tags/tag128.xml" /><Relationship Id="rId6" Type="http://schemas.openxmlformats.org/officeDocument/2006/relationships/image" Target="../media/image8.png" /><Relationship Id="rId7" Type="http://schemas.openxmlformats.org/officeDocument/2006/relationships/tags" Target="../tags/tag129.xml" /><Relationship Id="rId8" Type="http://schemas.openxmlformats.org/officeDocument/2006/relationships/image" Target="../media/image9.png" /><Relationship Id="rId9" Type="http://schemas.openxmlformats.org/officeDocument/2006/relationships/tags" Target="../tags/tag130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tags" Target="../tags/tag138.xml" /><Relationship Id="rId11" Type="http://schemas.openxmlformats.org/officeDocument/2006/relationships/tags" Target="../tags/tag139.xml" /><Relationship Id="rId12" Type="http://schemas.openxmlformats.org/officeDocument/2006/relationships/tags" Target="../tags/tag140.xml" /><Relationship Id="rId13" Type="http://schemas.openxmlformats.org/officeDocument/2006/relationships/image" Target="../media/image3.png" /><Relationship Id="rId2" Type="http://schemas.openxmlformats.org/officeDocument/2006/relationships/tags" Target="../tags/tag131.xml" /><Relationship Id="rId3" Type="http://schemas.openxmlformats.org/officeDocument/2006/relationships/tags" Target="../tags/tag132.xml" /><Relationship Id="rId4" Type="http://schemas.openxmlformats.org/officeDocument/2006/relationships/tags" Target="../tags/tag133.xml" /><Relationship Id="rId5" Type="http://schemas.openxmlformats.org/officeDocument/2006/relationships/tags" Target="../tags/tag134.xml" /><Relationship Id="rId6" Type="http://schemas.openxmlformats.org/officeDocument/2006/relationships/tags" Target="../tags/tag135.xml" /><Relationship Id="rId7" Type="http://schemas.openxmlformats.org/officeDocument/2006/relationships/image" Target="../media/image10.png" /><Relationship Id="rId8" Type="http://schemas.openxmlformats.org/officeDocument/2006/relationships/tags" Target="../tags/tag136.xml" /><Relationship Id="rId9" Type="http://schemas.openxmlformats.org/officeDocument/2006/relationships/tags" Target="../tags/tag13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6" name="文本框 5" title=""/>
          <p:cNvSpPr txBox="1"/>
          <p:nvPr>
            <p:custDataLst>
              <p:tags r:id="rId3"/>
            </p:custDataLst>
          </p:nvPr>
        </p:nvSpPr>
        <p:spPr>
          <a:xfrm>
            <a:off x="1365885" y="1822450"/>
            <a:ext cx="9196705" cy="103314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54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第三章</a:t>
            </a:r>
            <a:r>
              <a:rPr lang="en-US" altLang="zh-CN" sz="54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54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交变电流</a:t>
            </a:r>
            <a:endParaRPr lang="zh-CN" altLang="en-US" sz="5400" b="1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 title=""/>
          <p:cNvSpPr txBox="1"/>
          <p:nvPr>
            <p:custDataLst>
              <p:tags r:id="rId4"/>
            </p:custDataLst>
          </p:nvPr>
        </p:nvSpPr>
        <p:spPr>
          <a:xfrm>
            <a:off x="4575810" y="3472815"/>
            <a:ext cx="3301365" cy="335280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3.3   </a:t>
            </a:r>
            <a:r>
              <a:rPr lang="zh-CN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</a:t>
            </a:r>
            <a:endParaRPr lang="zh-CN" altLang="en-US" sz="3600" b="1">
              <a:ln w="9525">
                <a:solidFill>
                  <a:schemeClr val="bg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 title=""/>
          <p:cNvSpPr txBox="1"/>
          <p:nvPr>
            <p:custDataLst>
              <p:tags r:id="rId5"/>
            </p:custDataLst>
          </p:nvPr>
        </p:nvSpPr>
        <p:spPr>
          <a:xfrm>
            <a:off x="7963535" y="4645660"/>
            <a:ext cx="24587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——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选修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2——</a:t>
            </a:r>
            <a:endParaRPr lang="en-US" alt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651510" y="5005070"/>
            <a:ext cx="1099566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总结：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在误差允许的范围内，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原副线圈电压之比是等于它们的匝数。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842645" y="1951990"/>
            <a:ext cx="10498455" cy="2954020"/>
          </a:xfrm>
          <a:prstGeom prst="rect">
            <a:avLst/>
          </a:prstGeom>
        </p:spPr>
      </p:pic>
      <p:sp>
        <p:nvSpPr>
          <p:cNvPr id="5" name="文本框 4" title=""/>
          <p:cNvSpPr txBox="1"/>
          <p:nvPr>
            <p:custDataLst>
              <p:tags r:id="rId7"/>
            </p:custDataLst>
          </p:nvPr>
        </p:nvSpPr>
        <p:spPr>
          <a:xfrm>
            <a:off x="816610" y="1253490"/>
            <a:ext cx="56210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经过实验，得到一下数据</a:t>
            </a:r>
            <a:endParaRPr lang="zh-CN" altLang="en-US" sz="2800"/>
          </a:p>
        </p:txBody>
      </p:sp>
      <p:sp>
        <p:nvSpPr>
          <p:cNvPr id="6" name="圆角矩形 5" title=""/>
          <p:cNvSpPr/>
          <p:nvPr>
            <p:custDataLst>
              <p:tags r:id="rId8"/>
            </p:custDataLst>
          </p:nvPr>
        </p:nvSpPr>
        <p:spPr>
          <a:xfrm>
            <a:off x="9438640" y="1775460"/>
            <a:ext cx="2054860" cy="3315335"/>
          </a:xfrm>
          <a:prstGeom prst="roundRect">
            <a:avLst/>
          </a:prstGeom>
          <a:ln w="63500" cap="flat" cmpd="sng" algn="ctr">
            <a:solidFill>
              <a:schemeClr val="accent6"/>
            </a:solidFill>
            <a:prstDash val="dash"/>
            <a:miter lim="800000"/>
          </a:ln>
        </p:spPr>
        <p:style>
          <a:lnRef idx="0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770890" y="1564005"/>
            <a:ext cx="201104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误差分析：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7590" name="Text Box 6" title=""/>
          <p:cNvSpPr txBox="1"/>
          <p:nvPr>
            <p:custDataLst>
              <p:tags r:id="rId5"/>
            </p:custDataLst>
          </p:nvPr>
        </p:nvSpPr>
        <p:spPr>
          <a:xfrm>
            <a:off x="3004820" y="1564005"/>
            <a:ext cx="5751195" cy="530860"/>
          </a:xfrm>
          <a:prstGeom prst="rect">
            <a:avLst/>
          </a:prstGeom>
          <a:noFill/>
          <a:ln w="38100">
            <a:noFill/>
          </a:ln>
        </p:spPr>
        <p:txBody>
          <a:bodyPr wrap="square" anchor="t">
            <a:no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（原因：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能量损耗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5370" name="Rectangle 10" title=""/>
          <p:cNvSpPr/>
          <p:nvPr>
            <p:custDataLst>
              <p:tags r:id="rId6"/>
            </p:custDataLst>
          </p:nvPr>
        </p:nvSpPr>
        <p:spPr>
          <a:xfrm>
            <a:off x="1365250" y="2540000"/>
            <a:ext cx="71526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</a:rPr>
              <a:t>①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变压器线圈通过电流时会发热；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Rectangle 10" title=""/>
          <p:cNvSpPr/>
          <p:nvPr>
            <p:custDataLst>
              <p:tags r:id="rId7"/>
            </p:custDataLst>
          </p:nvPr>
        </p:nvSpPr>
        <p:spPr>
          <a:xfrm>
            <a:off x="1338580" y="3735705"/>
            <a:ext cx="807847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</a:rPr>
              <a:t>②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铁芯在交变磁场的作用下也会发热；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Rectangle 10" title=""/>
          <p:cNvSpPr/>
          <p:nvPr>
            <p:custDataLst>
              <p:tags r:id="rId8"/>
            </p:custDataLst>
          </p:nvPr>
        </p:nvSpPr>
        <p:spPr>
          <a:xfrm>
            <a:off x="1365250" y="5046345"/>
            <a:ext cx="99752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</a:rPr>
              <a:t>③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交变电流产生的磁场也不可能完全局限在铁芯内。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/>
      <p:bldP spid="15370" grpId="0"/>
      <p:bldP spid="4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" name="矩形 41" title=""/>
          <p:cNvSpPr/>
          <p:nvPr>
            <p:custDataLst>
              <p:tags r:id="rId4"/>
            </p:custDataLst>
          </p:nvPr>
        </p:nvSpPr>
        <p:spPr>
          <a:xfrm>
            <a:off x="514985" y="1394460"/>
            <a:ext cx="11336020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en-US" altLang="zh-CN" sz="2800">
                <a:solidFill>
                  <a:schemeClr val="tx1"/>
                </a:solidFill>
                <a:effectLst/>
                <a:latin typeface="+mn-ea"/>
              </a:rPr>
              <a:t> </a:t>
            </a:r>
            <a:r>
              <a:rPr lang="zh-CN" altLang="en-US" sz="2800" b="1">
                <a:solidFill>
                  <a:schemeClr val="tx1"/>
                </a:solidFill>
                <a:effectLst/>
                <a:latin typeface="+mn-ea"/>
              </a:rPr>
              <a:t>现实中的变压器：</a:t>
            </a:r>
            <a:endParaRPr lang="zh-CN" altLang="en-US" sz="2800" b="1">
              <a:solidFill>
                <a:srgbClr val="C00000"/>
              </a:solidFill>
              <a:effectLst/>
              <a:latin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en-US" sz="2800">
                <a:solidFill>
                  <a:schemeClr val="tx1"/>
                </a:solidFill>
                <a:effectLst/>
                <a:latin typeface="+mn-ea"/>
              </a:rPr>
              <a:t>1．由于漏磁，通过原、副线圈的每一匝的磁通量不严格相等造成误差。</a:t>
            </a:r>
            <a:endParaRPr lang="zh-CN" altLang="en-US" sz="2800">
              <a:solidFill>
                <a:schemeClr val="tx1"/>
              </a:solidFill>
              <a:effectLst/>
              <a:latin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en-US" sz="2800">
                <a:solidFill>
                  <a:schemeClr val="tx1"/>
                </a:solidFill>
                <a:effectLst/>
                <a:latin typeface="+mn-ea"/>
              </a:rPr>
              <a:t>2．原、副线圈有电阻，原、副线圈中的焦耳热损耗(铜损)，造成误差。</a:t>
            </a:r>
            <a:endParaRPr lang="zh-CN" altLang="en-US" sz="2800">
              <a:solidFill>
                <a:schemeClr val="tx1"/>
              </a:solidFill>
              <a:effectLst/>
              <a:latin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en-US" sz="2800">
                <a:solidFill>
                  <a:schemeClr val="tx1"/>
                </a:solidFill>
                <a:effectLst/>
                <a:latin typeface="+mn-ea"/>
              </a:rPr>
              <a:t>3．铁芯中有磁损耗，产生涡流造成误差。</a:t>
            </a:r>
            <a:endParaRPr lang="zh-CN" altLang="en-US" sz="2800">
              <a:solidFill>
                <a:schemeClr val="tx1"/>
              </a:solidFill>
              <a:effectLst/>
              <a:latin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en-US" sz="2800">
                <a:solidFill>
                  <a:srgbClr val="C00000"/>
                </a:solidFill>
                <a:effectLst/>
                <a:latin typeface="+mn-ea"/>
              </a:rPr>
              <a:t> </a:t>
            </a:r>
            <a:r>
              <a:rPr lang="zh-CN" altLang="en-US" sz="2800" b="1">
                <a:solidFill>
                  <a:schemeClr val="tx1"/>
                </a:solidFill>
                <a:effectLst/>
                <a:latin typeface="+mn-ea"/>
              </a:rPr>
              <a:t>理想变压器：</a:t>
            </a:r>
            <a:endParaRPr lang="zh-CN" altLang="en-US" sz="2800" b="1">
              <a:solidFill>
                <a:srgbClr val="C00000"/>
              </a:solidFill>
              <a:effectLst/>
              <a:latin typeface="+mn-ea"/>
            </a:endParaRPr>
          </a:p>
          <a:p>
            <a:pPr indent="0" algn="l" fontAlgn="auto">
              <a:lnSpc>
                <a:spcPct val="150000"/>
              </a:lnSpc>
              <a:spcBef>
                <a:spcPct val="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r>
              <a:rPr lang="zh-CN" altLang="en-US" sz="2800">
                <a:solidFill>
                  <a:schemeClr val="tx1"/>
                </a:solidFill>
                <a:effectLst/>
                <a:latin typeface="+mn-ea"/>
              </a:rPr>
              <a:t>    我们把没有能量损失的变压器叫作理想变压器。理想变压器也是一个</a:t>
            </a:r>
            <a:r>
              <a:rPr lang="zh-CN" altLang="en-US" sz="2800">
                <a:solidFill>
                  <a:srgbClr val="FF0000"/>
                </a:solidFill>
                <a:effectLst/>
                <a:latin typeface="+mn-ea"/>
              </a:rPr>
              <a:t>理想化模型</a:t>
            </a:r>
            <a:r>
              <a:rPr lang="zh-CN" altLang="en-US" sz="2800">
                <a:solidFill>
                  <a:schemeClr val="tx1"/>
                </a:solidFill>
                <a:effectLst/>
                <a:latin typeface="+mn-ea"/>
              </a:rPr>
              <a:t>。</a:t>
            </a:r>
            <a:endParaRPr lang="en-US" altLang="zh-CN" sz="2800">
              <a:solidFill>
                <a:schemeClr val="tx1"/>
              </a:solidFill>
              <a:effectLst/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二、电压与匝数的关系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1156970" y="1560195"/>
            <a:ext cx="987044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实验和理论都表明，理想变压器原、副线圈的电压之比，等于原、副线圈的匝数之比</a:t>
            </a:r>
            <a:endParaRPr lang="zh-CN" altLang="en-US" sz="3200"/>
          </a:p>
        </p:txBody>
      </p:sp>
      <p:graphicFrame>
        <p:nvGraphicFramePr>
          <p:cNvPr id="328" name="对象 327" title="">
            <a:hlinkClick action="ppaction://ole?verb=0"/>
          </p:cNvPr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4489450" y="2729230"/>
          <a:ext cx="2307590" cy="174752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6" imgW="571500" imgH="431800" progId="Equation.DSMT4">
                  <p:embed/>
                </p:oleObj>
              </mc:Choice>
              <mc:Fallback>
                <p:oleObj r:id="rId6" imgW="571500" imgH="43180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89450" y="2729230"/>
                        <a:ext cx="2307590" cy="1747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419" name="Text Box 3" title="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68500" y="4569460"/>
            <a:ext cx="8033385" cy="50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rgbClr val="FFFFFF"/>
          </a:lnRef>
          <a:fillRef idx="2">
            <a:schemeClr val="accent6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&gt;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&gt;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──  </a:t>
            </a:r>
            <a:r>
              <a:rPr lang="zh-CN" altLang="en-US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升压变压器</a:t>
            </a:r>
            <a:endParaRPr lang="zh-CN" altLang="en-US" sz="3200" b="1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0420" name="Text Box 4" title="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68500" y="5414645"/>
            <a:ext cx="8033385" cy="50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rgbClr val="FFFFFF"/>
          </a:lnRef>
          <a:fillRef idx="2">
            <a:schemeClr val="accent6"/>
          </a:fillRef>
          <a:effectRef idx="0">
            <a:srgbClr val="FFFFFF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 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&lt;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    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&lt; </a:t>
            </a:r>
            <a:r>
              <a:rPr lang="en-US" altLang="zh-CN" sz="3200" b="1" i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en-US" altLang="zh-CN" sz="3200" b="1" i="1" baseline="-2500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en-US" altLang="zh-CN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──  </a:t>
            </a:r>
            <a:r>
              <a:rPr lang="zh-CN" altLang="en-US" sz="3200" b="1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降压变压器</a:t>
            </a:r>
            <a:endParaRPr lang="zh-CN" altLang="en-US" sz="3200" b="1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1" animBg="1"/>
      <p:bldP spid="60420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二、电压与匝数的关系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776605" y="1308100"/>
            <a:ext cx="480187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原、副线圈中的功率关系</a:t>
            </a:r>
            <a:endParaRPr lang="zh-CN" altLang="en-US" sz="28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17412" name="矩形 4" title="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58825" y="2158365"/>
            <a:ext cx="1066673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      </a:t>
            </a: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理想变压器无能量损失，所以副线圈的</a:t>
            </a:r>
            <a:r>
              <a:rPr lang="zh-CN" altLang="en-US" sz="28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输出功率等于原线圈的输入</a:t>
            </a:r>
            <a:r>
              <a:rPr lang="zh-CN" altLang="en-US" sz="2800" b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功率。</a:t>
            </a:r>
            <a:endParaRPr lang="zh-CN" altLang="en-US" sz="2800" b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</p:txBody>
      </p:sp>
      <p:graphicFrame>
        <p:nvGraphicFramePr>
          <p:cNvPr id="6" name="对象 5" title="">
            <a:hlinkClick action="ppaction://ole?verb="/>
          </p:cNvPr>
          <p:cNvGraphicFramePr>
            <a:graphicFrameLocks noChangeAspect="1"/>
          </p:cNvGraphicFramePr>
          <p:nvPr>
            <p:custDataLst>
              <p:tags r:id="rId6"/>
            </p:custDataLst>
          </p:nvPr>
        </p:nvGraphicFramePr>
        <p:xfrm>
          <a:off x="4150360" y="3061335"/>
          <a:ext cx="2116455" cy="90741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r:id="rId7" imgW="533400" imgH="228600" progId="Equation.KSEE3">
                  <p:embed/>
                </p:oleObj>
              </mc:Choice>
              <mc:Fallback>
                <p:oleObj r:id="rId7" imgW="533400" imgH="228600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50360" y="3061335"/>
                        <a:ext cx="2116455" cy="9074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TextBox 45" title="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58825" y="3968750"/>
            <a:ext cx="183134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说明：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矩形 46" title=""/>
          <p:cNvSpPr/>
          <p:nvPr>
            <p:custDataLst>
              <p:tags r:id="rId10"/>
            </p:custDataLst>
          </p:nvPr>
        </p:nvSpPr>
        <p:spPr>
          <a:xfrm>
            <a:off x="1461135" y="5247640"/>
            <a:ext cx="9724390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如果负载中有多个副线圈输出时，输入功率等于副线圈上输出功率之</a:t>
            </a:r>
            <a:r>
              <a:rPr lang="zh-CN" altLang="en-US" sz="280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和。</a:t>
            </a:r>
            <a:endParaRPr lang="zh-CN" altLang="en-US" sz="2800" i="1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420" name="矩形 44" title="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461770" y="4591685"/>
            <a:ext cx="926846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8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变压器的输入功率由输出功率</a:t>
            </a:r>
            <a:r>
              <a:rPr lang="zh-CN" altLang="en-US" sz="2800" b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决定。</a:t>
            </a:r>
            <a:endParaRPr lang="zh-CN" altLang="en-US" sz="2800" b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cxnSp>
        <p:nvCxnSpPr>
          <p:cNvPr id="4" name="直接连接符 3" title=""/>
          <p:cNvCxnSpPr/>
          <p:nvPr>
            <p:custDataLst>
              <p:tags r:id="rId12"/>
            </p:custDataLst>
          </p:nvPr>
        </p:nvCxnSpPr>
        <p:spPr>
          <a:xfrm flipV="1">
            <a:off x="535940" y="1871345"/>
            <a:ext cx="11163300" cy="44450"/>
          </a:xfrm>
          <a:prstGeom prst="line">
            <a:avLst/>
          </a:prstGeom>
          <a:ln w="31750" cap="sq" cmpd="dbl">
            <a:solidFill>
              <a:schemeClr val="tx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8" grpId="0"/>
      <p:bldP spid="17420" grpId="0"/>
      <p:bldP spid="4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二、电压与匝数的关系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 title=""/>
          <p:cNvSpPr txBox="1"/>
          <p:nvPr>
            <p:custDataLst>
              <p:tags r:id="rId4"/>
            </p:custDataLst>
          </p:nvPr>
        </p:nvSpPr>
        <p:spPr>
          <a:xfrm>
            <a:off x="776605" y="1308100"/>
            <a:ext cx="480187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原、副线圈中的频率关系</a:t>
            </a:r>
            <a:endParaRPr lang="zh-CN" altLang="en-US" sz="28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cxnSp>
        <p:nvCxnSpPr>
          <p:cNvPr id="6" name="直接连接符 5" title=""/>
          <p:cNvCxnSpPr/>
          <p:nvPr>
            <p:custDataLst>
              <p:tags r:id="rId5"/>
            </p:custDataLst>
          </p:nvPr>
        </p:nvCxnSpPr>
        <p:spPr>
          <a:xfrm flipV="1">
            <a:off x="535940" y="1871345"/>
            <a:ext cx="11163300" cy="44450"/>
          </a:xfrm>
          <a:prstGeom prst="line">
            <a:avLst/>
          </a:prstGeom>
          <a:ln w="31750" cap="sq" cmpd="dbl">
            <a:solidFill>
              <a:schemeClr val="tx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8436" name="矩形 4" title="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96620" y="2287270"/>
            <a:ext cx="1004887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0"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      </a:t>
            </a: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在原线圈中接上周期性变化的电流在副线圈中激发出同频率的</a:t>
            </a:r>
            <a:r>
              <a:rPr lang="zh-CN" altLang="en-US" sz="2800" b="0" smtClean="0"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交流电。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</p:txBody>
      </p:sp>
      <p:sp>
        <p:nvSpPr>
          <p:cNvPr id="45" name="矩形 44" title=""/>
          <p:cNvSpPr/>
          <p:nvPr>
            <p:custDataLst>
              <p:tags r:id="rId7"/>
            </p:custDataLst>
          </p:nvPr>
        </p:nvSpPr>
        <p:spPr>
          <a:xfrm>
            <a:off x="3936365" y="3240405"/>
            <a:ext cx="3619500" cy="1203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>
            <a:noAutofit/>
          </a:bodyPr>
          <a:lstStyle/>
          <a:p>
            <a:pPr algn="ctr">
              <a:defRPr/>
            </a:pPr>
            <a:r>
              <a:rPr lang="en-US" altLang="zh-CN" sz="6600" i="1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f </a:t>
            </a:r>
            <a:r>
              <a:rPr lang="en-US" altLang="zh-CN" sz="6600" i="1" baseline="-6400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1  </a:t>
            </a:r>
            <a:r>
              <a:rPr lang="en-US" altLang="zh-CN" sz="6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=</a:t>
            </a:r>
            <a:r>
              <a:rPr lang="en-US" altLang="zh-CN" sz="6600" i="1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  f </a:t>
            </a:r>
            <a:r>
              <a:rPr lang="en-US" altLang="zh-CN" sz="6600" baseline="-64000">
                <a:solidFill>
                  <a:schemeClr val="tx1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rPr>
              <a:t>2</a:t>
            </a:r>
            <a:endParaRPr lang="en-US" altLang="zh-CN" sz="6600" baseline="-6400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  <a:p>
            <a:pPr>
              <a:defRPr/>
            </a:pPr>
            <a:endParaRPr lang="en-US" altLang="zh-CN" sz="6600" baseline="-64000">
              <a:solidFill>
                <a:schemeClr val="tx1"/>
              </a:solidFill>
              <a:latin typeface="Times New Roman" panose="02020603050405020304" charset="0"/>
              <a:ea typeface="微软雅黑" panose="020b0503020204020204" charset="-122"/>
              <a:cs typeface="Times New Roman" panose="02020603050405020304" charset="0"/>
            </a:endParaRPr>
          </a:p>
        </p:txBody>
      </p:sp>
      <p:sp>
        <p:nvSpPr>
          <p:cNvPr id="18441" name="矩形 45" title="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271905" y="5317490"/>
            <a:ext cx="9673590" cy="583565"/>
          </a:xfrm>
          <a:prstGeom prst="rect">
            <a:avLst/>
          </a:prstGeom>
          <a:noFill/>
          <a:ln w="1905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变压器不会改变交变电流原线圈中的</a:t>
            </a:r>
            <a:r>
              <a:rPr lang="zh-CN" altLang="en-US" sz="3200" b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charset="0"/>
              </a:rPr>
              <a:t>频率大小</a:t>
            </a:r>
            <a:endParaRPr lang="zh-CN" altLang="en-US" sz="3200" b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85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385" decel="100000"/>
                                        <p:tgtEl>
                                          <p:spTgt spid="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385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45" grpId="0" animBg="1"/>
      <p:bldP spid="1844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二、电压与匝数的关系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9" title="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76605" y="2237105"/>
            <a:ext cx="116211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0">
                <a:latin typeface="微软雅黑" panose="020b0503020204020204" charset="-122"/>
                <a:ea typeface="微软雅黑" panose="020b0503020204020204" charset="-122"/>
              </a:rPr>
              <a:t>理想变压器原副线圈的</a:t>
            </a:r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电流</a:t>
            </a:r>
            <a:r>
              <a:rPr lang="zh-CN" altLang="en-US" sz="3200" b="0">
                <a:latin typeface="微软雅黑" panose="020b0503020204020204" charset="-122"/>
                <a:ea typeface="微软雅黑" panose="020b0503020204020204" charset="-122"/>
              </a:rPr>
              <a:t>跟它们的</a:t>
            </a:r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匝数</a:t>
            </a:r>
            <a:r>
              <a:rPr lang="zh-CN" altLang="en-US" sz="3200" b="0">
                <a:latin typeface="微软雅黑" panose="020b0503020204020204" charset="-122"/>
                <a:ea typeface="微软雅黑" panose="020b0503020204020204" charset="-122"/>
              </a:rPr>
              <a:t>成</a:t>
            </a:r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反比</a:t>
            </a:r>
            <a:endParaRPr lang="zh-CN" altLang="en-US" sz="32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9" name="Object 6" title=""/>
          <p:cNvGraphicFramePr>
            <a:graphicFrameLocks noChangeAspect="1"/>
          </p:cNvGraphicFramePr>
          <p:nvPr>
            <p:custDataLst>
              <p:tags r:id="rId5"/>
            </p:custDataLst>
          </p:nvPr>
        </p:nvGraphicFramePr>
        <p:xfrm>
          <a:off x="3439478" y="2922112"/>
          <a:ext cx="5082540" cy="2326005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name="A Equation(公式3.1)" r:id="rId6" imgW="850900" imgH="431800" progId="Equations">
                  <p:embed/>
                </p:oleObj>
              </mc:Choice>
              <mc:Fallback>
                <p:oleObj name="A Equation(公式3.1)" r:id="rId6" imgW="850900" imgH="431800" progId="Equations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439478" y="2922112"/>
                        <a:ext cx="5082540" cy="232600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00">
                            <a:alpha val="0"/>
                          </a:srgbClr>
                        </a:solidFill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0" title="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697480" y="5526405"/>
            <a:ext cx="707453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此公式只适用于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一个副线圈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</a:rPr>
              <a:t>的变压器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 title=""/>
          <p:cNvSpPr txBox="1"/>
          <p:nvPr>
            <p:custDataLst>
              <p:tags r:id="rId9"/>
            </p:custDataLst>
          </p:nvPr>
        </p:nvSpPr>
        <p:spPr>
          <a:xfrm>
            <a:off x="776605" y="1308100"/>
            <a:ext cx="4801870" cy="6076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8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原、副线圈中的频电流关系</a:t>
            </a:r>
            <a:endParaRPr lang="zh-CN" altLang="en-US" sz="28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cxnSp>
        <p:nvCxnSpPr>
          <p:cNvPr id="6" name="直接连接符 5" title=""/>
          <p:cNvCxnSpPr/>
          <p:nvPr>
            <p:custDataLst>
              <p:tags r:id="rId10"/>
            </p:custDataLst>
          </p:nvPr>
        </p:nvCxnSpPr>
        <p:spPr>
          <a:xfrm flipV="1">
            <a:off x="535940" y="1871345"/>
            <a:ext cx="11163300" cy="44450"/>
          </a:xfrm>
          <a:prstGeom prst="line">
            <a:avLst/>
          </a:prstGeom>
          <a:ln w="31750" cap="sq" cmpd="dbl">
            <a:solidFill>
              <a:schemeClr val="tx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二、电压与匝数的关系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8" name="Text Box 2" title="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04520" y="1391285"/>
            <a:ext cx="370268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zh-CN" altLang="en-US" sz="3200">
                <a:solidFill>
                  <a:schemeClr val="tx1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变压器中能量转化</a:t>
            </a:r>
            <a:endParaRPr lang="zh-CN" altLang="en-US" sz="3200">
              <a:solidFill>
                <a:schemeClr val="tx1"/>
              </a:solidFill>
              <a:effectLst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15363" name="Text Box 3" title="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11200" y="2199005"/>
            <a:ext cx="10761980" cy="218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en-US" altLang="zh-CN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变压器能输送电能是利用了电磁感应。</a:t>
            </a:r>
            <a:endParaRPr lang="zh-CN" altLang="en-US" sz="32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在原线圈上由变化的电流激发了一个变化的磁场，即电场的能量转变成磁场的能量；</a:t>
            </a:r>
            <a:endParaRPr lang="zh-CN" altLang="en-US" sz="32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en-US" sz="32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通过铁芯使这个变化的磁场几乎全部穿过了副线圈，于是在副线圈上产生了感应电流，</a:t>
            </a:r>
            <a:r>
              <a:rPr lang="zh-CN" altLang="en-US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磁场的能量转化成了电场的能量</a:t>
            </a:r>
            <a:r>
              <a:rPr lang="zh-CN" altLang="en-US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05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三、常见的变压器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7" name="Text Box 3" title="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66445" y="1352868"/>
            <a:ext cx="32400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自耦变压器</a:t>
            </a:r>
            <a:endParaRPr lang="zh-CN" altLang="en-US" sz="3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" name="Group 51" title=""/>
          <p:cNvGrpSpPr/>
          <p:nvPr>
            <p:custDataLst>
              <p:tags r:id="rId5"/>
            </p:custDataLst>
          </p:nvPr>
        </p:nvGrpSpPr>
        <p:grpSpPr>
          <a:xfrm>
            <a:off x="8678545" y="4174490"/>
            <a:ext cx="2456815" cy="1268095"/>
            <a:chExt cx="1394" cy="690"/>
          </a:xfrm>
        </p:grpSpPr>
        <p:grpSp>
          <p:nvGrpSpPr>
            <p:cNvPr id="4175" name="Group 52"/>
            <p:cNvGrpSpPr/>
            <p:nvPr>
              <p:custDataLst>
                <p:tags r:id="rId6"/>
              </p:custDataLst>
            </p:nvPr>
          </p:nvGrpSpPr>
          <p:grpSpPr>
            <a:xfrm>
              <a:off x="553" y="0"/>
              <a:ext cx="140" cy="690"/>
              <a:chExt cx="528" cy="4695"/>
            </a:xfrm>
          </p:grpSpPr>
          <p:grpSp>
            <p:nvGrpSpPr>
              <p:cNvPr id="4190" name="Group 53"/>
              <p:cNvGrpSpPr/>
              <p:nvPr>
                <p:custDataLst>
                  <p:tags r:id="rId7"/>
                </p:custDataLst>
              </p:nvPr>
            </p:nvGrpSpPr>
            <p:grpSpPr>
              <a:xfrm>
                <a:off x="0" y="0"/>
                <a:ext cx="526" cy="3752"/>
                <a:chExt cx="526" cy="3752"/>
              </a:xfrm>
            </p:grpSpPr>
            <p:grpSp>
              <p:nvGrpSpPr>
                <p:cNvPr id="4192" name="Group 54"/>
                <p:cNvGrpSpPr/>
                <p:nvPr>
                  <p:custDataLst>
                    <p:tags r:id="rId8"/>
                  </p:custDataLst>
                </p:nvPr>
              </p:nvGrpSpPr>
              <p:grpSpPr>
                <a:xfrm>
                  <a:off x="0" y="0"/>
                  <a:ext cx="526" cy="1879"/>
                  <a:chExt cx="526" cy="1879"/>
                </a:xfrm>
              </p:grpSpPr>
              <p:sp>
                <p:nvSpPr>
                  <p:cNvPr id="4196" name="Arc 55"/>
                  <p:cNvSpPr/>
                  <p:nvPr>
                    <p:custDataLst>
                      <p:tags r:id="rId9"/>
                    </p:custDataLst>
                  </p:nvPr>
                </p:nvSpPr>
                <p:spPr bwMode="auto">
                  <a:xfrm>
                    <a:off x="13" y="0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197" name="Arc 56"/>
                  <p:cNvSpPr/>
                  <p:nvPr>
                    <p:custDataLst>
                      <p:tags r:id="rId10"/>
                    </p:custDataLst>
                  </p:nvPr>
                </p:nvSpPr>
                <p:spPr bwMode="auto">
                  <a:xfrm>
                    <a:off x="0" y="943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193" name="Group 57"/>
                <p:cNvGrpSpPr/>
                <p:nvPr>
                  <p:custDataLst>
                    <p:tags r:id="rId11"/>
                  </p:custDataLst>
                </p:nvPr>
              </p:nvGrpSpPr>
              <p:grpSpPr>
                <a:xfrm>
                  <a:off x="0" y="1873"/>
                  <a:ext cx="526" cy="1879"/>
                  <a:chExt cx="526" cy="1879"/>
                </a:xfrm>
              </p:grpSpPr>
              <p:sp>
                <p:nvSpPr>
                  <p:cNvPr id="4194" name="Arc 58"/>
                  <p:cNvSpPr/>
                  <p:nvPr>
                    <p:custDataLst>
                      <p:tags r:id="rId12"/>
                    </p:custDataLst>
                  </p:nvPr>
                </p:nvSpPr>
                <p:spPr bwMode="auto">
                  <a:xfrm>
                    <a:off x="13" y="0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195" name="Arc 59"/>
                  <p:cNvSpPr/>
                  <p:nvPr>
                    <p:custDataLst>
                      <p:tags r:id="rId13"/>
                    </p:custDataLst>
                  </p:nvPr>
                </p:nvSpPr>
                <p:spPr bwMode="auto">
                  <a:xfrm>
                    <a:off x="0" y="943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4191" name="Arc 60"/>
              <p:cNvSpPr/>
              <p:nvPr>
                <p:custDataLst>
                  <p:tags r:id="rId14"/>
                </p:custDataLst>
              </p:nvPr>
            </p:nvSpPr>
            <p:spPr bwMode="auto">
              <a:xfrm>
                <a:off x="15" y="3759"/>
                <a:ext cx="513" cy="936"/>
              </a:xfrm>
              <a:custGeom>
                <a:gdLst>
                  <a:gd name="T0" fmla="*/ 0 w 22048"/>
                  <a:gd name="T1" fmla="*/ 0 h 43200"/>
                  <a:gd name="T2" fmla="*/ 0 w 22048"/>
                  <a:gd name="T3" fmla="*/ 0 h 43200"/>
                  <a:gd name="T4" fmla="*/ 0 w 22048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48"/>
                  <a:gd name="T10" fmla="*/ 0 h 43200"/>
                  <a:gd name="T11" fmla="*/ 22048 w 22048"/>
                  <a:gd name="T12" fmla="*/ 43200 h 43200"/>
                </a:gdLst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48" h="43200" fill="none" extrusionOk="0">
                    <a:moveTo>
                      <a:pt x="551" y="0"/>
                    </a:moveTo>
                    <a:cubicBezTo>
                      <a:pt x="12440" y="57"/>
                      <a:pt x="22048" y="9711"/>
                      <a:pt x="22048" y="21600"/>
                    </a:cubicBezTo>
                    <a:cubicBezTo>
                      <a:pt x="22048" y="33529"/>
                      <a:pt x="12377" y="43200"/>
                      <a:pt x="448" y="43200"/>
                    </a:cubicBezTo>
                    <a:cubicBezTo>
                      <a:pt x="298" y="43200"/>
                      <a:pt x="149" y="43198"/>
                      <a:pt x="-1" y="43195"/>
                    </a:cubicBezTo>
                  </a:path>
                  <a:path w="22048" h="43200" stroke="0" extrusionOk="0">
                    <a:moveTo>
                      <a:pt x="551" y="0"/>
                    </a:moveTo>
                    <a:cubicBezTo>
                      <a:pt x="12440" y="57"/>
                      <a:pt x="22048" y="9711"/>
                      <a:pt x="22048" y="21600"/>
                    </a:cubicBezTo>
                    <a:cubicBezTo>
                      <a:pt x="22048" y="33529"/>
                      <a:pt x="12377" y="43200"/>
                      <a:pt x="448" y="43200"/>
                    </a:cubicBezTo>
                    <a:cubicBezTo>
                      <a:pt x="298" y="43200"/>
                      <a:pt x="149" y="43198"/>
                      <a:pt x="-1" y="43195"/>
                    </a:cubicBezTo>
                    <a:lnTo>
                      <a:pt x="448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176" name="Line 61"/>
            <p:cNvSpPr>
              <a:spLocks noChangeShapeType="1"/>
            </p:cNvSpPr>
            <p:nvPr>
              <p:custDataLst>
                <p:tags r:id="rId15"/>
              </p:custDataLst>
            </p:nvPr>
          </p:nvSpPr>
          <p:spPr bwMode="auto">
            <a:xfrm flipH="1">
              <a:off x="126" y="281"/>
              <a:ext cx="42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7" name="Line 62"/>
            <p:cNvSpPr>
              <a:spLocks noChangeShapeType="1"/>
            </p:cNvSpPr>
            <p:nvPr>
              <p:custDataLst>
                <p:tags r:id="rId16"/>
              </p:custDataLst>
            </p:nvPr>
          </p:nvSpPr>
          <p:spPr bwMode="auto">
            <a:xfrm flipH="1">
              <a:off x="127" y="689"/>
              <a:ext cx="10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78" name="Line 63"/>
            <p:cNvSpPr>
              <a:spLocks noChangeShapeType="1"/>
            </p:cNvSpPr>
            <p:nvPr>
              <p:custDataLst>
                <p:tags r:id="rId17"/>
              </p:custDataLst>
            </p:nvPr>
          </p:nvSpPr>
          <p:spPr bwMode="auto">
            <a:xfrm flipH="1">
              <a:off x="734" y="45"/>
              <a:ext cx="0" cy="590"/>
            </a:xfrm>
            <a:prstGeom prst="line">
              <a:avLst/>
            </a:prstGeom>
            <a:noFill/>
            <a:ln w="28575">
              <a:solidFill>
                <a:srgbClr val="33CCCC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79" name="Group 64"/>
            <p:cNvGrpSpPr/>
            <p:nvPr>
              <p:custDataLst>
                <p:tags r:id="rId18"/>
              </p:custDataLst>
            </p:nvPr>
          </p:nvGrpSpPr>
          <p:grpSpPr>
            <a:xfrm>
              <a:off x="0" y="272"/>
              <a:ext cx="319" cy="417"/>
              <a:chExt cx="319" cy="417"/>
            </a:xfrm>
          </p:grpSpPr>
          <p:sp>
            <p:nvSpPr>
              <p:cNvPr id="4187" name="Rectangle 65"/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0" y="64"/>
                <a:ext cx="319" cy="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1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88" name="Line 66"/>
              <p:cNvSpPr>
                <a:spLocks noChangeShapeType="1"/>
              </p:cNvSpPr>
              <p:nvPr>
                <p:custDataLst>
                  <p:tags r:id="rId20"/>
                </p:custDataLst>
              </p:nvPr>
            </p:nvSpPr>
            <p:spPr bwMode="auto">
              <a:xfrm flipH="1">
                <a:off x="145" y="280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9" name="Line 67"/>
              <p:cNvSpPr>
                <a:spLocks noChangeShapeType="1"/>
              </p:cNvSpPr>
              <p:nvPr>
                <p:custDataLst>
                  <p:tags r:id="rId21"/>
                </p:custDataLst>
              </p:nvPr>
            </p:nvSpPr>
            <p:spPr bwMode="auto">
              <a:xfrm flipH="1">
                <a:off x="135" y="0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80" name="Group 68"/>
            <p:cNvGrpSpPr/>
            <p:nvPr>
              <p:custDataLst>
                <p:tags r:id="rId22"/>
              </p:custDataLst>
            </p:nvPr>
          </p:nvGrpSpPr>
          <p:grpSpPr>
            <a:xfrm>
              <a:off x="1075" y="27"/>
              <a:ext cx="319" cy="653"/>
              <a:chExt cx="319" cy="653"/>
            </a:xfrm>
          </p:grpSpPr>
          <p:sp>
            <p:nvSpPr>
              <p:cNvPr id="4184" name="Rectangle 69"/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0" y="170"/>
                <a:ext cx="319" cy="2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2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85" name="Line 70"/>
              <p:cNvSpPr>
                <a:spLocks noChangeShapeType="1"/>
              </p:cNvSpPr>
              <p:nvPr>
                <p:custDataLst>
                  <p:tags r:id="rId24"/>
                </p:custDataLst>
              </p:nvPr>
            </p:nvSpPr>
            <p:spPr bwMode="auto">
              <a:xfrm flipH="1">
                <a:off x="113" y="426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6" name="Line 71"/>
              <p:cNvSpPr>
                <a:spLocks noChangeShapeType="1"/>
              </p:cNvSpPr>
              <p:nvPr>
                <p:custDataLst>
                  <p:tags r:id="rId25"/>
                </p:custDataLst>
              </p:nvPr>
            </p:nvSpPr>
            <p:spPr bwMode="auto">
              <a:xfrm flipH="1">
                <a:off x="122" y="0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81" name="Rectangle 72"/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360" y="322"/>
              <a:ext cx="257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solidFill>
                    <a:srgbClr val="0033CC"/>
                  </a:solidFill>
                  <a:latin typeface="Times New Roman" panose="02020603050405020304" charset="0"/>
                </a:rPr>
                <a:t>n</a:t>
              </a:r>
              <a:r>
                <a:rPr lang="en-US" altLang="zh-CN" sz="2000" i="1" baseline="-25000">
                  <a:solidFill>
                    <a:srgbClr val="0033CC"/>
                  </a:solidFill>
                  <a:latin typeface="Times New Roman" panose="02020603050405020304" charset="0"/>
                </a:rPr>
                <a:t>1</a:t>
              </a:r>
              <a:endParaRPr lang="en-US" altLang="zh-CN" sz="2000" i="1" baseline="-25000">
                <a:solidFill>
                  <a:srgbClr val="0033CC"/>
                </a:solidFill>
                <a:latin typeface="Times New Roman" panose="02020603050405020304" charset="0"/>
              </a:endParaRPr>
            </a:p>
          </p:txBody>
        </p:sp>
        <p:sp>
          <p:nvSpPr>
            <p:cNvPr id="4182" name="Rectangle 73"/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738" y="200"/>
              <a:ext cx="257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solidFill>
                    <a:srgbClr val="0033CC"/>
                  </a:solidFill>
                  <a:latin typeface="Times New Roman" panose="02020603050405020304" charset="0"/>
                </a:rPr>
                <a:t>n</a:t>
              </a:r>
              <a:r>
                <a:rPr lang="en-US" altLang="zh-CN" sz="2000" i="1" baseline="-25000">
                  <a:solidFill>
                    <a:srgbClr val="0033CC"/>
                  </a:solidFill>
                  <a:latin typeface="Times New Roman" panose="02020603050405020304" charset="0"/>
                </a:rPr>
                <a:t>2</a:t>
              </a:r>
              <a:endParaRPr lang="en-US" altLang="zh-CN" sz="2000" i="1" baseline="-25000">
                <a:solidFill>
                  <a:srgbClr val="0033CC"/>
                </a:solidFill>
                <a:latin typeface="Times New Roman" panose="02020603050405020304" charset="0"/>
              </a:endParaRPr>
            </a:p>
          </p:txBody>
        </p:sp>
        <p:sp>
          <p:nvSpPr>
            <p:cNvPr id="4183" name="Line 74"/>
            <p:cNvSpPr>
              <a:spLocks noChangeShapeType="1"/>
            </p:cNvSpPr>
            <p:nvPr>
              <p:custDataLst>
                <p:tags r:id="rId28"/>
              </p:custDataLst>
            </p:nvPr>
          </p:nvSpPr>
          <p:spPr bwMode="auto">
            <a:xfrm flipH="1">
              <a:off x="572" y="0"/>
              <a:ext cx="6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2059" name="Text Box 75" title=""/>
          <p:cNvSpPr txBox="1"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8800465" y="5678805"/>
            <a:ext cx="233489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升压变压器</a:t>
            </a:r>
            <a:endParaRPr lang="zh-CN" altLang="en-US" sz="32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Group 76" title=""/>
          <p:cNvGrpSpPr/>
          <p:nvPr>
            <p:custDataLst>
              <p:tags r:id="rId30"/>
            </p:custDataLst>
          </p:nvPr>
        </p:nvGrpSpPr>
        <p:grpSpPr>
          <a:xfrm>
            <a:off x="8671560" y="1782445"/>
            <a:ext cx="2371725" cy="1235075"/>
            <a:chExt cx="1382" cy="699"/>
          </a:xfrm>
        </p:grpSpPr>
        <p:sp>
          <p:nvSpPr>
            <p:cNvPr id="4153" name="Rectangle 77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419" y="191"/>
              <a:ext cx="257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solidFill>
                    <a:srgbClr val="0033CC"/>
                  </a:solidFill>
                  <a:latin typeface="Times New Roman" panose="02020603050405020304" charset="0"/>
                </a:rPr>
                <a:t>n</a:t>
              </a:r>
              <a:r>
                <a:rPr lang="en-US" altLang="zh-CN" sz="2000" i="1" baseline="-25000">
                  <a:solidFill>
                    <a:srgbClr val="0033CC"/>
                  </a:solidFill>
                  <a:latin typeface="Times New Roman" panose="02020603050405020304" charset="0"/>
                </a:rPr>
                <a:t>1</a:t>
              </a:r>
              <a:endParaRPr lang="en-US" altLang="zh-CN" sz="2000" i="1" baseline="-25000">
                <a:solidFill>
                  <a:srgbClr val="0033CC"/>
                </a:solidFill>
                <a:latin typeface="Times New Roman" panose="02020603050405020304" charset="0"/>
              </a:endParaRPr>
            </a:p>
          </p:txBody>
        </p:sp>
        <p:sp>
          <p:nvSpPr>
            <p:cNvPr id="4154" name="Rectangle 78"/>
            <p:cNvSpPr>
              <a:spLocks noChangeArrowheads="1"/>
            </p:cNvSpPr>
            <p:nvPr>
              <p:custDataLst>
                <p:tags r:id="rId32"/>
              </p:custDataLst>
            </p:nvPr>
          </p:nvSpPr>
          <p:spPr bwMode="auto">
            <a:xfrm>
              <a:off x="760" y="318"/>
              <a:ext cx="257" cy="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solidFill>
                    <a:srgbClr val="0033CC"/>
                  </a:solidFill>
                  <a:latin typeface="Times New Roman" panose="02020603050405020304" charset="0"/>
                </a:rPr>
                <a:t>n</a:t>
              </a:r>
              <a:r>
                <a:rPr lang="en-US" altLang="zh-CN" sz="2000" i="1" baseline="-25000">
                  <a:solidFill>
                    <a:srgbClr val="0033CC"/>
                  </a:solidFill>
                  <a:latin typeface="Times New Roman" panose="02020603050405020304" charset="0"/>
                </a:rPr>
                <a:t>2</a:t>
              </a:r>
              <a:endParaRPr lang="en-US" altLang="zh-CN" sz="2000" i="1" baseline="-25000">
                <a:solidFill>
                  <a:srgbClr val="0033CC"/>
                </a:solidFill>
                <a:latin typeface="Times New Roman" panose="02020603050405020304" charset="0"/>
              </a:endParaRPr>
            </a:p>
          </p:txBody>
        </p:sp>
        <p:grpSp>
          <p:nvGrpSpPr>
            <p:cNvPr id="4155" name="Group 79"/>
            <p:cNvGrpSpPr/>
            <p:nvPr>
              <p:custDataLst>
                <p:tags r:id="rId33"/>
              </p:custDataLst>
            </p:nvPr>
          </p:nvGrpSpPr>
          <p:grpSpPr>
            <a:xfrm flipH="1">
              <a:off x="654" y="0"/>
              <a:ext cx="140" cy="690"/>
              <a:chExt cx="528" cy="4695"/>
            </a:xfrm>
          </p:grpSpPr>
          <p:grpSp>
            <p:nvGrpSpPr>
              <p:cNvPr id="4167" name="Group 80"/>
              <p:cNvGrpSpPr/>
              <p:nvPr>
                <p:custDataLst>
                  <p:tags r:id="rId34"/>
                </p:custDataLst>
              </p:nvPr>
            </p:nvGrpSpPr>
            <p:grpSpPr>
              <a:xfrm>
                <a:off x="0" y="0"/>
                <a:ext cx="526" cy="3752"/>
                <a:chExt cx="526" cy="3752"/>
              </a:xfrm>
            </p:grpSpPr>
            <p:grpSp>
              <p:nvGrpSpPr>
                <p:cNvPr id="4169" name="Group 81"/>
                <p:cNvGrpSpPr/>
                <p:nvPr>
                  <p:custDataLst>
                    <p:tags r:id="rId35"/>
                  </p:custDataLst>
                </p:nvPr>
              </p:nvGrpSpPr>
              <p:grpSpPr>
                <a:xfrm>
                  <a:off x="0" y="0"/>
                  <a:ext cx="526" cy="1879"/>
                  <a:chExt cx="526" cy="1879"/>
                </a:xfrm>
              </p:grpSpPr>
              <p:sp>
                <p:nvSpPr>
                  <p:cNvPr id="4173" name="Arc 82"/>
                  <p:cNvSpPr/>
                  <p:nvPr>
                    <p:custDataLst>
                      <p:tags r:id="rId36"/>
                    </p:custDataLst>
                  </p:nvPr>
                </p:nvSpPr>
                <p:spPr bwMode="auto">
                  <a:xfrm>
                    <a:off x="13" y="0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174" name="Arc 83"/>
                  <p:cNvSpPr/>
                  <p:nvPr>
                    <p:custDataLst>
                      <p:tags r:id="rId37"/>
                    </p:custDataLst>
                  </p:nvPr>
                </p:nvSpPr>
                <p:spPr bwMode="auto">
                  <a:xfrm>
                    <a:off x="0" y="943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  <p:grpSp>
              <p:nvGrpSpPr>
                <p:cNvPr id="4170" name="Group 84"/>
                <p:cNvGrpSpPr/>
                <p:nvPr>
                  <p:custDataLst>
                    <p:tags r:id="rId38"/>
                  </p:custDataLst>
                </p:nvPr>
              </p:nvGrpSpPr>
              <p:grpSpPr>
                <a:xfrm>
                  <a:off x="0" y="1873"/>
                  <a:ext cx="526" cy="1879"/>
                  <a:chExt cx="526" cy="1879"/>
                </a:xfrm>
              </p:grpSpPr>
              <p:sp>
                <p:nvSpPr>
                  <p:cNvPr id="4171" name="Arc 85"/>
                  <p:cNvSpPr/>
                  <p:nvPr>
                    <p:custDataLst>
                      <p:tags r:id="rId39"/>
                    </p:custDataLst>
                  </p:nvPr>
                </p:nvSpPr>
                <p:spPr bwMode="auto">
                  <a:xfrm>
                    <a:off x="13" y="0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4172" name="Arc 86"/>
                  <p:cNvSpPr/>
                  <p:nvPr>
                    <p:custDataLst>
                      <p:tags r:id="rId40"/>
                    </p:custDataLst>
                  </p:nvPr>
                </p:nvSpPr>
                <p:spPr bwMode="auto">
                  <a:xfrm>
                    <a:off x="0" y="943"/>
                    <a:ext cx="513" cy="936"/>
                  </a:xfrm>
                  <a:custGeom>
                    <a:gdLst>
                      <a:gd name="T0" fmla="*/ 0 w 22048"/>
                      <a:gd name="T1" fmla="*/ 0 h 43200"/>
                      <a:gd name="T2" fmla="*/ 0 w 22048"/>
                      <a:gd name="T3" fmla="*/ 0 h 43200"/>
                      <a:gd name="T4" fmla="*/ 0 w 22048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2048"/>
                      <a:gd name="T10" fmla="*/ 0 h 43200"/>
                      <a:gd name="T11" fmla="*/ 22048 w 22048"/>
                      <a:gd name="T12" fmla="*/ 43200 h 43200"/>
                    </a:gdLst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2048" h="43200" fill="none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</a:path>
                      <a:path w="22048" h="43200" stroke="0" extrusionOk="0">
                        <a:moveTo>
                          <a:pt x="551" y="0"/>
                        </a:moveTo>
                        <a:cubicBezTo>
                          <a:pt x="12440" y="57"/>
                          <a:pt x="22048" y="9711"/>
                          <a:pt x="22048" y="21600"/>
                        </a:cubicBezTo>
                        <a:cubicBezTo>
                          <a:pt x="22048" y="33529"/>
                          <a:pt x="12377" y="43200"/>
                          <a:pt x="448" y="43200"/>
                        </a:cubicBezTo>
                        <a:cubicBezTo>
                          <a:pt x="298" y="43200"/>
                          <a:pt x="149" y="43198"/>
                          <a:pt x="-1" y="43195"/>
                        </a:cubicBezTo>
                        <a:lnTo>
                          <a:pt x="448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>
                    <a:lvl1pPr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 sz="2400" b="1">
                        <a:solidFill>
                          <a:schemeClr val="tx1"/>
                        </a:solidFill>
                        <a:latin typeface="楷体_GB2312" pitchFamily="49" charset="-122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4168" name="Arc 87"/>
              <p:cNvSpPr/>
              <p:nvPr>
                <p:custDataLst>
                  <p:tags r:id="rId41"/>
                </p:custDataLst>
              </p:nvPr>
            </p:nvSpPr>
            <p:spPr bwMode="auto">
              <a:xfrm>
                <a:off x="15" y="3759"/>
                <a:ext cx="513" cy="936"/>
              </a:xfrm>
              <a:custGeom>
                <a:gdLst>
                  <a:gd name="T0" fmla="*/ 0 w 22048"/>
                  <a:gd name="T1" fmla="*/ 0 h 43200"/>
                  <a:gd name="T2" fmla="*/ 0 w 22048"/>
                  <a:gd name="T3" fmla="*/ 0 h 43200"/>
                  <a:gd name="T4" fmla="*/ 0 w 22048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2048"/>
                  <a:gd name="T10" fmla="*/ 0 h 43200"/>
                  <a:gd name="T11" fmla="*/ 22048 w 22048"/>
                  <a:gd name="T12" fmla="*/ 43200 h 43200"/>
                </a:gdLst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48" h="43200" fill="none" extrusionOk="0">
                    <a:moveTo>
                      <a:pt x="551" y="0"/>
                    </a:moveTo>
                    <a:cubicBezTo>
                      <a:pt x="12440" y="57"/>
                      <a:pt x="22048" y="9711"/>
                      <a:pt x="22048" y="21600"/>
                    </a:cubicBezTo>
                    <a:cubicBezTo>
                      <a:pt x="22048" y="33529"/>
                      <a:pt x="12377" y="43200"/>
                      <a:pt x="448" y="43200"/>
                    </a:cubicBezTo>
                    <a:cubicBezTo>
                      <a:pt x="298" y="43200"/>
                      <a:pt x="149" y="43198"/>
                      <a:pt x="-1" y="43195"/>
                    </a:cubicBezTo>
                  </a:path>
                  <a:path w="22048" h="43200" stroke="0" extrusionOk="0">
                    <a:moveTo>
                      <a:pt x="551" y="0"/>
                    </a:moveTo>
                    <a:cubicBezTo>
                      <a:pt x="12440" y="57"/>
                      <a:pt x="22048" y="9711"/>
                      <a:pt x="22048" y="21600"/>
                    </a:cubicBezTo>
                    <a:cubicBezTo>
                      <a:pt x="22048" y="33529"/>
                      <a:pt x="12377" y="43200"/>
                      <a:pt x="448" y="43200"/>
                    </a:cubicBezTo>
                    <a:cubicBezTo>
                      <a:pt x="298" y="43200"/>
                      <a:pt x="149" y="43198"/>
                      <a:pt x="-1" y="43195"/>
                    </a:cubicBezTo>
                    <a:lnTo>
                      <a:pt x="448" y="21600"/>
                    </a:lnTo>
                    <a:close/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4156" name="Line 88"/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790" y="272"/>
              <a:ext cx="42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7" name="Line 89"/>
            <p:cNvSpPr>
              <a:spLocks noChangeShapeType="1"/>
            </p:cNvSpPr>
            <p:nvPr>
              <p:custDataLst>
                <p:tags r:id="rId43"/>
              </p:custDataLst>
            </p:nvPr>
          </p:nvSpPr>
          <p:spPr bwMode="auto">
            <a:xfrm flipH="1">
              <a:off x="110" y="0"/>
              <a:ext cx="65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58" name="Line 90"/>
            <p:cNvSpPr>
              <a:spLocks noChangeShapeType="1"/>
            </p:cNvSpPr>
            <p:nvPr>
              <p:custDataLst>
                <p:tags r:id="rId44"/>
              </p:custDataLst>
            </p:nvPr>
          </p:nvSpPr>
          <p:spPr bwMode="auto">
            <a:xfrm flipH="1">
              <a:off x="119" y="699"/>
              <a:ext cx="11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59" name="Group 91"/>
            <p:cNvGrpSpPr/>
            <p:nvPr>
              <p:custDataLst>
                <p:tags r:id="rId45"/>
              </p:custDataLst>
            </p:nvPr>
          </p:nvGrpSpPr>
          <p:grpSpPr>
            <a:xfrm>
              <a:off x="0" y="36"/>
              <a:ext cx="319" cy="653"/>
              <a:chExt cx="319" cy="653"/>
            </a:xfrm>
          </p:grpSpPr>
          <p:sp>
            <p:nvSpPr>
              <p:cNvPr id="4164" name="Rectangle 92"/>
              <p:cNvSpPr>
                <a:spLocks noChangeArrowheads="1"/>
              </p:cNvSpPr>
              <p:nvPr>
                <p:custDataLst>
                  <p:tags r:id="rId46"/>
                </p:custDataLst>
              </p:nvPr>
            </p:nvSpPr>
            <p:spPr bwMode="auto">
              <a:xfrm>
                <a:off x="0" y="170"/>
                <a:ext cx="319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1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65" name="Line 93"/>
              <p:cNvSpPr>
                <a:spLocks noChangeShapeType="1"/>
              </p:cNvSpPr>
              <p:nvPr>
                <p:custDataLst>
                  <p:tags r:id="rId47"/>
                </p:custDataLst>
              </p:nvPr>
            </p:nvSpPr>
            <p:spPr bwMode="auto">
              <a:xfrm flipH="1">
                <a:off x="113" y="426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6" name="Line 94"/>
              <p:cNvSpPr>
                <a:spLocks noChangeShapeType="1"/>
              </p:cNvSpPr>
              <p:nvPr>
                <p:custDataLst>
                  <p:tags r:id="rId48"/>
                </p:custDataLst>
              </p:nvPr>
            </p:nvSpPr>
            <p:spPr bwMode="auto">
              <a:xfrm flipH="1">
                <a:off x="122" y="0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60" name="Group 95"/>
            <p:cNvGrpSpPr/>
            <p:nvPr>
              <p:custDataLst>
                <p:tags r:id="rId49"/>
              </p:custDataLst>
            </p:nvPr>
          </p:nvGrpSpPr>
          <p:grpSpPr>
            <a:xfrm>
              <a:off x="1063" y="281"/>
              <a:ext cx="319" cy="417"/>
              <a:chExt cx="319" cy="417"/>
            </a:xfrm>
          </p:grpSpPr>
          <p:sp>
            <p:nvSpPr>
              <p:cNvPr id="4161" name="Rectangle 96"/>
              <p:cNvSpPr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0" y="64"/>
                <a:ext cx="319" cy="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2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62" name="Line 97"/>
              <p:cNvSpPr>
                <a:spLocks noChangeShapeType="1"/>
              </p:cNvSpPr>
              <p:nvPr>
                <p:custDataLst>
                  <p:tags r:id="rId51"/>
                </p:custDataLst>
              </p:nvPr>
            </p:nvSpPr>
            <p:spPr bwMode="auto">
              <a:xfrm flipH="1">
                <a:off x="145" y="280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3" name="Line 98"/>
              <p:cNvSpPr>
                <a:spLocks noChangeShapeType="1"/>
              </p:cNvSpPr>
              <p:nvPr>
                <p:custDataLst>
                  <p:tags r:id="rId52"/>
                </p:custDataLst>
              </p:nvPr>
            </p:nvSpPr>
            <p:spPr bwMode="auto">
              <a:xfrm flipH="1">
                <a:off x="135" y="0"/>
                <a:ext cx="0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2083" name="Rectangle 99" title=""/>
          <p:cNvSpPr>
            <a:spLocks noChangeArrowheads="1"/>
          </p:cNvSpPr>
          <p:nvPr>
            <p:custDataLst>
              <p:tags r:id="rId53"/>
            </p:custDataLst>
          </p:nvPr>
        </p:nvSpPr>
        <p:spPr bwMode="auto">
          <a:xfrm>
            <a:off x="8864918" y="3166110"/>
            <a:ext cx="22148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r>
              <a:rPr lang="zh-CN" altLang="en-US" sz="32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降压变压器</a:t>
            </a:r>
            <a:endParaRPr lang="zh-CN" altLang="en-US" sz="32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085" name="Rectangle 101" title=""/>
          <p:cNvSpPr>
            <a:spLocks noChangeArrowheads="1"/>
          </p:cNvSpPr>
          <p:nvPr>
            <p:custDataLst>
              <p:tags r:id="rId54"/>
            </p:custDataLst>
          </p:nvPr>
        </p:nvSpPr>
        <p:spPr bwMode="auto">
          <a:xfrm>
            <a:off x="1205230" y="2092960"/>
            <a:ext cx="691578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r>
              <a:rPr lang="zh-CN" altLang="en-US" sz="3200" b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自耦变压器的原副线圈共用一个线圈</a:t>
            </a:r>
            <a:endParaRPr lang="zh-CN" altLang="en-US" sz="3200" b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42089" name="Object 105" title=""/>
          <p:cNvGraphicFramePr>
            <a:graphicFrameLocks noGrp="1" noChangeAspect="1"/>
          </p:cNvGraphicFramePr>
          <p:nvPr>
            <p:custDataLst>
              <p:tags r:id="rId55"/>
            </p:custDataLst>
          </p:nvPr>
        </p:nvGraphicFramePr>
        <p:xfrm>
          <a:off x="4993005" y="3545840"/>
          <a:ext cx="2865120" cy="1470660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1" name="A Equation(公式3.1)" r:id="rId56" imgW="850900" imgH="431800" progId="Equations">
                  <p:embed/>
                </p:oleObj>
              </mc:Choice>
              <mc:Fallback>
                <p:oleObj name="A Equation(公式3.1)" r:id="rId56" imgW="850900" imgH="431800" progId="Equations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7"/>
                      <a:stretch>
                        <a:fillRect/>
                      </a:stretch>
                    </p:blipFill>
                    <p:spPr>
                      <a:xfrm>
                        <a:off x="4993005" y="3545840"/>
                        <a:ext cx="2865120" cy="1470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 title=""/>
          <p:cNvGrpSpPr/>
          <p:nvPr>
            <p:custDataLst>
              <p:tags r:id="rId58"/>
            </p:custDataLst>
          </p:nvPr>
        </p:nvGrpSpPr>
        <p:grpSpPr>
          <a:xfrm>
            <a:off x="1007110" y="3126105"/>
            <a:ext cx="3754120" cy="2696210"/>
            <a:chExt cx="2225" cy="1542"/>
          </a:xfrm>
        </p:grpSpPr>
        <p:grpSp>
          <p:nvGrpSpPr>
            <p:cNvPr id="4107" name="Group 5"/>
            <p:cNvGrpSpPr/>
            <p:nvPr>
              <p:custDataLst>
                <p:tags r:id="rId59"/>
              </p:custDataLst>
            </p:nvPr>
          </p:nvGrpSpPr>
          <p:grpSpPr>
            <a:xfrm>
              <a:off x="136" y="0"/>
              <a:ext cx="1963" cy="1519"/>
              <a:chExt cx="1963" cy="1519"/>
            </a:xfrm>
          </p:grpSpPr>
          <p:grpSp>
            <p:nvGrpSpPr>
              <p:cNvPr id="4123" name="Group 6"/>
              <p:cNvGrpSpPr/>
              <p:nvPr>
                <p:custDataLst>
                  <p:tags r:id="rId60"/>
                </p:custDataLst>
              </p:nvPr>
            </p:nvGrpSpPr>
            <p:grpSpPr>
              <a:xfrm rot="-1291619">
                <a:off x="421" y="921"/>
                <a:ext cx="280" cy="182"/>
                <a:chExt cx="280" cy="182"/>
              </a:xfrm>
            </p:grpSpPr>
            <p:sp>
              <p:nvSpPr>
                <p:cNvPr id="4151" name="未知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 flipH="1" flipV="1">
                  <a:off x="66" y="0"/>
                  <a:ext cx="214" cy="137"/>
                </a:xfrm>
                <a:custGeom>
                  <a:gdLst>
                    <a:gd name="T0" fmla="*/ 21 w 642"/>
                    <a:gd name="T1" fmla="*/ 0 h 412"/>
                    <a:gd name="T2" fmla="*/ 23 w 642"/>
                    <a:gd name="T3" fmla="*/ 2 h 412"/>
                    <a:gd name="T4" fmla="*/ 24 w 642"/>
                    <a:gd name="T5" fmla="*/ 3 h 412"/>
                    <a:gd name="T6" fmla="*/ 24 w 642"/>
                    <a:gd name="T7" fmla="*/ 5 h 412"/>
                    <a:gd name="T8" fmla="*/ 22 w 642"/>
                    <a:gd name="T9" fmla="*/ 6 h 412"/>
                    <a:gd name="T10" fmla="*/ 20 w 642"/>
                    <a:gd name="T11" fmla="*/ 7 h 412"/>
                    <a:gd name="T12" fmla="*/ 15 w 642"/>
                    <a:gd name="T13" fmla="*/ 7 h 412"/>
                    <a:gd name="T14" fmla="*/ 12 w 642"/>
                    <a:gd name="T15" fmla="*/ 8 h 412"/>
                    <a:gd name="T16" fmla="*/ 7 w 642"/>
                    <a:gd name="T17" fmla="*/ 9 h 412"/>
                    <a:gd name="T18" fmla="*/ 4 w 642"/>
                    <a:gd name="T19" fmla="*/ 9 h 412"/>
                    <a:gd name="T20" fmla="*/ 1 w 642"/>
                    <a:gd name="T21" fmla="*/ 10 h 412"/>
                    <a:gd name="T22" fmla="*/ 0 w 642"/>
                    <a:gd name="T23" fmla="*/ 11 h 412"/>
                    <a:gd name="T24" fmla="*/ 0 w 642"/>
                    <a:gd name="T25" fmla="*/ 13 h 412"/>
                    <a:gd name="T26" fmla="*/ 1 w 642"/>
                    <a:gd name="T27" fmla="*/ 14 h 412"/>
                    <a:gd name="T28" fmla="*/ 3 w 642"/>
                    <a:gd name="T29" fmla="*/ 15 h 41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42"/>
                    <a:gd name="T46" fmla="*/ 0 h 412"/>
                    <a:gd name="T47" fmla="*/ 642 w 642"/>
                    <a:gd name="T48" fmla="*/ 412 h 412"/>
                  </a:gdLst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42" h="412">
                      <a:moveTo>
                        <a:pt x="563" y="0"/>
                      </a:moveTo>
                      <a:lnTo>
                        <a:pt x="625" y="53"/>
                      </a:lnTo>
                      <a:lnTo>
                        <a:pt x="642" y="79"/>
                      </a:lnTo>
                      <a:lnTo>
                        <a:pt x="637" y="139"/>
                      </a:lnTo>
                      <a:lnTo>
                        <a:pt x="592" y="163"/>
                      </a:lnTo>
                      <a:lnTo>
                        <a:pt x="536" y="176"/>
                      </a:lnTo>
                      <a:lnTo>
                        <a:pt x="407" y="193"/>
                      </a:lnTo>
                      <a:lnTo>
                        <a:pt x="318" y="212"/>
                      </a:lnTo>
                      <a:lnTo>
                        <a:pt x="178" y="232"/>
                      </a:lnTo>
                      <a:lnTo>
                        <a:pt x="113" y="251"/>
                      </a:lnTo>
                      <a:lnTo>
                        <a:pt x="26" y="277"/>
                      </a:lnTo>
                      <a:lnTo>
                        <a:pt x="10" y="306"/>
                      </a:lnTo>
                      <a:lnTo>
                        <a:pt x="0" y="340"/>
                      </a:lnTo>
                      <a:lnTo>
                        <a:pt x="14" y="383"/>
                      </a:lnTo>
                      <a:lnTo>
                        <a:pt x="84" y="412"/>
                      </a:ln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52" name="Rectangle 8"/>
                <p:cNvSpPr>
                  <a:spLocks noChangeArrowhead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0" y="91"/>
                  <a:ext cx="136" cy="91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 sz="2400" b="1">
                      <a:solidFill>
                        <a:schemeClr val="tx1"/>
                      </a:solidFill>
                      <a:latin typeface="楷体_GB2312" pitchFamily="49" charset="-122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4124" name="未知"/>
              <p:cNvSpPr/>
              <p:nvPr>
                <p:custDataLst>
                  <p:tags r:id="rId63"/>
                </p:custDataLst>
              </p:nvPr>
            </p:nvSpPr>
            <p:spPr bwMode="auto">
              <a:xfrm flipH="1" flipV="1">
                <a:off x="1344" y="604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24" name="Oval 10"/>
              <p:cNvSpPr>
                <a:spLocks noChangeArrowheads="1"/>
              </p:cNvSpPr>
              <p:nvPr>
                <p:custDataLst>
                  <p:tags r:id="rId64"/>
                </p:custDataLst>
              </p:nvPr>
            </p:nvSpPr>
            <p:spPr bwMode="auto">
              <a:xfrm>
                <a:off x="362" y="30"/>
                <a:ext cx="1172" cy="1172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95000"/>
                    <a:lumOff val="5000"/>
                  </a:schemeClr>
                </a:solidFill>
                <a:rou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4126" name="Oval 11"/>
              <p:cNvSpPr>
                <a:spLocks noChangeArrowheads="1"/>
              </p:cNvSpPr>
              <p:nvPr>
                <p:custDataLst>
                  <p:tags r:id="rId65"/>
                </p:custDataLst>
              </p:nvPr>
            </p:nvSpPr>
            <p:spPr bwMode="auto">
              <a:xfrm>
                <a:off x="530" y="186"/>
                <a:ext cx="852" cy="852"/>
              </a:xfrm>
              <a:prstGeom prst="ellipse">
                <a:avLst/>
              </a:prstGeom>
              <a:noFill/>
              <a:ln w="2540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27" name="未知"/>
              <p:cNvSpPr/>
              <p:nvPr>
                <p:custDataLst>
                  <p:tags r:id="rId66"/>
                </p:custDataLst>
              </p:nvPr>
            </p:nvSpPr>
            <p:spPr bwMode="auto">
              <a:xfrm rot="-1600768" flipH="1" flipV="1">
                <a:off x="1237" y="224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28" name="未知"/>
              <p:cNvSpPr/>
              <p:nvPr>
                <p:custDataLst>
                  <p:tags r:id="rId67"/>
                </p:custDataLst>
              </p:nvPr>
            </p:nvSpPr>
            <p:spPr bwMode="auto">
              <a:xfrm rot="-4534058" flipH="1" flipV="1">
                <a:off x="861" y="35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29" name="未知"/>
              <p:cNvSpPr/>
              <p:nvPr>
                <p:custDataLst>
                  <p:tags r:id="rId68"/>
                </p:custDataLst>
              </p:nvPr>
            </p:nvSpPr>
            <p:spPr bwMode="auto">
              <a:xfrm flipH="1" flipV="1">
                <a:off x="338" y="574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0" name="未知"/>
              <p:cNvSpPr/>
              <p:nvPr>
                <p:custDataLst>
                  <p:tags r:id="rId69"/>
                </p:custDataLst>
              </p:nvPr>
            </p:nvSpPr>
            <p:spPr bwMode="auto">
              <a:xfrm rot="5904577" flipH="1" flipV="1">
                <a:off x="842" y="1047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1" name="未知"/>
              <p:cNvSpPr/>
              <p:nvPr>
                <p:custDataLst>
                  <p:tags r:id="rId70"/>
                </p:custDataLst>
              </p:nvPr>
            </p:nvSpPr>
            <p:spPr bwMode="auto">
              <a:xfrm rot="-7885054" flipH="1" flipV="1">
                <a:off x="470" y="206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2" name="未知"/>
              <p:cNvSpPr/>
              <p:nvPr>
                <p:custDataLst>
                  <p:tags r:id="rId71"/>
                </p:custDataLst>
              </p:nvPr>
            </p:nvSpPr>
            <p:spPr bwMode="auto">
              <a:xfrm rot="-7885054" flipH="1" flipV="1">
                <a:off x="1173" y="921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3" name="未知"/>
              <p:cNvSpPr/>
              <p:nvPr>
                <p:custDataLst>
                  <p:tags r:id="rId72"/>
                </p:custDataLst>
              </p:nvPr>
            </p:nvSpPr>
            <p:spPr bwMode="auto">
              <a:xfrm rot="-6661968" flipH="1" flipV="1">
                <a:off x="639" y="78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4" name="未知"/>
              <p:cNvSpPr/>
              <p:nvPr>
                <p:custDataLst>
                  <p:tags r:id="rId73"/>
                </p:custDataLst>
              </p:nvPr>
            </p:nvSpPr>
            <p:spPr bwMode="auto">
              <a:xfrm rot="-6661968" flipH="1" flipV="1">
                <a:off x="1023" y="1009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5" name="未知"/>
              <p:cNvSpPr/>
              <p:nvPr>
                <p:custDataLst>
                  <p:tags r:id="rId74"/>
                </p:custDataLst>
              </p:nvPr>
            </p:nvSpPr>
            <p:spPr bwMode="auto">
              <a:xfrm rot="-3135253" flipH="1" flipV="1">
                <a:off x="1077" y="94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6" name="未知"/>
              <p:cNvSpPr/>
              <p:nvPr>
                <p:custDataLst>
                  <p:tags r:id="rId75"/>
                </p:custDataLst>
              </p:nvPr>
            </p:nvSpPr>
            <p:spPr bwMode="auto">
              <a:xfrm rot="-9098842" flipH="1" flipV="1">
                <a:off x="370" y="389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7" name="未知"/>
              <p:cNvSpPr/>
              <p:nvPr>
                <p:custDataLst>
                  <p:tags r:id="rId76"/>
                </p:custDataLst>
              </p:nvPr>
            </p:nvSpPr>
            <p:spPr bwMode="auto">
              <a:xfrm rot="-9098842" flipH="1" flipV="1">
                <a:off x="1286" y="790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8" name="未知"/>
              <p:cNvSpPr/>
              <p:nvPr>
                <p:custDataLst>
                  <p:tags r:id="rId77"/>
                </p:custDataLst>
              </p:nvPr>
            </p:nvSpPr>
            <p:spPr bwMode="auto">
              <a:xfrm rot="9293389" flipH="1" flipV="1">
                <a:off x="1320" y="403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39" name="未知"/>
              <p:cNvSpPr/>
              <p:nvPr>
                <p:custDataLst>
                  <p:tags r:id="rId78"/>
                </p:custDataLst>
              </p:nvPr>
            </p:nvSpPr>
            <p:spPr bwMode="auto">
              <a:xfrm rot="9994796" flipH="1" flipV="1">
                <a:off x="378" y="739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40" name="Line 25"/>
              <p:cNvSpPr>
                <a:spLocks noChangeShapeType="1"/>
              </p:cNvSpPr>
              <p:nvPr>
                <p:custDataLst>
                  <p:tags r:id="rId79"/>
                </p:custDataLst>
              </p:nvPr>
            </p:nvSpPr>
            <p:spPr bwMode="auto">
              <a:xfrm flipH="1">
                <a:off x="218" y="1017"/>
                <a:ext cx="28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1" name="Line 26"/>
              <p:cNvSpPr>
                <a:spLocks noChangeShapeType="1"/>
              </p:cNvSpPr>
              <p:nvPr>
                <p:custDataLst>
                  <p:tags r:id="rId80"/>
                </p:custDataLst>
              </p:nvPr>
            </p:nvSpPr>
            <p:spPr bwMode="auto">
              <a:xfrm flipH="1">
                <a:off x="640" y="1180"/>
                <a:ext cx="136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2" name="Line 27"/>
              <p:cNvSpPr>
                <a:spLocks noChangeShapeType="1"/>
              </p:cNvSpPr>
              <p:nvPr>
                <p:custDataLst>
                  <p:tags r:id="rId81"/>
                </p:custDataLst>
              </p:nvPr>
            </p:nvSpPr>
            <p:spPr bwMode="auto">
              <a:xfrm flipH="1">
                <a:off x="651" y="1292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3" name="Line 28"/>
              <p:cNvSpPr>
                <a:spLocks noChangeShapeType="1"/>
              </p:cNvSpPr>
              <p:nvPr>
                <p:custDataLst>
                  <p:tags r:id="rId82"/>
                </p:custDataLst>
              </p:nvPr>
            </p:nvSpPr>
            <p:spPr bwMode="auto">
              <a:xfrm>
                <a:off x="13" y="1516"/>
                <a:ext cx="195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4" name="Line 29"/>
              <p:cNvSpPr>
                <a:spLocks noChangeShapeType="1"/>
              </p:cNvSpPr>
              <p:nvPr>
                <p:custDataLst>
                  <p:tags r:id="rId83"/>
                </p:custDataLst>
              </p:nvPr>
            </p:nvSpPr>
            <p:spPr bwMode="auto">
              <a:xfrm>
                <a:off x="952" y="772"/>
                <a:ext cx="9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5" name="Oval 30"/>
              <p:cNvSpPr>
                <a:spLocks noChangeArrowheads="1"/>
              </p:cNvSpPr>
              <p:nvPr>
                <p:custDataLst>
                  <p:tags r:id="rId84"/>
                </p:custDataLst>
              </p:nvPr>
            </p:nvSpPr>
            <p:spPr bwMode="auto">
              <a:xfrm>
                <a:off x="937" y="630"/>
                <a:ext cx="44" cy="44"/>
              </a:xfrm>
              <a:prstGeom prst="ellipse">
                <a:avLst/>
              </a:prstGeom>
              <a:noFill/>
              <a:ln w="28575">
                <a:solidFill>
                  <a:schemeClr val="accent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46" name="Line 31"/>
              <p:cNvSpPr>
                <a:spLocks noChangeShapeType="1"/>
              </p:cNvSpPr>
              <p:nvPr>
                <p:custDataLst>
                  <p:tags r:id="rId85"/>
                </p:custDataLst>
              </p:nvPr>
            </p:nvSpPr>
            <p:spPr bwMode="auto">
              <a:xfrm flipH="1">
                <a:off x="957" y="678"/>
                <a:ext cx="0" cy="9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7" name="AutoShape 32"/>
              <p:cNvSpPr>
                <a:spLocks noChangeArrowheads="1"/>
              </p:cNvSpPr>
              <p:nvPr>
                <p:custDataLst>
                  <p:tags r:id="rId86"/>
                </p:custDataLst>
              </p:nvPr>
            </p:nvSpPr>
            <p:spPr bwMode="auto">
              <a:xfrm rot="3219839">
                <a:off x="1168" y="374"/>
                <a:ext cx="91" cy="182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48" name="Line 33"/>
              <p:cNvSpPr>
                <a:spLocks noChangeShapeType="1"/>
              </p:cNvSpPr>
              <p:nvPr>
                <p:custDataLst>
                  <p:tags r:id="rId87"/>
                </p:custDataLst>
              </p:nvPr>
            </p:nvSpPr>
            <p:spPr bwMode="auto">
              <a:xfrm rot="609256" flipH="1">
                <a:off x="989" y="513"/>
                <a:ext cx="137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9" name="Line 34"/>
              <p:cNvSpPr>
                <a:spLocks noChangeShapeType="1"/>
              </p:cNvSpPr>
              <p:nvPr>
                <p:custDataLst>
                  <p:tags r:id="rId88"/>
                </p:custDataLst>
              </p:nvPr>
            </p:nvSpPr>
            <p:spPr bwMode="auto">
              <a:xfrm flipH="1">
                <a:off x="218" y="740"/>
                <a:ext cx="0" cy="27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0" name="Line 35"/>
              <p:cNvSpPr>
                <a:spLocks noChangeShapeType="1"/>
              </p:cNvSpPr>
              <p:nvPr>
                <p:custDataLst>
                  <p:tags r:id="rId89"/>
                </p:custDataLst>
              </p:nvPr>
            </p:nvSpPr>
            <p:spPr bwMode="auto">
              <a:xfrm>
                <a:off x="0" y="748"/>
                <a:ext cx="22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08" name="Group 36"/>
            <p:cNvGrpSpPr/>
            <p:nvPr>
              <p:custDataLst>
                <p:tags r:id="rId90"/>
              </p:custDataLst>
            </p:nvPr>
          </p:nvGrpSpPr>
          <p:grpSpPr>
            <a:xfrm>
              <a:off x="1905" y="790"/>
              <a:ext cx="320" cy="691"/>
              <a:chExt cx="320" cy="691"/>
            </a:xfrm>
          </p:grpSpPr>
          <p:sp>
            <p:nvSpPr>
              <p:cNvPr id="4120" name="Rectangle 37"/>
              <p:cNvSpPr>
                <a:spLocks noChangeArrowheads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0" y="183"/>
                <a:ext cx="320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2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21" name="Line 38"/>
              <p:cNvSpPr>
                <a:spLocks noChangeShapeType="1"/>
              </p:cNvSpPr>
              <p:nvPr>
                <p:custDataLst>
                  <p:tags r:id="rId92"/>
                </p:custDataLst>
              </p:nvPr>
            </p:nvSpPr>
            <p:spPr bwMode="auto">
              <a:xfrm flipH="1">
                <a:off x="132" y="451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Line 39"/>
              <p:cNvSpPr>
                <a:spLocks noChangeShapeType="1"/>
              </p:cNvSpPr>
              <p:nvPr>
                <p:custDataLst>
                  <p:tags r:id="rId93"/>
                </p:custDataLst>
              </p:nvPr>
            </p:nvSpPr>
            <p:spPr bwMode="auto">
              <a:xfrm flipH="1" flipV="1">
                <a:off x="132" y="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09" name="Group 40"/>
            <p:cNvGrpSpPr/>
            <p:nvPr>
              <p:custDataLst>
                <p:tags r:id="rId94"/>
              </p:custDataLst>
            </p:nvPr>
          </p:nvGrpSpPr>
          <p:grpSpPr>
            <a:xfrm>
              <a:off x="0" y="798"/>
              <a:ext cx="319" cy="662"/>
              <a:chExt cx="319" cy="662"/>
            </a:xfrm>
          </p:grpSpPr>
          <p:sp>
            <p:nvSpPr>
              <p:cNvPr id="4117" name="Rectangle 41"/>
              <p:cNvSpPr>
                <a:spLocks noChangeArrowheads="1"/>
              </p:cNvSpPr>
              <p:nvPr>
                <p:custDataLst>
                  <p:tags r:id="rId95"/>
                </p:custDataLst>
              </p:nvPr>
            </p:nvSpPr>
            <p:spPr bwMode="auto">
              <a:xfrm>
                <a:off x="0" y="170"/>
                <a:ext cx="319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i="1">
                    <a:latin typeface="Times New Roman" panose="02020603050405020304" charset="0"/>
                  </a:rPr>
                  <a:t>U</a:t>
                </a:r>
                <a:r>
                  <a:rPr lang="en-US" altLang="zh-CN" i="1" baseline="-25000">
                    <a:latin typeface="Times New Roman" panose="02020603050405020304" charset="0"/>
                  </a:rPr>
                  <a:t>1</a:t>
                </a:r>
                <a:endParaRPr lang="en-US" altLang="zh-CN" i="1" baseline="-25000">
                  <a:latin typeface="Times New Roman" panose="02020603050405020304" charset="0"/>
                </a:endParaRPr>
              </a:p>
            </p:txBody>
          </p:sp>
          <p:sp>
            <p:nvSpPr>
              <p:cNvPr id="4118" name="Line 42"/>
              <p:cNvSpPr>
                <a:spLocks noChangeShapeType="1"/>
              </p:cNvSpPr>
              <p:nvPr>
                <p:custDataLst>
                  <p:tags r:id="rId96"/>
                </p:custDataLst>
              </p:nvPr>
            </p:nvSpPr>
            <p:spPr bwMode="auto">
              <a:xfrm flipH="1">
                <a:off x="154" y="422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9" name="Line 43"/>
              <p:cNvSpPr>
                <a:spLocks noChangeShapeType="1"/>
              </p:cNvSpPr>
              <p:nvPr>
                <p:custDataLst>
                  <p:tags r:id="rId97"/>
                </p:custDataLst>
              </p:nvPr>
            </p:nvSpPr>
            <p:spPr bwMode="auto">
              <a:xfrm flipH="1" flipV="1">
                <a:off x="154" y="0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110" name="Rectangle 44"/>
            <p:cNvSpPr>
              <a:spLocks noChangeArrowheads="1"/>
            </p:cNvSpPr>
            <p:nvPr>
              <p:custDataLst>
                <p:tags r:id="rId98"/>
              </p:custDataLst>
            </p:nvPr>
          </p:nvSpPr>
          <p:spPr bwMode="auto">
            <a:xfrm>
              <a:off x="463" y="984"/>
              <a:ext cx="22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latin typeface="Times New Roman" panose="02020603050405020304" charset="0"/>
                </a:rPr>
                <a:t>A</a:t>
              </a:r>
              <a:endParaRPr lang="en-US" altLang="zh-CN" sz="2000" i="1">
                <a:latin typeface="Times New Roman" panose="02020603050405020304" charset="0"/>
              </a:endParaRPr>
            </a:p>
          </p:txBody>
        </p:sp>
        <p:sp>
          <p:nvSpPr>
            <p:cNvPr id="4111" name="Rectangle 45"/>
            <p:cNvSpPr>
              <a:spLocks noChangeArrowheads="1"/>
            </p:cNvSpPr>
            <p:nvPr>
              <p:custDataLst>
                <p:tags r:id="rId99"/>
              </p:custDataLst>
            </p:nvPr>
          </p:nvSpPr>
          <p:spPr bwMode="auto">
            <a:xfrm>
              <a:off x="827" y="1134"/>
              <a:ext cx="223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latin typeface="Times New Roman" panose="02020603050405020304" charset="0"/>
                </a:rPr>
                <a:t>B</a:t>
              </a:r>
              <a:endParaRPr lang="en-US" altLang="zh-CN" sz="2000" i="1">
                <a:latin typeface="Times New Roman" panose="02020603050405020304" charset="0"/>
              </a:endParaRPr>
            </a:p>
          </p:txBody>
        </p:sp>
        <p:sp>
          <p:nvSpPr>
            <p:cNvPr id="4112" name="Rectangle 46"/>
            <p:cNvSpPr>
              <a:spLocks noChangeArrowheads="1"/>
            </p:cNvSpPr>
            <p:nvPr>
              <p:custDataLst>
                <p:tags r:id="rId100"/>
              </p:custDataLst>
            </p:nvPr>
          </p:nvSpPr>
          <p:spPr bwMode="auto">
            <a:xfrm>
              <a:off x="1273" y="440"/>
              <a:ext cx="214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000" i="1">
                  <a:latin typeface="Times New Roman" panose="02020603050405020304" charset="0"/>
                </a:rPr>
                <a:t>P</a:t>
              </a:r>
              <a:endParaRPr lang="en-US" altLang="zh-CN" sz="2000" i="1">
                <a:latin typeface="Times New Roman" panose="02020603050405020304" charset="0"/>
              </a:endParaRPr>
            </a:p>
          </p:txBody>
        </p:sp>
        <p:sp>
          <p:nvSpPr>
            <p:cNvPr id="4113" name="Oval 47"/>
            <p:cNvSpPr>
              <a:spLocks noChangeArrowheads="1"/>
            </p:cNvSpPr>
            <p:nvPr>
              <p:custDataLst>
                <p:tags r:id="rId101"/>
              </p:custDataLst>
            </p:nvPr>
          </p:nvSpPr>
          <p:spPr bwMode="auto">
            <a:xfrm>
              <a:off x="2086" y="753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4" name="Oval 48"/>
            <p:cNvSpPr>
              <a:spLocks noChangeArrowheads="1"/>
            </p:cNvSpPr>
            <p:nvPr>
              <p:custDataLst>
                <p:tags r:id="rId102"/>
              </p:custDataLst>
            </p:nvPr>
          </p:nvSpPr>
          <p:spPr bwMode="auto">
            <a:xfrm>
              <a:off x="118" y="1497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5" name="Oval 49"/>
            <p:cNvSpPr>
              <a:spLocks noChangeArrowheads="1"/>
            </p:cNvSpPr>
            <p:nvPr>
              <p:custDataLst>
                <p:tags r:id="rId103"/>
              </p:custDataLst>
            </p:nvPr>
          </p:nvSpPr>
          <p:spPr bwMode="auto">
            <a:xfrm>
              <a:off x="99" y="726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16" name="Oval 50"/>
            <p:cNvSpPr>
              <a:spLocks noChangeArrowheads="1"/>
            </p:cNvSpPr>
            <p:nvPr>
              <p:custDataLst>
                <p:tags r:id="rId104"/>
              </p:custDataLst>
            </p:nvPr>
          </p:nvSpPr>
          <p:spPr bwMode="auto">
            <a:xfrm>
              <a:off x="2059" y="1497"/>
              <a:ext cx="45" cy="4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2059" grpId="0"/>
      <p:bldP spid="42083" grpId="0"/>
      <p:bldP spid="4208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96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三、常见的变压器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7" name="Text Box 3" title="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530" y="1348423"/>
            <a:ext cx="32400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互感器</a:t>
            </a:r>
            <a:endParaRPr lang="zh-CN" altLang="en-US" sz="3600">
              <a:solidFill>
                <a:srgbClr val="00000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2" name="Group 3" title=""/>
          <p:cNvGrpSpPr/>
          <p:nvPr>
            <p:custDataLst>
              <p:tags r:id="rId5"/>
            </p:custDataLst>
          </p:nvPr>
        </p:nvGrpSpPr>
        <p:grpSpPr>
          <a:xfrm>
            <a:off x="6995795" y="2456180"/>
            <a:ext cx="2218055" cy="2687233"/>
            <a:chExt cx="1823" cy="2261"/>
          </a:xfrm>
        </p:grpSpPr>
        <p:sp>
          <p:nvSpPr>
            <p:cNvPr id="22584" name="Text Box 4"/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 rot="-5400000" flipH="1" flipV="1">
              <a:off x="1006" y="398"/>
              <a:ext cx="453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/>
                <a:t> </a:t>
              </a:r>
              <a:endParaRPr lang="zh-CN" altLang="en-US" sz="2000"/>
            </a:p>
          </p:txBody>
        </p:sp>
        <p:sp>
          <p:nvSpPr>
            <p:cNvPr id="22585" name="Rectangle 5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 rot="-5400000">
              <a:off x="682" y="872"/>
              <a:ext cx="544" cy="6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586" name="Group 6"/>
            <p:cNvGrpSpPr/>
            <p:nvPr>
              <p:custDataLst>
                <p:tags r:id="rId8"/>
              </p:custDataLst>
            </p:nvPr>
          </p:nvGrpSpPr>
          <p:grpSpPr>
            <a:xfrm rot="-5400000">
              <a:off x="1093" y="1508"/>
              <a:ext cx="280" cy="182"/>
              <a:chExt cx="280" cy="182"/>
            </a:xfrm>
          </p:grpSpPr>
          <p:sp>
            <p:nvSpPr>
              <p:cNvPr id="22623" name="未知"/>
              <p:cNvSpPr/>
              <p:nvPr>
                <p:custDataLst>
                  <p:tags r:id="rId9"/>
                </p:custDataLst>
              </p:nvPr>
            </p:nvSpPr>
            <p:spPr bwMode="auto">
              <a:xfrm flipH="1" flipV="1">
                <a:off x="66" y="0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24" name="Rectangle 8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0" y="9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87" name="Line 9"/>
            <p:cNvSpPr>
              <a:spLocks noChangeShapeType="1"/>
            </p:cNvSpPr>
            <p:nvPr>
              <p:custDataLst>
                <p:tags r:id="rId11"/>
              </p:custDataLst>
            </p:nvPr>
          </p:nvSpPr>
          <p:spPr bwMode="auto">
            <a:xfrm rot="16200000" flipH="1">
              <a:off x="1001" y="1838"/>
              <a:ext cx="43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Line 10"/>
            <p:cNvSpPr>
              <a:spLocks noChangeShapeType="1"/>
            </p:cNvSpPr>
            <p:nvPr>
              <p:custDataLst>
                <p:tags r:id="rId12"/>
              </p:custDataLst>
            </p:nvPr>
          </p:nvSpPr>
          <p:spPr bwMode="auto">
            <a:xfrm rot="-5400000" flipH="1" flipV="1">
              <a:off x="853" y="590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Line 11"/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rot="-5400000" flipH="1" flipV="1">
              <a:off x="453" y="1833"/>
              <a:ext cx="47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90" name="Group 12"/>
            <p:cNvGrpSpPr/>
            <p:nvPr>
              <p:custDataLst>
                <p:tags r:id="rId14"/>
              </p:custDataLst>
            </p:nvPr>
          </p:nvGrpSpPr>
          <p:grpSpPr>
            <a:xfrm rot="-5400000" flipH="1" flipV="1">
              <a:off x="740" y="1383"/>
              <a:ext cx="191" cy="337"/>
              <a:chExt cx="191" cy="337"/>
            </a:xfrm>
          </p:grpSpPr>
          <p:sp>
            <p:nvSpPr>
              <p:cNvPr id="22619" name="未知"/>
              <p:cNvSpPr/>
              <p:nvPr>
                <p:custDataLst>
                  <p:tags r:id="rId15"/>
                </p:custDataLst>
              </p:nvPr>
            </p:nvSpPr>
            <p:spPr bwMode="auto">
              <a:xfrm flipH="1" flipV="1">
                <a:off x="0" y="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20" name="未知"/>
              <p:cNvSpPr/>
              <p:nvPr>
                <p:custDataLst>
                  <p:tags r:id="rId16"/>
                </p:custDataLst>
              </p:nvPr>
            </p:nvSpPr>
            <p:spPr bwMode="auto">
              <a:xfrm flipH="1" flipV="1">
                <a:off x="0" y="73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21" name="未知"/>
              <p:cNvSpPr/>
              <p:nvPr>
                <p:custDataLst>
                  <p:tags r:id="rId17"/>
                </p:custDataLst>
              </p:nvPr>
            </p:nvSpPr>
            <p:spPr bwMode="auto">
              <a:xfrm flipH="1" flipV="1">
                <a:off x="9" y="136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22" name="未知"/>
              <p:cNvSpPr/>
              <p:nvPr>
                <p:custDataLst>
                  <p:tags r:id="rId18"/>
                </p:custDataLst>
              </p:nvPr>
            </p:nvSpPr>
            <p:spPr bwMode="auto">
              <a:xfrm flipH="1" flipV="1">
                <a:off x="9" y="20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91" name="未知"/>
            <p:cNvSpPr/>
            <p:nvPr>
              <p:custDataLst>
                <p:tags r:id="rId19"/>
              </p:custDataLst>
            </p:nvPr>
          </p:nvSpPr>
          <p:spPr bwMode="auto">
            <a:xfrm rot="-5400000">
              <a:off x="1035" y="1479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92" name="未知"/>
            <p:cNvSpPr/>
            <p:nvPr>
              <p:custDataLst>
                <p:tags r:id="rId20"/>
              </p:custDataLst>
            </p:nvPr>
          </p:nvSpPr>
          <p:spPr bwMode="auto">
            <a:xfrm rot="-5400000">
              <a:off x="972" y="1488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93" name="未知"/>
            <p:cNvSpPr/>
            <p:nvPr>
              <p:custDataLst>
                <p:tags r:id="rId21"/>
              </p:custDataLst>
            </p:nvPr>
          </p:nvSpPr>
          <p:spPr bwMode="auto">
            <a:xfrm rot="-5400000">
              <a:off x="908" y="1488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594" name="Group 20"/>
            <p:cNvGrpSpPr/>
            <p:nvPr>
              <p:custDataLst>
                <p:tags r:id="rId22"/>
              </p:custDataLst>
            </p:nvPr>
          </p:nvGrpSpPr>
          <p:grpSpPr>
            <a:xfrm rot="-5400000" flipH="1" flipV="1">
              <a:off x="621" y="755"/>
              <a:ext cx="280" cy="182"/>
              <a:chExt cx="280" cy="182"/>
            </a:xfrm>
          </p:grpSpPr>
          <p:sp>
            <p:nvSpPr>
              <p:cNvPr id="22617" name="未知"/>
              <p:cNvSpPr/>
              <p:nvPr>
                <p:custDataLst>
                  <p:tags r:id="rId23"/>
                </p:custDataLst>
              </p:nvPr>
            </p:nvSpPr>
            <p:spPr bwMode="auto">
              <a:xfrm flipH="1" flipV="1">
                <a:off x="66" y="0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18" name="Rectangle 22"/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0" y="9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95" name="Line 23"/>
            <p:cNvSpPr>
              <a:spLocks noChangeShapeType="1"/>
            </p:cNvSpPr>
            <p:nvPr>
              <p:custDataLst>
                <p:tags r:id="rId25"/>
              </p:custDataLst>
            </p:nvPr>
          </p:nvSpPr>
          <p:spPr bwMode="auto">
            <a:xfrm rot="16200000" flipV="1">
              <a:off x="528" y="590"/>
              <a:ext cx="4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96" name="Group 24"/>
            <p:cNvGrpSpPr/>
            <p:nvPr>
              <p:custDataLst>
                <p:tags r:id="rId26"/>
              </p:custDataLst>
            </p:nvPr>
          </p:nvGrpSpPr>
          <p:grpSpPr>
            <a:xfrm rot="-5400000" flipH="1" flipV="1">
              <a:off x="848" y="720"/>
              <a:ext cx="191" cy="337"/>
              <a:chExt cx="191" cy="337"/>
            </a:xfrm>
          </p:grpSpPr>
          <p:sp>
            <p:nvSpPr>
              <p:cNvPr id="22613" name="未知"/>
              <p:cNvSpPr/>
              <p:nvPr>
                <p:custDataLst>
                  <p:tags r:id="rId27"/>
                </p:custDataLst>
              </p:nvPr>
            </p:nvSpPr>
            <p:spPr bwMode="auto">
              <a:xfrm flipH="1" flipV="1">
                <a:off x="0" y="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14" name="未知"/>
              <p:cNvSpPr/>
              <p:nvPr>
                <p:custDataLst>
                  <p:tags r:id="rId28"/>
                </p:custDataLst>
              </p:nvPr>
            </p:nvSpPr>
            <p:spPr bwMode="auto">
              <a:xfrm flipH="1" flipV="1">
                <a:off x="0" y="73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15" name="未知"/>
              <p:cNvSpPr/>
              <p:nvPr>
                <p:custDataLst>
                  <p:tags r:id="rId29"/>
                </p:custDataLst>
              </p:nvPr>
            </p:nvSpPr>
            <p:spPr bwMode="auto">
              <a:xfrm flipH="1" flipV="1">
                <a:off x="9" y="136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16" name="未知"/>
              <p:cNvSpPr/>
              <p:nvPr>
                <p:custDataLst>
                  <p:tags r:id="rId30"/>
                </p:custDataLst>
              </p:nvPr>
            </p:nvSpPr>
            <p:spPr bwMode="auto">
              <a:xfrm flipH="1" flipV="1">
                <a:off x="9" y="20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97" name="Rectangle 29"/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 rot="-5400000">
              <a:off x="568" y="731"/>
              <a:ext cx="771" cy="9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98" name="Line 30"/>
            <p:cNvSpPr>
              <a:spLocks noChangeShapeType="1"/>
            </p:cNvSpPr>
            <p:nvPr>
              <p:custDataLst>
                <p:tags r:id="rId32"/>
              </p:custDataLst>
            </p:nvPr>
          </p:nvSpPr>
          <p:spPr bwMode="auto">
            <a:xfrm>
              <a:off x="0" y="363"/>
              <a:ext cx="77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9" name="Line 31"/>
            <p:cNvSpPr>
              <a:spLocks noChangeShapeType="1"/>
            </p:cNvSpPr>
            <p:nvPr>
              <p:custDataLst>
                <p:tags r:id="rId33"/>
              </p:custDataLst>
            </p:nvPr>
          </p:nvSpPr>
          <p:spPr bwMode="auto">
            <a:xfrm>
              <a:off x="1097" y="354"/>
              <a:ext cx="72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00" name="Line 32"/>
            <p:cNvSpPr>
              <a:spLocks noChangeShapeType="1"/>
            </p:cNvSpPr>
            <p:nvPr>
              <p:custDataLst>
                <p:tags r:id="rId34"/>
              </p:custDataLst>
            </p:nvPr>
          </p:nvSpPr>
          <p:spPr bwMode="auto">
            <a:xfrm>
              <a:off x="0" y="0"/>
              <a:ext cx="18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601" name="Group 33"/>
            <p:cNvGrpSpPr/>
            <p:nvPr>
              <p:custDataLst>
                <p:tags r:id="rId35"/>
              </p:custDataLst>
            </p:nvPr>
          </p:nvGrpSpPr>
          <p:grpSpPr>
            <a:xfrm>
              <a:off x="680" y="1951"/>
              <a:ext cx="544" cy="310"/>
              <a:chExt cx="544" cy="310"/>
            </a:xfrm>
          </p:grpSpPr>
          <p:sp>
            <p:nvSpPr>
              <p:cNvPr id="22609" name="Oval 34"/>
              <p:cNvSpPr>
                <a:spLocks noChangeArrowheads="1"/>
              </p:cNvSpPr>
              <p:nvPr>
                <p:custDataLst>
                  <p:tags r:id="rId36"/>
                </p:custDataLst>
              </p:nvPr>
            </p:nvSpPr>
            <p:spPr bwMode="auto">
              <a:xfrm>
                <a:off x="191" y="18"/>
                <a:ext cx="182" cy="18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610" name="Text Box 35"/>
              <p:cNvSpPr txBox="1">
                <a:spLocks noChangeArrowheads="1"/>
              </p:cNvSpPr>
              <p:nvPr>
                <p:custDataLst>
                  <p:tags r:id="rId37"/>
                </p:custDataLst>
              </p:nvPr>
            </p:nvSpPr>
            <p:spPr bwMode="auto">
              <a:xfrm>
                <a:off x="182" y="0"/>
                <a:ext cx="227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1800"/>
                  <a:t>A</a:t>
                </a:r>
                <a:endParaRPr lang="en-US" altLang="zh-CN" sz="1800"/>
              </a:p>
            </p:txBody>
          </p:sp>
          <p:sp>
            <p:nvSpPr>
              <p:cNvPr id="22611" name="Line 36"/>
              <p:cNvSpPr>
                <a:spLocks noChangeShapeType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373" y="109"/>
                <a:ext cx="17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2" name="Line 37"/>
              <p:cNvSpPr>
                <a:spLocks noChangeShapeType="1"/>
              </p:cNvSpPr>
              <p:nvPr>
                <p:custDataLst>
                  <p:tags r:id="rId39"/>
                </p:custDataLst>
              </p:nvPr>
            </p:nvSpPr>
            <p:spPr bwMode="auto">
              <a:xfrm>
                <a:off x="0" y="118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2602" name="Group 38"/>
            <p:cNvGrpSpPr/>
            <p:nvPr>
              <p:custDataLst>
                <p:tags r:id="rId40"/>
              </p:custDataLst>
            </p:nvPr>
          </p:nvGrpSpPr>
          <p:grpSpPr>
            <a:xfrm>
              <a:off x="1225" y="1897"/>
              <a:ext cx="236" cy="183"/>
              <a:chExt cx="236" cy="183"/>
            </a:xfrm>
          </p:grpSpPr>
          <p:sp>
            <p:nvSpPr>
              <p:cNvPr id="22603" name="Line 39"/>
              <p:cNvSpPr>
                <a:spLocks noChangeShapeType="1"/>
              </p:cNvSpPr>
              <p:nvPr>
                <p:custDataLst>
                  <p:tags r:id="rId41"/>
                </p:custDataLst>
              </p:nvPr>
            </p:nvSpPr>
            <p:spPr bwMode="auto">
              <a:xfrm flipH="1">
                <a:off x="0" y="0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4" name="Line 40"/>
              <p:cNvSpPr>
                <a:spLocks noChangeShapeType="1"/>
              </p:cNvSpPr>
              <p:nvPr>
                <p:custDataLst>
                  <p:tags r:id="rId42"/>
                </p:custDataLst>
              </p:nvPr>
            </p:nvSpPr>
            <p:spPr bwMode="auto">
              <a:xfrm flipH="1">
                <a:off x="173" y="0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2605" name="Group 41"/>
              <p:cNvGrpSpPr/>
              <p:nvPr>
                <p:custDataLst>
                  <p:tags r:id="rId43"/>
                </p:custDataLst>
              </p:nvPr>
            </p:nvGrpSpPr>
            <p:grpSpPr>
              <a:xfrm>
                <a:off x="100" y="128"/>
                <a:ext cx="136" cy="55"/>
                <a:chExt cx="136" cy="55"/>
              </a:xfrm>
            </p:grpSpPr>
            <p:sp>
              <p:nvSpPr>
                <p:cNvPr id="22606" name="Line 42"/>
                <p:cNvSpPr>
                  <a:spLocks noChangeShapeType="1"/>
                </p:cNvSpPr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0" y="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07" name="Line 43"/>
                <p:cNvSpPr>
                  <a:spLocks noChangeShapeType="1"/>
                </p:cNvSpPr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27" y="2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608" name="Line 44"/>
                <p:cNvSpPr>
                  <a:spLocks noChangeShapeType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45" y="55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4" name="Group 47" title=""/>
          <p:cNvGrpSpPr/>
          <p:nvPr>
            <p:custDataLst>
              <p:tags r:id="rId47"/>
            </p:custDataLst>
          </p:nvPr>
        </p:nvGrpSpPr>
        <p:grpSpPr>
          <a:xfrm>
            <a:off x="2540000" y="2351405"/>
            <a:ext cx="2172970" cy="3501461"/>
            <a:chExt cx="1860" cy="2788"/>
          </a:xfrm>
        </p:grpSpPr>
        <p:grpSp>
          <p:nvGrpSpPr>
            <p:cNvPr id="22538" name="Group 48"/>
            <p:cNvGrpSpPr/>
            <p:nvPr>
              <p:custDataLst>
                <p:tags r:id="rId48"/>
              </p:custDataLst>
            </p:nvPr>
          </p:nvGrpSpPr>
          <p:grpSpPr>
            <a:xfrm>
              <a:off x="735" y="1960"/>
              <a:ext cx="372" cy="293"/>
              <a:chExt cx="372" cy="293"/>
            </a:xfrm>
          </p:grpSpPr>
          <p:sp>
            <p:nvSpPr>
              <p:cNvPr id="22580" name="Oval 49"/>
              <p:cNvSpPr>
                <a:spLocks noChangeArrowheads="1"/>
              </p:cNvSpPr>
              <p:nvPr>
                <p:custDataLst>
                  <p:tags r:id="rId49"/>
                </p:custDataLst>
              </p:nvPr>
            </p:nvSpPr>
            <p:spPr bwMode="auto">
              <a:xfrm>
                <a:off x="100" y="18"/>
                <a:ext cx="182" cy="18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81" name="Text Box 50"/>
              <p:cNvSpPr txBox="1">
                <a:spLocks noChangeArrowheads="1"/>
              </p:cNvSpPr>
              <p:nvPr>
                <p:custDataLst>
                  <p:tags r:id="rId50"/>
                </p:custDataLst>
              </p:nvPr>
            </p:nvSpPr>
            <p:spPr bwMode="auto">
              <a:xfrm>
                <a:off x="91" y="0"/>
                <a:ext cx="227" cy="2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altLang="zh-CN" sz="1800"/>
                  <a:t>V</a:t>
                </a:r>
                <a:endParaRPr lang="en-US" altLang="zh-CN" sz="1800"/>
              </a:p>
            </p:txBody>
          </p:sp>
          <p:sp>
            <p:nvSpPr>
              <p:cNvPr id="22582" name="Line 51"/>
              <p:cNvSpPr>
                <a:spLocks noChangeShapeType="1"/>
              </p:cNvSpPr>
              <p:nvPr>
                <p:custDataLst>
                  <p:tags r:id="rId51"/>
                </p:custDataLst>
              </p:nvPr>
            </p:nvSpPr>
            <p:spPr bwMode="auto">
              <a:xfrm>
                <a:off x="282" y="109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3" name="Line 52"/>
              <p:cNvSpPr>
                <a:spLocks noChangeShapeType="1"/>
              </p:cNvSpPr>
              <p:nvPr>
                <p:custDataLst>
                  <p:tags r:id="rId52"/>
                </p:custDataLst>
              </p:nvPr>
            </p:nvSpPr>
            <p:spPr bwMode="auto">
              <a:xfrm>
                <a:off x="0" y="118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539" name="Text Box 53"/>
            <p:cNvSpPr txBox="1">
              <a:spLocks noChangeArrowheads="1"/>
            </p:cNvSpPr>
            <p:nvPr>
              <p:custDataLst>
                <p:tags r:id="rId53"/>
              </p:custDataLst>
            </p:nvPr>
          </p:nvSpPr>
          <p:spPr bwMode="auto">
            <a:xfrm rot="5400000" flipH="1" flipV="1">
              <a:off x="848" y="2391"/>
              <a:ext cx="453" cy="3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000"/>
                <a:t> </a:t>
              </a:r>
              <a:endParaRPr lang="zh-CN" altLang="en-US" sz="2000"/>
            </a:p>
          </p:txBody>
        </p:sp>
        <p:sp>
          <p:nvSpPr>
            <p:cNvPr id="22540" name="Rectangle 54"/>
            <p:cNvSpPr>
              <a:spLocks noChangeArrowheads="1"/>
            </p:cNvSpPr>
            <p:nvPr>
              <p:custDataLst>
                <p:tags r:id="rId54"/>
              </p:custDataLst>
            </p:nvPr>
          </p:nvSpPr>
          <p:spPr bwMode="auto">
            <a:xfrm rot="5400000">
              <a:off x="627" y="917"/>
              <a:ext cx="544" cy="699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541" name="Group 55"/>
            <p:cNvGrpSpPr/>
            <p:nvPr>
              <p:custDataLst>
                <p:tags r:id="rId55"/>
              </p:custDataLst>
            </p:nvPr>
          </p:nvGrpSpPr>
          <p:grpSpPr>
            <a:xfrm rot="5400000">
              <a:off x="486" y="803"/>
              <a:ext cx="280" cy="182"/>
              <a:chExt cx="280" cy="182"/>
            </a:xfrm>
          </p:grpSpPr>
          <p:sp>
            <p:nvSpPr>
              <p:cNvPr id="22578" name="未知"/>
              <p:cNvSpPr/>
              <p:nvPr>
                <p:custDataLst>
                  <p:tags r:id="rId56"/>
                </p:custDataLst>
              </p:nvPr>
            </p:nvSpPr>
            <p:spPr bwMode="auto">
              <a:xfrm flipH="1" flipV="1">
                <a:off x="66" y="0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9" name="Rectangle 57"/>
              <p:cNvSpPr>
                <a:spLocks noChangeArrowheads="1"/>
              </p:cNvSpPr>
              <p:nvPr>
                <p:custDataLst>
                  <p:tags r:id="rId57"/>
                </p:custDataLst>
              </p:nvPr>
            </p:nvSpPr>
            <p:spPr bwMode="auto">
              <a:xfrm>
                <a:off x="0" y="9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42" name="Line 58"/>
            <p:cNvSpPr>
              <a:spLocks noChangeShapeType="1"/>
            </p:cNvSpPr>
            <p:nvPr>
              <p:custDataLst>
                <p:tags r:id="rId58"/>
              </p:custDataLst>
            </p:nvPr>
          </p:nvSpPr>
          <p:spPr bwMode="auto">
            <a:xfrm rot="5400000" flipH="1">
              <a:off x="222" y="440"/>
              <a:ext cx="82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Line 59"/>
            <p:cNvSpPr>
              <a:spLocks noChangeShapeType="1"/>
            </p:cNvSpPr>
            <p:nvPr>
              <p:custDataLst>
                <p:tags r:id="rId59"/>
              </p:custDataLst>
            </p:nvPr>
          </p:nvSpPr>
          <p:spPr bwMode="auto">
            <a:xfrm rot="5400000" flipH="1" flipV="1">
              <a:off x="535" y="1869"/>
              <a:ext cx="41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Line 60"/>
            <p:cNvSpPr>
              <a:spLocks noChangeShapeType="1"/>
            </p:cNvSpPr>
            <p:nvPr>
              <p:custDataLst>
                <p:tags r:id="rId60"/>
              </p:custDataLst>
            </p:nvPr>
          </p:nvSpPr>
          <p:spPr bwMode="auto">
            <a:xfrm rot="5400000" flipH="1" flipV="1">
              <a:off x="917" y="628"/>
              <a:ext cx="49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45" name="Group 61"/>
            <p:cNvGrpSpPr/>
            <p:nvPr>
              <p:custDataLst>
                <p:tags r:id="rId61"/>
              </p:custDataLst>
            </p:nvPr>
          </p:nvGrpSpPr>
          <p:grpSpPr>
            <a:xfrm rot="5400000" flipH="1" flipV="1">
              <a:off x="921" y="767"/>
              <a:ext cx="191" cy="337"/>
              <a:chExt cx="191" cy="337"/>
            </a:xfrm>
          </p:grpSpPr>
          <p:sp>
            <p:nvSpPr>
              <p:cNvPr id="22574" name="未知"/>
              <p:cNvSpPr/>
              <p:nvPr>
                <p:custDataLst>
                  <p:tags r:id="rId62"/>
                </p:custDataLst>
              </p:nvPr>
            </p:nvSpPr>
            <p:spPr bwMode="auto">
              <a:xfrm flipH="1" flipV="1">
                <a:off x="0" y="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5" name="未知"/>
              <p:cNvSpPr/>
              <p:nvPr>
                <p:custDataLst>
                  <p:tags r:id="rId63"/>
                </p:custDataLst>
              </p:nvPr>
            </p:nvSpPr>
            <p:spPr bwMode="auto">
              <a:xfrm flipH="1" flipV="1">
                <a:off x="0" y="73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6" name="未知"/>
              <p:cNvSpPr/>
              <p:nvPr>
                <p:custDataLst>
                  <p:tags r:id="rId64"/>
                </p:custDataLst>
              </p:nvPr>
            </p:nvSpPr>
            <p:spPr bwMode="auto">
              <a:xfrm flipH="1" flipV="1">
                <a:off x="9" y="136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7" name="未知"/>
              <p:cNvSpPr/>
              <p:nvPr>
                <p:custDataLst>
                  <p:tags r:id="rId65"/>
                </p:custDataLst>
              </p:nvPr>
            </p:nvSpPr>
            <p:spPr bwMode="auto">
              <a:xfrm flipH="1" flipV="1">
                <a:off x="9" y="20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46" name="未知"/>
            <p:cNvSpPr/>
            <p:nvPr>
              <p:custDataLst>
                <p:tags r:id="rId66"/>
              </p:custDataLst>
            </p:nvPr>
          </p:nvSpPr>
          <p:spPr bwMode="auto">
            <a:xfrm rot="5400000">
              <a:off x="636" y="871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47" name="未知"/>
            <p:cNvSpPr/>
            <p:nvPr>
              <p:custDataLst>
                <p:tags r:id="rId67"/>
              </p:custDataLst>
            </p:nvPr>
          </p:nvSpPr>
          <p:spPr bwMode="auto">
            <a:xfrm rot="5400000">
              <a:off x="699" y="862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48" name="未知"/>
            <p:cNvSpPr/>
            <p:nvPr>
              <p:custDataLst>
                <p:tags r:id="rId68"/>
              </p:custDataLst>
            </p:nvPr>
          </p:nvSpPr>
          <p:spPr bwMode="auto">
            <a:xfrm rot="5400000">
              <a:off x="763" y="862"/>
              <a:ext cx="182" cy="137"/>
            </a:xfrm>
            <a:custGeom>
              <a:gdLst>
                <a:gd name="T0" fmla="*/ 13 w 642"/>
                <a:gd name="T1" fmla="*/ 0 h 412"/>
                <a:gd name="T2" fmla="*/ 14 w 642"/>
                <a:gd name="T3" fmla="*/ 2 h 412"/>
                <a:gd name="T4" fmla="*/ 15 w 642"/>
                <a:gd name="T5" fmla="*/ 3 h 412"/>
                <a:gd name="T6" fmla="*/ 14 w 642"/>
                <a:gd name="T7" fmla="*/ 5 h 412"/>
                <a:gd name="T8" fmla="*/ 14 w 642"/>
                <a:gd name="T9" fmla="*/ 6 h 412"/>
                <a:gd name="T10" fmla="*/ 12 w 642"/>
                <a:gd name="T11" fmla="*/ 7 h 412"/>
                <a:gd name="T12" fmla="*/ 9 w 642"/>
                <a:gd name="T13" fmla="*/ 7 h 412"/>
                <a:gd name="T14" fmla="*/ 7 w 642"/>
                <a:gd name="T15" fmla="*/ 8 h 412"/>
                <a:gd name="T16" fmla="*/ 4 w 642"/>
                <a:gd name="T17" fmla="*/ 9 h 412"/>
                <a:gd name="T18" fmla="*/ 3 w 642"/>
                <a:gd name="T19" fmla="*/ 9 h 412"/>
                <a:gd name="T20" fmla="*/ 1 w 642"/>
                <a:gd name="T21" fmla="*/ 10 h 412"/>
                <a:gd name="T22" fmla="*/ 0 w 642"/>
                <a:gd name="T23" fmla="*/ 11 h 412"/>
                <a:gd name="T24" fmla="*/ 0 w 642"/>
                <a:gd name="T25" fmla="*/ 13 h 412"/>
                <a:gd name="T26" fmla="*/ 0 w 642"/>
                <a:gd name="T27" fmla="*/ 14 h 412"/>
                <a:gd name="T28" fmla="*/ 2 w 642"/>
                <a:gd name="T29" fmla="*/ 15 h 4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2"/>
                <a:gd name="T46" fmla="*/ 0 h 412"/>
                <a:gd name="T47" fmla="*/ 642 w 642"/>
                <a:gd name="T48" fmla="*/ 412 h 412"/>
              </a:gdLst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2" h="412">
                  <a:moveTo>
                    <a:pt x="563" y="0"/>
                  </a:moveTo>
                  <a:lnTo>
                    <a:pt x="625" y="53"/>
                  </a:lnTo>
                  <a:lnTo>
                    <a:pt x="642" y="79"/>
                  </a:lnTo>
                  <a:lnTo>
                    <a:pt x="637" y="139"/>
                  </a:lnTo>
                  <a:lnTo>
                    <a:pt x="592" y="163"/>
                  </a:lnTo>
                  <a:lnTo>
                    <a:pt x="536" y="176"/>
                  </a:lnTo>
                  <a:lnTo>
                    <a:pt x="407" y="193"/>
                  </a:lnTo>
                  <a:lnTo>
                    <a:pt x="318" y="212"/>
                  </a:lnTo>
                  <a:lnTo>
                    <a:pt x="178" y="232"/>
                  </a:lnTo>
                  <a:lnTo>
                    <a:pt x="113" y="251"/>
                  </a:lnTo>
                  <a:lnTo>
                    <a:pt x="26" y="277"/>
                  </a:lnTo>
                  <a:lnTo>
                    <a:pt x="10" y="306"/>
                  </a:lnTo>
                  <a:lnTo>
                    <a:pt x="0" y="340"/>
                  </a:lnTo>
                  <a:lnTo>
                    <a:pt x="14" y="383"/>
                  </a:lnTo>
                  <a:lnTo>
                    <a:pt x="84" y="41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549" name="Group 69"/>
            <p:cNvGrpSpPr/>
            <p:nvPr>
              <p:custDataLst>
                <p:tags r:id="rId69"/>
              </p:custDataLst>
            </p:nvPr>
          </p:nvGrpSpPr>
          <p:grpSpPr>
            <a:xfrm rot="5400000" flipH="1" flipV="1">
              <a:off x="976" y="1555"/>
              <a:ext cx="280" cy="182"/>
              <a:chExt cx="280" cy="182"/>
            </a:xfrm>
          </p:grpSpPr>
          <p:sp>
            <p:nvSpPr>
              <p:cNvPr id="22572" name="未知"/>
              <p:cNvSpPr/>
              <p:nvPr>
                <p:custDataLst>
                  <p:tags r:id="rId70"/>
                </p:custDataLst>
              </p:nvPr>
            </p:nvSpPr>
            <p:spPr bwMode="auto">
              <a:xfrm flipH="1" flipV="1">
                <a:off x="66" y="0"/>
                <a:ext cx="214" cy="137"/>
              </a:xfrm>
              <a:custGeom>
                <a:gdLst>
                  <a:gd name="T0" fmla="*/ 21 w 642"/>
                  <a:gd name="T1" fmla="*/ 0 h 412"/>
                  <a:gd name="T2" fmla="*/ 23 w 642"/>
                  <a:gd name="T3" fmla="*/ 2 h 412"/>
                  <a:gd name="T4" fmla="*/ 24 w 642"/>
                  <a:gd name="T5" fmla="*/ 3 h 412"/>
                  <a:gd name="T6" fmla="*/ 24 w 642"/>
                  <a:gd name="T7" fmla="*/ 5 h 412"/>
                  <a:gd name="T8" fmla="*/ 22 w 642"/>
                  <a:gd name="T9" fmla="*/ 6 h 412"/>
                  <a:gd name="T10" fmla="*/ 20 w 642"/>
                  <a:gd name="T11" fmla="*/ 7 h 412"/>
                  <a:gd name="T12" fmla="*/ 15 w 642"/>
                  <a:gd name="T13" fmla="*/ 7 h 412"/>
                  <a:gd name="T14" fmla="*/ 12 w 642"/>
                  <a:gd name="T15" fmla="*/ 8 h 412"/>
                  <a:gd name="T16" fmla="*/ 7 w 642"/>
                  <a:gd name="T17" fmla="*/ 9 h 412"/>
                  <a:gd name="T18" fmla="*/ 4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1 w 642"/>
                  <a:gd name="T27" fmla="*/ 14 h 412"/>
                  <a:gd name="T28" fmla="*/ 3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3" name="Rectangle 71"/>
              <p:cNvSpPr>
                <a:spLocks noChangeArrowheads="1"/>
              </p:cNvSpPr>
              <p:nvPr>
                <p:custDataLst>
                  <p:tags r:id="rId71"/>
                </p:custDataLst>
              </p:nvPr>
            </p:nvSpPr>
            <p:spPr bwMode="auto">
              <a:xfrm>
                <a:off x="0" y="91"/>
                <a:ext cx="136" cy="9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50" name="Line 72"/>
            <p:cNvSpPr>
              <a:spLocks noChangeShapeType="1"/>
            </p:cNvSpPr>
            <p:nvPr>
              <p:custDataLst>
                <p:tags r:id="rId72"/>
              </p:custDataLst>
            </p:nvPr>
          </p:nvSpPr>
          <p:spPr bwMode="auto">
            <a:xfrm rot="5400000" flipV="1">
              <a:off x="908" y="1880"/>
              <a:ext cx="3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51" name="Group 73"/>
            <p:cNvGrpSpPr/>
            <p:nvPr>
              <p:custDataLst>
                <p:tags r:id="rId73"/>
              </p:custDataLst>
            </p:nvPr>
          </p:nvGrpSpPr>
          <p:grpSpPr>
            <a:xfrm rot="5400000" flipH="1" flipV="1">
              <a:off x="813" y="1429"/>
              <a:ext cx="191" cy="337"/>
              <a:chExt cx="191" cy="337"/>
            </a:xfrm>
          </p:grpSpPr>
          <p:sp>
            <p:nvSpPr>
              <p:cNvPr id="22568" name="未知"/>
              <p:cNvSpPr/>
              <p:nvPr>
                <p:custDataLst>
                  <p:tags r:id="rId74"/>
                </p:custDataLst>
              </p:nvPr>
            </p:nvSpPr>
            <p:spPr bwMode="auto">
              <a:xfrm flipH="1" flipV="1">
                <a:off x="0" y="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69" name="未知"/>
              <p:cNvSpPr/>
              <p:nvPr>
                <p:custDataLst>
                  <p:tags r:id="rId75"/>
                </p:custDataLst>
              </p:nvPr>
            </p:nvSpPr>
            <p:spPr bwMode="auto">
              <a:xfrm flipH="1" flipV="1">
                <a:off x="0" y="73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0" name="未知"/>
              <p:cNvSpPr/>
              <p:nvPr>
                <p:custDataLst>
                  <p:tags r:id="rId76"/>
                </p:custDataLst>
              </p:nvPr>
            </p:nvSpPr>
            <p:spPr bwMode="auto">
              <a:xfrm flipH="1" flipV="1">
                <a:off x="9" y="136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22571" name="未知"/>
              <p:cNvSpPr/>
              <p:nvPr>
                <p:custDataLst>
                  <p:tags r:id="rId77"/>
                </p:custDataLst>
              </p:nvPr>
            </p:nvSpPr>
            <p:spPr bwMode="auto">
              <a:xfrm flipH="1" flipV="1">
                <a:off x="9" y="200"/>
                <a:ext cx="182" cy="137"/>
              </a:xfrm>
              <a:custGeom>
                <a:gdLst>
                  <a:gd name="T0" fmla="*/ 13 w 642"/>
                  <a:gd name="T1" fmla="*/ 0 h 412"/>
                  <a:gd name="T2" fmla="*/ 14 w 642"/>
                  <a:gd name="T3" fmla="*/ 2 h 412"/>
                  <a:gd name="T4" fmla="*/ 15 w 642"/>
                  <a:gd name="T5" fmla="*/ 3 h 412"/>
                  <a:gd name="T6" fmla="*/ 14 w 642"/>
                  <a:gd name="T7" fmla="*/ 5 h 412"/>
                  <a:gd name="T8" fmla="*/ 14 w 642"/>
                  <a:gd name="T9" fmla="*/ 6 h 412"/>
                  <a:gd name="T10" fmla="*/ 12 w 642"/>
                  <a:gd name="T11" fmla="*/ 7 h 412"/>
                  <a:gd name="T12" fmla="*/ 9 w 642"/>
                  <a:gd name="T13" fmla="*/ 7 h 412"/>
                  <a:gd name="T14" fmla="*/ 7 w 642"/>
                  <a:gd name="T15" fmla="*/ 8 h 412"/>
                  <a:gd name="T16" fmla="*/ 4 w 642"/>
                  <a:gd name="T17" fmla="*/ 9 h 412"/>
                  <a:gd name="T18" fmla="*/ 3 w 642"/>
                  <a:gd name="T19" fmla="*/ 9 h 412"/>
                  <a:gd name="T20" fmla="*/ 1 w 642"/>
                  <a:gd name="T21" fmla="*/ 10 h 412"/>
                  <a:gd name="T22" fmla="*/ 0 w 642"/>
                  <a:gd name="T23" fmla="*/ 11 h 412"/>
                  <a:gd name="T24" fmla="*/ 0 w 642"/>
                  <a:gd name="T25" fmla="*/ 13 h 412"/>
                  <a:gd name="T26" fmla="*/ 0 w 642"/>
                  <a:gd name="T27" fmla="*/ 14 h 412"/>
                  <a:gd name="T28" fmla="*/ 2 w 642"/>
                  <a:gd name="T29" fmla="*/ 15 h 41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42"/>
                  <a:gd name="T46" fmla="*/ 0 h 412"/>
                  <a:gd name="T47" fmla="*/ 642 w 642"/>
                  <a:gd name="T48" fmla="*/ 412 h 412"/>
                </a:gdLst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42" h="412">
                    <a:moveTo>
                      <a:pt x="563" y="0"/>
                    </a:moveTo>
                    <a:lnTo>
                      <a:pt x="625" y="53"/>
                    </a:lnTo>
                    <a:lnTo>
                      <a:pt x="642" y="79"/>
                    </a:lnTo>
                    <a:lnTo>
                      <a:pt x="637" y="139"/>
                    </a:lnTo>
                    <a:lnTo>
                      <a:pt x="592" y="163"/>
                    </a:lnTo>
                    <a:lnTo>
                      <a:pt x="536" y="176"/>
                    </a:lnTo>
                    <a:lnTo>
                      <a:pt x="407" y="193"/>
                    </a:lnTo>
                    <a:lnTo>
                      <a:pt x="318" y="212"/>
                    </a:lnTo>
                    <a:lnTo>
                      <a:pt x="178" y="232"/>
                    </a:lnTo>
                    <a:lnTo>
                      <a:pt x="113" y="251"/>
                    </a:lnTo>
                    <a:lnTo>
                      <a:pt x="26" y="277"/>
                    </a:lnTo>
                    <a:lnTo>
                      <a:pt x="10" y="306"/>
                    </a:lnTo>
                    <a:lnTo>
                      <a:pt x="0" y="340"/>
                    </a:lnTo>
                    <a:lnTo>
                      <a:pt x="14" y="383"/>
                    </a:lnTo>
                    <a:lnTo>
                      <a:pt x="84" y="412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2400" b="1">
                    <a:solidFill>
                      <a:schemeClr val="tx1"/>
                    </a:solidFill>
                    <a:latin typeface="楷体_GB2312" pitchFamily="49" charset="-122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22552" name="Rectangle 78"/>
            <p:cNvSpPr>
              <a:spLocks noChangeArrowheads="1"/>
            </p:cNvSpPr>
            <p:nvPr>
              <p:custDataLst>
                <p:tags r:id="rId78"/>
              </p:custDataLst>
            </p:nvPr>
          </p:nvSpPr>
          <p:spPr bwMode="auto">
            <a:xfrm rot="5400000">
              <a:off x="513" y="769"/>
              <a:ext cx="771" cy="988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53" name="Line 79"/>
            <p:cNvSpPr>
              <a:spLocks noChangeShapeType="1"/>
            </p:cNvSpPr>
            <p:nvPr>
              <p:custDataLst>
                <p:tags r:id="rId79"/>
              </p:custDataLst>
            </p:nvPr>
          </p:nvSpPr>
          <p:spPr bwMode="auto">
            <a:xfrm>
              <a:off x="0" y="391"/>
              <a:ext cx="18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Line 80"/>
            <p:cNvSpPr>
              <a:spLocks noChangeShapeType="1"/>
            </p:cNvSpPr>
            <p:nvPr>
              <p:custDataLst>
                <p:tags r:id="rId80"/>
              </p:custDataLst>
            </p:nvPr>
          </p:nvSpPr>
          <p:spPr bwMode="auto">
            <a:xfrm>
              <a:off x="0" y="27"/>
              <a:ext cx="18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Oval 81"/>
            <p:cNvSpPr>
              <a:spLocks noChangeArrowheads="1"/>
            </p:cNvSpPr>
            <p:nvPr>
              <p:custDataLst>
                <p:tags r:id="rId81"/>
              </p:custDataLst>
            </p:nvPr>
          </p:nvSpPr>
          <p:spPr bwMode="auto">
            <a:xfrm>
              <a:off x="608" y="0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556" name="Oval 82"/>
            <p:cNvSpPr>
              <a:spLocks noChangeArrowheads="1"/>
            </p:cNvSpPr>
            <p:nvPr>
              <p:custDataLst>
                <p:tags r:id="rId82"/>
              </p:custDataLst>
            </p:nvPr>
          </p:nvSpPr>
          <p:spPr bwMode="auto">
            <a:xfrm>
              <a:off x="1143" y="363"/>
              <a:ext cx="46" cy="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22557" name="Group 83"/>
            <p:cNvGrpSpPr/>
            <p:nvPr>
              <p:custDataLst>
                <p:tags r:id="rId83"/>
              </p:custDataLst>
            </p:nvPr>
          </p:nvGrpSpPr>
          <p:grpSpPr>
            <a:xfrm>
              <a:off x="472" y="1887"/>
              <a:ext cx="254" cy="183"/>
              <a:chExt cx="254" cy="183"/>
            </a:xfrm>
          </p:grpSpPr>
          <p:sp>
            <p:nvSpPr>
              <p:cNvPr id="22562" name="Line 84"/>
              <p:cNvSpPr>
                <a:spLocks noChangeShapeType="1"/>
              </p:cNvSpPr>
              <p:nvPr>
                <p:custDataLst>
                  <p:tags r:id="rId84"/>
                </p:custDataLst>
              </p:nvPr>
            </p:nvSpPr>
            <p:spPr bwMode="auto">
              <a:xfrm flipH="1">
                <a:off x="73" y="0"/>
                <a:ext cx="18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Line 85"/>
              <p:cNvSpPr>
                <a:spLocks noChangeShapeType="1"/>
              </p:cNvSpPr>
              <p:nvPr>
                <p:custDataLst>
                  <p:tags r:id="rId85"/>
                </p:custDataLst>
              </p:nvPr>
            </p:nvSpPr>
            <p:spPr bwMode="auto">
              <a:xfrm flipH="1">
                <a:off x="73" y="0"/>
                <a:ext cx="0" cy="13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22564" name="Group 86"/>
              <p:cNvGrpSpPr/>
              <p:nvPr>
                <p:custDataLst>
                  <p:tags r:id="rId86"/>
                </p:custDataLst>
              </p:nvPr>
            </p:nvGrpSpPr>
            <p:grpSpPr>
              <a:xfrm>
                <a:off x="0" y="128"/>
                <a:ext cx="136" cy="55"/>
                <a:chExt cx="136" cy="55"/>
              </a:xfrm>
            </p:grpSpPr>
            <p:sp>
              <p:nvSpPr>
                <p:cNvPr id="22565" name="Line 87"/>
                <p:cNvSpPr>
                  <a:spLocks noChangeShapeType="1"/>
                </p:cNvSpPr>
                <p:nvPr>
                  <p:custDataLst>
                    <p:tags r:id="rId87"/>
                  </p:custDataLst>
                </p:nvPr>
              </p:nvSpPr>
              <p:spPr bwMode="auto">
                <a:xfrm>
                  <a:off x="0" y="0"/>
                  <a:ext cx="1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6" name="Line 88"/>
                <p:cNvSpPr>
                  <a:spLocks noChangeShapeType="1"/>
                </p:cNvSpPr>
                <p:nvPr>
                  <p:custDataLst>
                    <p:tags r:id="rId88"/>
                  </p:custDataLst>
                </p:nvPr>
              </p:nvSpPr>
              <p:spPr bwMode="auto">
                <a:xfrm>
                  <a:off x="27" y="28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2567" name="Line 89"/>
                <p:cNvSpPr>
                  <a:spLocks noChangeShapeType="1"/>
                </p:cNvSpPr>
                <p:nvPr>
                  <p:custDataLst>
                    <p:tags r:id="rId89"/>
                  </p:custDataLst>
                </p:nvPr>
              </p:nvSpPr>
              <p:spPr bwMode="auto">
                <a:xfrm>
                  <a:off x="45" y="55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2558" name="Group 90"/>
            <p:cNvGrpSpPr/>
            <p:nvPr>
              <p:custDataLst>
                <p:tags r:id="rId90"/>
              </p:custDataLst>
            </p:nvPr>
          </p:nvGrpSpPr>
          <p:grpSpPr>
            <a:xfrm>
              <a:off x="472" y="2015"/>
              <a:ext cx="136" cy="55"/>
              <a:chExt cx="136" cy="55"/>
            </a:xfrm>
          </p:grpSpPr>
          <p:sp>
            <p:nvSpPr>
              <p:cNvPr id="22559" name="Line 91"/>
              <p:cNvSpPr>
                <a:spLocks noChangeShapeType="1"/>
              </p:cNvSpPr>
              <p:nvPr>
                <p:custDataLst>
                  <p:tags r:id="rId91"/>
                </p:custDataLst>
              </p:nvPr>
            </p:nvSpPr>
            <p:spPr bwMode="auto">
              <a:xfrm>
                <a:off x="0" y="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0" name="Line 92"/>
              <p:cNvSpPr>
                <a:spLocks noChangeShapeType="1"/>
              </p:cNvSpPr>
              <p:nvPr>
                <p:custDataLst>
                  <p:tags r:id="rId92"/>
                </p:custDataLst>
              </p:nvPr>
            </p:nvSpPr>
            <p:spPr bwMode="auto">
              <a:xfrm>
                <a:off x="27" y="28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1" name="Line 93"/>
              <p:cNvSpPr>
                <a:spLocks noChangeShapeType="1"/>
              </p:cNvSpPr>
              <p:nvPr>
                <p:custDataLst>
                  <p:tags r:id="rId93"/>
                </p:custDataLst>
              </p:nvPr>
            </p:nvSpPr>
            <p:spPr bwMode="auto">
              <a:xfrm>
                <a:off x="45" y="55"/>
                <a:ext cx="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3053" name="Rectangle 45" title=""/>
          <p:cNvSpPr>
            <a:spLocks noChangeArrowheads="1"/>
          </p:cNvSpPr>
          <p:nvPr>
            <p:custDataLst>
              <p:tags r:id="rId94"/>
            </p:custDataLst>
          </p:nvPr>
        </p:nvSpPr>
        <p:spPr bwMode="auto">
          <a:xfrm>
            <a:off x="7252653" y="5243513"/>
            <a:ext cx="19608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电流互感器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054" name="Text Box 46" title=""/>
          <p:cNvSpPr txBox="1">
            <a:spLocks noChangeArrowheads="1"/>
          </p:cNvSpPr>
          <p:nvPr>
            <p:custDataLst>
              <p:tags r:id="rId95"/>
            </p:custDataLst>
          </p:nvPr>
        </p:nvSpPr>
        <p:spPr bwMode="auto">
          <a:xfrm>
            <a:off x="2732405" y="5283518"/>
            <a:ext cx="2592388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电压互感器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3053" grpId="0"/>
      <p:bldP spid="430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文本框 1" title=""/>
          <p:cNvSpPr txBox="1"/>
          <p:nvPr>
            <p:custDataLst>
              <p:tags r:id="rId3"/>
            </p:custDataLst>
          </p:nvPr>
        </p:nvSpPr>
        <p:spPr>
          <a:xfrm>
            <a:off x="4938395" y="222250"/>
            <a:ext cx="26917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 title=""/>
          <p:cNvSpPr/>
          <p:nvPr>
            <p:custDataLst>
              <p:tags r:id="rId4"/>
            </p:custDataLst>
          </p:nvPr>
        </p:nvSpPr>
        <p:spPr>
          <a:xfrm>
            <a:off x="567690" y="1266825"/>
            <a:ext cx="10932160" cy="52622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了解变压器的构造及工作原理。</a:t>
            </a: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通过实验探究变压器原、副线圈两端的电压与匝数的关系。</a:t>
            </a: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掌握理想变压器原、副线圈电压、电流、功率的关系。</a:t>
            </a: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zh-CN" sz="32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了解几种常见的变压器。</a:t>
            </a:r>
            <a:endParaRPr lang="zh-CN" altLang="zh-CN" sz="32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四、课堂练习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矩形 1" title=""/>
          <p:cNvSpPr/>
          <p:nvPr>
            <p:custDataLst>
              <p:tags r:id="rId4"/>
            </p:custDataLst>
          </p:nvPr>
        </p:nvSpPr>
        <p:spPr>
          <a:xfrm>
            <a:off x="649605" y="1517650"/>
            <a:ext cx="10884535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关于理想变压器的工作原理，下列说法不正确的是（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A.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原、副线圈缠绕在一个闭合铁芯上，是为了减少磁场能的损失，有效地传送电能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B.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铁芯不用整块金属做成，是为了防止原、副线圈短路，造成危险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C.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变压器不改变交变电流的频率，只改变电压大小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D.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当原线圈接入恒定电流时，副线圈没有电压输出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9206865" y="1649095"/>
            <a:ext cx="8534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en-US" altLang="zh-CN" sz="4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Picture 5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tretch>
            <a:fillRect/>
          </a:stretch>
        </p:blipFill>
        <p:spPr>
          <a:xfrm flipH="1">
            <a:off x="12585700" y="118110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四、课堂练习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矩形 1" title=""/>
          <p:cNvSpPr/>
          <p:nvPr>
            <p:custDataLst>
              <p:tags r:id="rId4"/>
            </p:custDataLst>
          </p:nvPr>
        </p:nvSpPr>
        <p:spPr>
          <a:xfrm>
            <a:off x="593090" y="1109345"/>
            <a:ext cx="10786110" cy="5262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某同学设计了一个充电装置，如图所示，假设永磁铁的往复运动在螺线管中产生近似正弦式交流电，周期为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0.2 s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，电压最大值为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0.05 V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，理想变压器原线圈接螺线管，副线圈接充电电路，原、副线圈匝数比为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1∶60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，下列说法正确的是（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en-US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交流电的频率为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 Hz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副线圈两端电压最大值为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 V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变压器输入电压与永磁铁磁场强弱无关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充电电路的输入功率大于变压器的输入功率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7335520" y="3075940"/>
            <a:ext cx="8534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en-US" altLang="zh-CN" sz="4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四、课堂练习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矩形 6" title="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59410" y="1100455"/>
            <a:ext cx="11473180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</a:pPr>
            <a:r>
              <a:rPr lang="en-US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如图所示的电路中，变压器为理想变压器，a、b接在电压有效值不变的交流电源两端，R0为定值电阻，R为滑动变阻器。现将变阻器的滑片从一个位置滑动到另一位置，观察到电流表A1的示数增大了0.2 A，电流表A2的示数增大了0.8 A，则下列说法正确的是(　　)</a:t>
            </a:r>
            <a:endParaRPr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A．电压表V1示数增大 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B．电压表V2、V3示数均增大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C．该变压器起升压作用 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fontAlgn="auto" hangingPunct="1">
              <a:lnSpc>
                <a:spcPct val="150000"/>
              </a:lnSpc>
            </a:pP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D．变阻器滑片是沿c→d的方向滑动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-2147482600" title="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789420" y="3935730"/>
            <a:ext cx="5078095" cy="20250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 title=""/>
          <p:cNvSpPr txBox="1"/>
          <p:nvPr>
            <p:custDataLst>
              <p:tags r:id="rId7"/>
            </p:custDataLst>
          </p:nvPr>
        </p:nvSpPr>
        <p:spPr>
          <a:xfrm>
            <a:off x="7988935" y="3143885"/>
            <a:ext cx="8534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D</a:t>
            </a:r>
            <a:endParaRPr lang="en-US" altLang="zh-CN" sz="40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四、课堂练习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矩形 1" title=""/>
          <p:cNvSpPr/>
          <p:nvPr>
            <p:custDataLst>
              <p:tags r:id="rId4"/>
            </p:custDataLst>
          </p:nvPr>
        </p:nvSpPr>
        <p:spPr>
          <a:xfrm>
            <a:off x="387350" y="1283335"/>
            <a:ext cx="11051540" cy="4615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一理想变压器的原线圈匝数为</a:t>
            </a:r>
            <a:r>
              <a:rPr lang="en-US" altLang="zh-CN" sz="2800" i="1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2800" kern="100" baseline="-25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＝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1 000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匝，副线圈匝数为</a:t>
            </a:r>
            <a:r>
              <a:rPr lang="en-US" altLang="zh-CN" sz="2800" i="1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n</a:t>
            </a:r>
            <a:r>
              <a:rPr lang="en-US" altLang="zh-CN" sz="2800" kern="100" baseline="-25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＝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200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匝，电阻</a:t>
            </a:r>
            <a:r>
              <a:rPr lang="en-US" altLang="zh-CN" sz="2800" i="1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＝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88 Ω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，原线圈接入电压</a:t>
            </a:r>
            <a:r>
              <a:rPr lang="en-US" altLang="zh-CN" sz="2800" i="1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2800" kern="100" baseline="-25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＝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220 V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的交流电源，电压表和电流表对电路的影响可忽略不计，则下列说法正确的是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(      )</a:t>
            </a:r>
            <a:endParaRPr lang="en-US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通过原线圈和副线圈的交流电的频率之比为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5∶1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B.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电流表的示数为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0.1 A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C.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电压表的示数为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1 100 V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just">
              <a:lnSpc>
                <a:spcPct val="150000"/>
              </a:lnSpc>
              <a:tabLst>
                <a:tab pos="2249805"/>
              </a:tabLst>
            </a:pP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D.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电阻</a:t>
            </a:r>
            <a:r>
              <a:rPr lang="en-US" altLang="zh-CN" sz="2800" i="1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R</a:t>
            </a:r>
            <a:r>
              <a:rPr lang="zh-CN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的电功率为</a:t>
            </a:r>
            <a:r>
              <a:rPr lang="en-US" altLang="zh-CN" sz="2800" kern="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44 W</a:t>
            </a:r>
            <a:endParaRPr lang="zh-CN" altLang="zh-CN" sz="2800" kern="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9495155" y="2632710"/>
            <a:ext cx="7207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>
                <a:solidFill>
                  <a:srgbClr val="FF0000"/>
                </a:solidFill>
              </a:rPr>
              <a:t>B</a:t>
            </a:r>
            <a:endParaRPr lang="en-US" altLang="zh-CN" sz="4000">
              <a:solidFill>
                <a:srgbClr val="FF0000"/>
              </a:solidFill>
            </a:endParaRPr>
          </a:p>
        </p:txBody>
      </p:sp>
      <p:pic>
        <p:nvPicPr>
          <p:cNvPr id="331789" name="Picture 13" title="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9530" y="4053840"/>
            <a:ext cx="4826635" cy="2246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22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5410200" y="158115"/>
            <a:ext cx="13633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总结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1179195" y="1701165"/>
            <a:ext cx="53130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、变压器的原理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1179195" y="3054985"/>
            <a:ext cx="53130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、电压与匝数的关系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 title=""/>
          <p:cNvSpPr txBox="1"/>
          <p:nvPr>
            <p:custDataLst>
              <p:tags r:id="rId6"/>
            </p:custDataLst>
          </p:nvPr>
        </p:nvSpPr>
        <p:spPr>
          <a:xfrm>
            <a:off x="1856740" y="2339340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sym typeface="+mn-ea"/>
              </a:rPr>
              <a:t>变压器的结构和工作原理</a:t>
            </a:r>
            <a:endParaRPr lang="zh-CN" altLang="en-US" sz="2800">
              <a:solidFill>
                <a:srgbClr val="FF0000"/>
              </a:solidFill>
              <a:sym typeface="+mn-ea"/>
            </a:endParaRPr>
          </a:p>
        </p:txBody>
      </p:sp>
      <p:grpSp>
        <p:nvGrpSpPr>
          <p:cNvPr id="8" name="组合 7" title=""/>
          <p:cNvGrpSpPr/>
          <p:nvPr>
            <p:custDataLst>
              <p:tags r:id="rId7"/>
            </p:custDataLst>
          </p:nvPr>
        </p:nvGrpSpPr>
        <p:grpSpPr>
          <a:xfrm>
            <a:off x="1856740" y="3738880"/>
            <a:ext cx="7825105" cy="2226945"/>
            <a:chOff x="4071" y="6237"/>
            <a:chExt cx="12323" cy="3507"/>
          </a:xfrm>
        </p:grpSpPr>
        <p:sp>
          <p:nvSpPr>
            <p:cNvPr id="4109" name="矩形 15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4071" y="6799"/>
              <a:ext cx="3180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宋体" panose="02010600030101010101" pitchFamily="2" charset="-122"/>
                </a:rPr>
                <a:t>①功率关系：</a:t>
              </a:r>
              <a:endParaRPr lang="zh-CN" altLang="en-US">
                <a:latin typeface="宋体" panose="02010600030101010101" pitchFamily="2" charset="-122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6738" y="6611"/>
              <a:ext cx="3060" cy="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3200" i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rPr>
                <a:t>P</a:t>
              </a:r>
              <a:r>
                <a:rPr lang="zh-CN" altLang="en-US" sz="3200" i="1" baseline="-25000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rPr>
                <a:t>入</a:t>
              </a:r>
              <a:r>
                <a:rPr lang="en-US" altLang="zh-CN" sz="3200" i="1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rPr>
                <a:t>= P</a:t>
              </a:r>
              <a:r>
                <a:rPr lang="zh-CN" altLang="en-US" sz="3200" i="1" baseline="-25000">
                  <a:solidFill>
                    <a:schemeClr val="tx1"/>
                  </a:solidFill>
                  <a:latin typeface="Times New Roman" panose="02020603050405020304" charset="0"/>
                  <a:ea typeface="楷体_GB2312" pitchFamily="49" charset="-122"/>
                </a:rPr>
                <a:t>出</a:t>
              </a:r>
              <a:endParaRPr lang="zh-CN" altLang="en-US" sz="3200" i="1" baseline="-25000">
                <a:solidFill>
                  <a:schemeClr val="tx1"/>
                </a:solidFill>
                <a:latin typeface="Times New Roman" panose="02020603050405020304" charset="0"/>
                <a:ea typeface="楷体_GB2312" pitchFamily="49" charset="-122"/>
              </a:endParaRPr>
            </a:p>
          </p:txBody>
        </p:sp>
        <p:sp>
          <p:nvSpPr>
            <p:cNvPr id="4111" name="矩形 17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10196" y="6799"/>
              <a:ext cx="3180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宋体" panose="02010600030101010101" pitchFamily="2" charset="-122"/>
                </a:rPr>
                <a:t>②频率关系：</a:t>
              </a:r>
              <a:endParaRPr lang="zh-CN" altLang="en-US">
                <a:latin typeface="宋体" panose="02010600030101010101" pitchFamily="2" charset="-122"/>
              </a:endParaRPr>
            </a:p>
          </p:txBody>
        </p:sp>
        <p:sp>
          <p:nvSpPr>
            <p:cNvPr id="4113" name="矩形 19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4071" y="8274"/>
              <a:ext cx="3180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宋体" panose="02010600030101010101" pitchFamily="2" charset="-122"/>
                </a:rPr>
                <a:t>③电压关系</a:t>
              </a:r>
              <a:r>
                <a:rPr lang="zh-CN" altLang="en-US">
                  <a:ea typeface="楷体_GB2312" pitchFamily="49" charset="-122"/>
                </a:rPr>
                <a:t>：</a:t>
              </a:r>
              <a:endParaRPr lang="zh-CN" altLang="en-US"/>
            </a:p>
          </p:txBody>
        </p:sp>
        <p:sp>
          <p:nvSpPr>
            <p:cNvPr id="4114" name="矩形 21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10268" y="8386"/>
              <a:ext cx="3180" cy="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latin typeface="宋体" panose="02010600030101010101" pitchFamily="2" charset="-122"/>
                </a:rPr>
                <a:t>④电流关系：</a:t>
              </a:r>
              <a:endParaRPr lang="zh-CN" altLang="en-US">
                <a:latin typeface="宋体" panose="02010600030101010101" pitchFamily="2" charset="-122"/>
              </a:endParaRPr>
            </a:p>
          </p:txBody>
        </p:sp>
        <p:graphicFrame>
          <p:nvGraphicFramePr>
            <p:cNvPr id="28676" name="Object 4"/>
            <p:cNvGraphicFramePr>
              <a:graphicFrameLocks noChangeAspect="1"/>
            </p:cNvGraphicFramePr>
            <p:nvPr>
              <p:custDataLst>
                <p:tags r:id="rId13"/>
              </p:custDataLst>
            </p:nvPr>
          </p:nvGraphicFramePr>
          <p:xfrm>
            <a:off x="7082" y="7638"/>
            <a:ext cx="2372" cy="2016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2" name="A Equation(公式3.1)" r:id="rId14" imgW="812800" imgH="596900" progId="Equations">
                    <p:embed/>
                  </p:oleObj>
                </mc:Choice>
                <mc:Fallback>
                  <p:oleObj name="A Equation(公式3.1)" r:id="rId14" imgW="812800" imgH="596900" progId="Equations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082" y="7638"/>
                          <a:ext cx="2372" cy="20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12" name="矩形 18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3204" y="6237"/>
              <a:ext cx="2495" cy="1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chemeClr val="tx1"/>
                  </a:solidFill>
                  <a:latin typeface="楷体_GB2312" pitchFamily="49" charset="-122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5400" i="1" baseline="-25000">
                  <a:solidFill>
                    <a:schemeClr val="tx1"/>
                  </a:solidFill>
                  <a:latin typeface="Gabriola" panose="04040605051002020d02" pitchFamily="82" charset="0"/>
                </a:rPr>
                <a:t>f </a:t>
              </a:r>
              <a:r>
                <a:rPr lang="en-US" altLang="zh-CN" i="1" baseline="-64000">
                  <a:solidFill>
                    <a:schemeClr val="tx1"/>
                  </a:solidFill>
                  <a:latin typeface="Times New Roman" panose="02020603050405020304" charset="0"/>
                </a:rPr>
                <a:t>1 </a:t>
              </a:r>
              <a:r>
                <a:rPr lang="en-US" altLang="zh-CN" i="1" baseline="-64000" smtClean="0">
                  <a:solidFill>
                    <a:schemeClr val="tx1"/>
                  </a:solidFill>
                  <a:latin typeface="Times New Roman" panose="02020603050405020304" charset="0"/>
                </a:rPr>
                <a:t> </a:t>
              </a:r>
              <a:r>
                <a:rPr lang="en-US" altLang="zh-CN" i="1" smtClean="0">
                  <a:solidFill>
                    <a:schemeClr val="tx1"/>
                  </a:solidFill>
                  <a:latin typeface="Times New Roman" panose="02020603050405020304" charset="0"/>
                </a:rPr>
                <a:t>=  </a:t>
              </a:r>
              <a:r>
                <a:rPr lang="en-US" altLang="zh-CN" sz="5400" i="1" baseline="-25000">
                  <a:solidFill>
                    <a:schemeClr val="tx1"/>
                  </a:solidFill>
                  <a:latin typeface="Gabriola" panose="04040605051002020d02" pitchFamily="82" charset="0"/>
                </a:rPr>
                <a:t>f </a:t>
              </a:r>
              <a:r>
                <a:rPr lang="en-US" altLang="zh-CN" i="1" baseline="-64000">
                  <a:solidFill>
                    <a:schemeClr val="tx1"/>
                  </a:solidFill>
                  <a:latin typeface="Times New Roman" panose="02020603050405020304" charset="0"/>
                </a:rPr>
                <a:t>2</a:t>
              </a:r>
              <a:endParaRPr lang="en-US" altLang="zh-CN" i="1" baseline="-64000">
                <a:solidFill>
                  <a:schemeClr val="tx1"/>
                </a:solidFill>
                <a:latin typeface="Times New Roman" panose="02020603050405020304" charset="0"/>
              </a:endParaRPr>
            </a:p>
            <a:p>
              <a:pPr eaLnBrk="1" hangingPunct="1"/>
              <a:endParaRPr lang="en-US" altLang="zh-CN" i="1" baseline="-64000">
                <a:solidFill>
                  <a:schemeClr val="tx1"/>
                </a:solidFill>
                <a:latin typeface="Times New Roman" panose="02020603050405020304" charset="0"/>
              </a:endParaRPr>
            </a:p>
          </p:txBody>
        </p:sp>
        <p:graphicFrame>
          <p:nvGraphicFramePr>
            <p:cNvPr id="37891" name="Object 3"/>
            <p:cNvGraphicFramePr>
              <a:graphicFrameLocks noChangeAspect="1"/>
            </p:cNvGraphicFramePr>
            <p:nvPr>
              <p:custDataLst>
                <p:tags r:id="rId17"/>
              </p:custDataLst>
            </p:nvPr>
          </p:nvGraphicFramePr>
          <p:xfrm>
            <a:off x="13204" y="7638"/>
            <a:ext cx="3190" cy="2106"/>
          </p:xfrm>
          <a:graphic>
            <a:graphicData uri="http://schemas.openxmlformats.org/presentationml/2006/ole">
              <mc:AlternateContent>
                <mc:Choice xmlns:v="urn:schemas-microsoft-com:vml" Requires="v">
                  <p:oleObj spid="_x0000_s1043" name="A Equation(公式3.1)" r:id="rId18" imgW="508000" imgH="431800" progId="Equations">
                    <p:embed/>
                  </p:oleObj>
                </mc:Choice>
                <mc:Fallback>
                  <p:oleObj name="A Equation(公式3.1)" r:id="rId18" imgW="508000" imgH="431800" progId="Equations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3204" y="7638"/>
                          <a:ext cx="3190" cy="21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图片 8" title="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7952740" y="1079500"/>
            <a:ext cx="2761615" cy="25590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" name="文本框 1" title=""/>
          <p:cNvSpPr txBox="1"/>
          <p:nvPr>
            <p:custDataLst>
              <p:tags r:id="rId3"/>
            </p:custDataLst>
          </p:nvPr>
        </p:nvSpPr>
        <p:spPr>
          <a:xfrm>
            <a:off x="3362325" y="2028825"/>
            <a:ext cx="699325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b="1">
                <a:solidFill>
                  <a:schemeClr val="accent5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砥砺前行</a:t>
            </a:r>
            <a:endParaRPr lang="zh-CN" altLang="en-US" sz="8800" b="1">
              <a:solidFill>
                <a:schemeClr val="accent5">
                  <a:lumMod val="50000"/>
                </a:schemeClr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  <a:p>
            <a:r>
              <a:rPr lang="en-US" altLang="zh-CN" sz="8800" b="1">
                <a:solidFill>
                  <a:schemeClr val="accent5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    </a:t>
            </a:r>
            <a:r>
              <a:rPr lang="zh-CN" altLang="en-US" sz="8800" b="1">
                <a:solidFill>
                  <a:schemeClr val="accent5">
                    <a:lumMod val="50000"/>
                  </a:schemeClr>
                </a:solidFill>
                <a:latin typeface="华文行楷" panose="02010800040101010101" charset="-122"/>
                <a:ea typeface="华文行楷" panose="02010800040101010101" charset="-122"/>
                <a:cs typeface="华文行楷" panose="02010800040101010101" charset="-122"/>
              </a:rPr>
              <a:t>不负韶华</a:t>
            </a:r>
            <a:endParaRPr lang="zh-CN" altLang="en-US" sz="8800" b="1">
              <a:solidFill>
                <a:schemeClr val="accent5">
                  <a:lumMod val="50000"/>
                </a:schemeClr>
              </a:solidFill>
              <a:latin typeface="华文行楷" panose="02010800040101010101" charset="-122"/>
              <a:ea typeface="华文行楷" panose="02010800040101010101" charset="-122"/>
              <a:cs typeface="华文行楷" panose="02010800040101010101" charset="-122"/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4938395" y="222250"/>
            <a:ext cx="2691765" cy="6997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情景引入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753745" y="1375410"/>
            <a:ext cx="1068387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</a:t>
            </a:r>
            <a:r>
              <a:rPr lang="zh-CN" altLang="en-US" sz="3200"/>
              <a:t>生产生活中有各种变压器，有的把</a:t>
            </a:r>
            <a:r>
              <a:rPr lang="zh-CN" altLang="en-US" sz="3200">
                <a:solidFill>
                  <a:srgbClr val="FF0000"/>
                </a:solidFill>
              </a:rPr>
              <a:t>低压升为高压</a:t>
            </a:r>
            <a:r>
              <a:rPr lang="zh-CN" altLang="en-US" sz="3200"/>
              <a:t>，有的把</a:t>
            </a:r>
            <a:r>
              <a:rPr lang="zh-CN" altLang="en-US" sz="3200">
                <a:solidFill>
                  <a:srgbClr val="FF0000"/>
                </a:solidFill>
              </a:rPr>
              <a:t>高压降为低压</a:t>
            </a:r>
            <a:r>
              <a:rPr lang="zh-CN" altLang="en-US" sz="3200"/>
              <a:t>。</a:t>
            </a:r>
            <a:endParaRPr lang="zh-CN" altLang="en-US" sz="3200"/>
          </a:p>
        </p:txBody>
      </p:sp>
      <p:sp>
        <p:nvSpPr>
          <p:cNvPr id="6" name="文本框 5" title=""/>
          <p:cNvSpPr txBox="1"/>
          <p:nvPr>
            <p:custDataLst>
              <p:tags r:id="rId5"/>
            </p:custDataLst>
          </p:nvPr>
        </p:nvSpPr>
        <p:spPr>
          <a:xfrm>
            <a:off x="3342640" y="5393690"/>
            <a:ext cx="6083935" cy="9086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</a:rPr>
              <a:t>变压器是如何改变电压的呢？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图片 6" title="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rcRect l="9031" t="5480" r="6044" b="10013"/>
          <a:stretch>
            <a:fillRect/>
          </a:stretch>
        </p:blipFill>
        <p:spPr>
          <a:xfrm>
            <a:off x="4185920" y="2555875"/>
            <a:ext cx="3818255" cy="2533015"/>
          </a:xfrm>
          <a:prstGeom prst="rect">
            <a:avLst/>
          </a:prstGeom>
        </p:spPr>
      </p:pic>
      <p:pic>
        <p:nvPicPr>
          <p:cNvPr id="10" name="图片 9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rcRect l="17710" t="17194" r="15645" b="14677"/>
          <a:stretch>
            <a:fillRect/>
          </a:stretch>
        </p:blipFill>
        <p:spPr>
          <a:xfrm>
            <a:off x="8570595" y="2710180"/>
            <a:ext cx="2326640" cy="2378710"/>
          </a:xfrm>
          <a:prstGeom prst="rect">
            <a:avLst/>
          </a:prstGeom>
        </p:spPr>
      </p:pic>
      <p:pic>
        <p:nvPicPr>
          <p:cNvPr id="11" name="图片 10" title="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82980" y="2555875"/>
            <a:ext cx="2697480" cy="269748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 title="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715760" y="1933575"/>
            <a:ext cx="4502785" cy="3883025"/>
          </a:xfrm>
          <a:prstGeom prst="rect">
            <a:avLst/>
          </a:prstGeom>
        </p:spPr>
      </p:pic>
      <p:sp>
        <p:nvSpPr>
          <p:cNvPr id="4" name="圆角矩形 3" title=""/>
          <p:cNvSpPr/>
          <p:nvPr>
            <p:custDataLst>
              <p:tags r:id="rId6"/>
            </p:custDataLst>
          </p:nvPr>
        </p:nvSpPr>
        <p:spPr>
          <a:xfrm>
            <a:off x="632460" y="1434465"/>
            <a:ext cx="5696585" cy="4905375"/>
          </a:xfrm>
          <a:prstGeom prst="roundRect">
            <a:avLst/>
          </a:prstGeom>
          <a:ln w="50800"/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 title=""/>
          <p:cNvSpPr txBox="1"/>
          <p:nvPr>
            <p:custDataLst>
              <p:tags r:id="rId7"/>
            </p:custDataLst>
          </p:nvPr>
        </p:nvSpPr>
        <p:spPr>
          <a:xfrm>
            <a:off x="1073150" y="1612900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变压器构造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371" name="Text Box 48" title="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22630" y="2344420"/>
            <a:ext cx="556133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铁芯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：绝缘硅钢片叠合而成 </a:t>
            </a:r>
            <a:endParaRPr lang="zh-CN" altLang="en-US" sz="2800" b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6" name="Text Box 49" title="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22630" y="3429000"/>
            <a:ext cx="5375910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原线圈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：与交流电源相连的线圈叫做原线圈，也叫</a:t>
            </a:r>
            <a:r>
              <a:rPr lang="zh-CN" altLang="en-US" sz="28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初级线圈</a:t>
            </a:r>
            <a:endParaRPr lang="zh-CN" altLang="en-US" sz="28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8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Rectangle 50" title="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22630" y="4759325"/>
            <a:ext cx="550862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副线圈</a:t>
            </a:r>
            <a:r>
              <a:rPr lang="zh-CN" altLang="en-US" sz="2800" b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：与负载相连的线圈叫做副线圈，也叫</a:t>
            </a:r>
            <a:r>
              <a:rPr lang="zh-CN" altLang="en-US" sz="2800" b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次级线圈</a:t>
            </a:r>
            <a:endParaRPr lang="zh-CN" altLang="en-US" sz="2800" b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5371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2" name="图片 1" title="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2211705" y="2953385"/>
            <a:ext cx="3712845" cy="3202940"/>
          </a:xfrm>
          <a:prstGeom prst="rect">
            <a:avLst/>
          </a:prstGeom>
        </p:spPr>
      </p:pic>
      <p:sp>
        <p:nvSpPr>
          <p:cNvPr id="3" name="文本框 2" title=""/>
          <p:cNvSpPr txBox="1"/>
          <p:nvPr>
            <p:custDataLst>
              <p:tags r:id="rId5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51" name="Text Box 31" title=""/>
          <p:cNvSpPr txBox="1"/>
          <p:nvPr>
            <p:custDataLst>
              <p:tags r:id="rId6"/>
            </p:custDataLst>
          </p:nvPr>
        </p:nvSpPr>
        <p:spPr>
          <a:xfrm>
            <a:off x="699770" y="1414780"/>
            <a:ext cx="1094168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indent="0" fontAlgn="auto">
              <a:lnSpc>
                <a:spcPct val="125000"/>
              </a:lnSpc>
              <a:spcBef>
                <a:spcPct val="0"/>
              </a:spcBef>
            </a:pP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思考：</a:t>
            </a: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变压器原副线圈不相通，那么在给原线圈</a:t>
            </a:r>
            <a:r>
              <a:rPr lang="zh-CN" altLang="en-US" sz="320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接交变电压</a:t>
            </a: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aseline="-25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后，副线圈电压</a:t>
            </a:r>
            <a:r>
              <a:rPr lang="en-US" altLang="zh-CN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U</a:t>
            </a:r>
            <a:r>
              <a:rPr lang="en-US" altLang="zh-CN" sz="3200" baseline="-25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3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是怎样产生的？</a:t>
            </a:r>
            <a:endParaRPr lang="zh-CN" altLang="en-US" sz="32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Text Box 3" title=""/>
          <p:cNvSpPr txBox="1"/>
          <p:nvPr>
            <p:custDataLst>
              <p:tags r:id="rId7"/>
            </p:custDataLst>
          </p:nvPr>
        </p:nvSpPr>
        <p:spPr>
          <a:xfrm>
            <a:off x="6159183" y="4897120"/>
            <a:ext cx="3419475" cy="58356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------</a:t>
            </a:r>
            <a:r>
              <a:rPr lang="zh-CN" altLang="en-US" sz="3200">
                <a:solidFill>
                  <a:srgbClr val="FF33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互感现象</a:t>
            </a:r>
            <a:endParaRPr lang="zh-CN" altLang="en-US" sz="3200">
              <a:solidFill>
                <a:srgbClr val="FF33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1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 title="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715760" y="1933575"/>
            <a:ext cx="4502785" cy="3883025"/>
          </a:xfrm>
          <a:prstGeom prst="rect">
            <a:avLst/>
          </a:prstGeom>
        </p:spPr>
      </p:pic>
      <p:sp>
        <p:nvSpPr>
          <p:cNvPr id="4" name="圆角矩形 3" title=""/>
          <p:cNvSpPr/>
          <p:nvPr>
            <p:custDataLst>
              <p:tags r:id="rId6"/>
            </p:custDataLst>
          </p:nvPr>
        </p:nvSpPr>
        <p:spPr>
          <a:xfrm>
            <a:off x="632460" y="1856740"/>
            <a:ext cx="5696585" cy="3847465"/>
          </a:xfrm>
          <a:prstGeom prst="roundRect">
            <a:avLst/>
          </a:prstGeom>
          <a:ln w="50800"/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 title=""/>
          <p:cNvSpPr txBox="1"/>
          <p:nvPr>
            <p:custDataLst>
              <p:tags r:id="rId7"/>
            </p:custDataLst>
          </p:nvPr>
        </p:nvSpPr>
        <p:spPr>
          <a:xfrm>
            <a:off x="858520" y="2965450"/>
            <a:ext cx="531050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闭合</a:t>
            </a:r>
            <a:r>
              <a:rPr lang="zh-CN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铁芯</a:t>
            </a:r>
            <a:r>
              <a:rPr lang="zh-CN"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可以将更多的磁感线限制在其内，形成一个闭合的磁路。尽量减小磁场能的散失。</a:t>
            </a:r>
            <a:endParaRPr lang="zh-CN" altLang="en-US" sz="32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 title=""/>
          <p:cNvSpPr txBox="1"/>
          <p:nvPr>
            <p:custDataLst>
              <p:tags r:id="rId8"/>
            </p:custDataLst>
          </p:nvPr>
        </p:nvSpPr>
        <p:spPr>
          <a:xfrm>
            <a:off x="1102360" y="2091055"/>
            <a:ext cx="35439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线圈中铁芯的功能</a:t>
            </a:r>
            <a:endParaRPr lang="zh-CN" altLang="en-US" sz="280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图片 1" title="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80155" y="1304290"/>
            <a:ext cx="3902075" cy="3366135"/>
          </a:xfrm>
          <a:prstGeom prst="rect">
            <a:avLst/>
          </a:prstGeom>
        </p:spPr>
      </p:pic>
      <p:sp>
        <p:nvSpPr>
          <p:cNvPr id="18434" name="AutoShape 2" title="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rot="5400000">
            <a:off x="8852535" y="2615565"/>
            <a:ext cx="944563" cy="339725"/>
          </a:xfrm>
          <a:prstGeom prst="leftArrow">
            <a:avLst>
              <a:gd name="adj1" fmla="val 50000"/>
              <a:gd name="adj2" fmla="val 69509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35" name="Text Box 3" title="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79805" y="1624965"/>
            <a:ext cx="2689860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原线圈</a:t>
            </a: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接交流电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6" name="AutoShape 4" title="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 rot="5400000">
            <a:off x="1811020" y="2593975"/>
            <a:ext cx="971550" cy="304800"/>
          </a:xfrm>
          <a:prstGeom prst="rightArrow">
            <a:avLst>
              <a:gd name="adj1" fmla="val 50000"/>
              <a:gd name="adj2" fmla="val 81510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341" name="Text Box 5" title="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952365" y="1624648"/>
            <a:ext cx="184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endParaRPr lang="zh-CN" altLang="en-US" sz="3200">
              <a:solidFill>
                <a:schemeClr val="tx2"/>
              </a:solidFill>
              <a:latin typeface="Times New Roman" panose="02020603050405020304" charset="0"/>
            </a:endParaRPr>
          </a:p>
        </p:txBody>
      </p:sp>
      <p:sp>
        <p:nvSpPr>
          <p:cNvPr id="18438" name="Text Box 6" title="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79805" y="3429000"/>
            <a:ext cx="2778125" cy="9531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原线圈中的磁场发生改变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9" name="AutoShape 7" title="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2880000">
            <a:off x="2163128" y="4588510"/>
            <a:ext cx="1033462" cy="381000"/>
          </a:xfrm>
          <a:prstGeom prst="rightArrow">
            <a:avLst>
              <a:gd name="adj1" fmla="val 50000"/>
              <a:gd name="adj2" fmla="val 67812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40" name="Text Box 8" title="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167380" y="4670425"/>
            <a:ext cx="2011045" cy="13823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no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在铁芯中产生变化的磁通量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41" name="AutoShape 9" title="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8340000">
            <a:off x="8235950" y="4716145"/>
            <a:ext cx="933450" cy="304800"/>
          </a:xfrm>
          <a:prstGeom prst="leftArrow">
            <a:avLst>
              <a:gd name="adj1" fmla="val 50000"/>
              <a:gd name="adj2" fmla="val 90365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442" name="Text Box 10" title="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020050" y="3437890"/>
            <a:ext cx="2524760" cy="9531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副线圈产生感应电动势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44" name="Text Box 12" title="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420485" y="4670425"/>
            <a:ext cx="1819275" cy="18148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副线圈中的磁通量随之发生改变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45" name="Text Box 13" title="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7792720" y="1682115"/>
            <a:ext cx="3510915" cy="52197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副线圈</a:t>
            </a:r>
            <a:r>
              <a:rPr lang="zh-CN" altLang="en-US" sz="2800" b="0">
                <a:latin typeface="微软雅黑" panose="020b0503020204020204" charset="-122"/>
                <a:ea typeface="微软雅黑" panose="020b0503020204020204" charset="-122"/>
              </a:rPr>
              <a:t>有感应电流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AutoShape 9" title="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 rot="10800000">
            <a:off x="5251450" y="5049520"/>
            <a:ext cx="1036320" cy="304800"/>
          </a:xfrm>
          <a:prstGeom prst="leftArrow">
            <a:avLst>
              <a:gd name="adj1" fmla="val 50000"/>
              <a:gd name="adj2" fmla="val 90374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chemeClr val="tx1"/>
                </a:solidFill>
                <a:latin typeface="楷体_GB2312" pitchFamily="49" charset="-122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4" grpId="0" animBg="1"/>
      <p:bldP spid="18445" grpId="0" animBg="1"/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1002665" y="1487170"/>
            <a:ext cx="993648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       </a:t>
            </a:r>
            <a:r>
              <a:rPr lang="zh-CN" altLang="en-US" sz="3200"/>
              <a:t>在输入交流电压一定时，原线圈、副线圈取不同的匝数，副线圈输出的电压也不一样。</a:t>
            </a:r>
            <a:endParaRPr lang="zh-CN" altLang="en-US" sz="3200"/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854075" y="5363210"/>
            <a:ext cx="107213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accent5">
                    <a:lumMod val="50000"/>
                  </a:schemeClr>
                </a:solidFill>
              </a:rPr>
              <a:t>变压器原、副线圈两端的电压与线圈的匝数有什么关系呢？</a:t>
            </a:r>
            <a:endParaRPr lang="zh-CN" altLang="en-US" sz="3200" b="1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图片 4" title="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6"/>
          <a:srcRect r="-525" b="12146"/>
          <a:stretch>
            <a:fillRect/>
          </a:stretch>
        </p:blipFill>
        <p:spPr>
          <a:xfrm>
            <a:off x="6555105" y="2746375"/>
            <a:ext cx="3280410" cy="2305685"/>
          </a:xfrm>
          <a:prstGeom prst="rect">
            <a:avLst/>
          </a:prstGeom>
        </p:spPr>
      </p:pic>
      <p:pic>
        <p:nvPicPr>
          <p:cNvPr id="6" name="图片 5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rcRect l="1440" r="533" b="13571"/>
          <a:stretch>
            <a:fillRect/>
          </a:stretch>
        </p:blipFill>
        <p:spPr>
          <a:xfrm>
            <a:off x="1426845" y="2563495"/>
            <a:ext cx="4668520" cy="25438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" name="文本框 2" title=""/>
          <p:cNvSpPr txBox="1"/>
          <p:nvPr>
            <p:custDataLst>
              <p:tags r:id="rId3"/>
            </p:custDataLst>
          </p:nvPr>
        </p:nvSpPr>
        <p:spPr>
          <a:xfrm>
            <a:off x="191770" y="158115"/>
            <a:ext cx="72891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一、变压器原理</a:t>
            </a:r>
            <a:endParaRPr lang="zh-CN" altLang="en-U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 title=""/>
          <p:cNvSpPr txBox="1"/>
          <p:nvPr>
            <p:custDataLst>
              <p:tags r:id="rId4"/>
            </p:custDataLst>
          </p:nvPr>
        </p:nvSpPr>
        <p:spPr>
          <a:xfrm>
            <a:off x="772795" y="1360805"/>
            <a:ext cx="9641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实验：探究变压器原、副线圈电压与匝数的关系</a:t>
            </a:r>
            <a:endParaRPr lang="zh-CN" altLang="en-US" sz="2800"/>
          </a:p>
        </p:txBody>
      </p:sp>
      <p:sp>
        <p:nvSpPr>
          <p:cNvPr id="4" name="文本框 3" title=""/>
          <p:cNvSpPr txBox="1"/>
          <p:nvPr>
            <p:custDataLst>
              <p:tags r:id="rId5"/>
            </p:custDataLst>
          </p:nvPr>
        </p:nvSpPr>
        <p:spPr>
          <a:xfrm>
            <a:off x="772795" y="2319655"/>
            <a:ext cx="40640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实验思路：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 title=""/>
          <p:cNvCxnSpPr/>
          <p:nvPr>
            <p:custDataLst>
              <p:tags r:id="rId6"/>
            </p:custDataLst>
          </p:nvPr>
        </p:nvCxnSpPr>
        <p:spPr>
          <a:xfrm flipV="1">
            <a:off x="809625" y="2026285"/>
            <a:ext cx="10564495" cy="29845"/>
          </a:xfrm>
          <a:prstGeom prst="line">
            <a:avLst/>
          </a:prstGeom>
          <a:ln w="31750" cap="sq" cmpd="dbl">
            <a:solidFill>
              <a:schemeClr val="tx1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6" name="图片 5" title="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7481140" y="3014112"/>
            <a:ext cx="4181475" cy="2800350"/>
          </a:xfrm>
          <a:prstGeom prst="rect">
            <a:avLst/>
          </a:prstGeom>
        </p:spPr>
      </p:pic>
      <p:sp>
        <p:nvSpPr>
          <p:cNvPr id="7" name="文本框 6" title=""/>
          <p:cNvSpPr txBox="1"/>
          <p:nvPr>
            <p:custDataLst>
              <p:tags r:id="rId9"/>
            </p:custDataLst>
          </p:nvPr>
        </p:nvSpPr>
        <p:spPr>
          <a:xfrm>
            <a:off x="772795" y="2832735"/>
            <a:ext cx="6708140" cy="8483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利用可拆变压器进行探究。可拆变压器能方便地从不同接线柱上选取不同匝数的线圈。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 title=""/>
          <p:cNvSpPr txBox="1"/>
          <p:nvPr>
            <p:custDataLst>
              <p:tags r:id="rId10"/>
            </p:custDataLst>
          </p:nvPr>
        </p:nvSpPr>
        <p:spPr>
          <a:xfrm>
            <a:off x="869315" y="4403090"/>
            <a:ext cx="21628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</a:rPr>
              <a:t>实验方法：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 title=""/>
          <p:cNvSpPr txBox="1"/>
          <p:nvPr>
            <p:custDataLst>
              <p:tags r:id="rId11"/>
            </p:custDataLst>
          </p:nvPr>
        </p:nvSpPr>
        <p:spPr>
          <a:xfrm>
            <a:off x="2872740" y="4403090"/>
            <a:ext cx="20967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控制变量法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 title=""/>
          <p:cNvSpPr txBox="1"/>
          <p:nvPr>
            <p:custDataLst>
              <p:tags r:id="rId12"/>
            </p:custDataLst>
          </p:nvPr>
        </p:nvSpPr>
        <p:spPr>
          <a:xfrm>
            <a:off x="809625" y="5017135"/>
            <a:ext cx="63842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800">
                <a:latin typeface="微软雅黑" panose="020b0503020204020204" charset="-122"/>
                <a:ea typeface="微软雅黑" panose="020b0503020204020204" charset="-122"/>
              </a:rPr>
              <a:t>保持原线圈输入的电压一定，改变原、副线圈的匝数，测量副线圈上的电压。</a:t>
            </a:r>
            <a:endParaRPr lang="zh-CN" altLang="en-US" sz="28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/>
      <p:bldP spid="9" grpId="0"/>
      <p:bldP spid="10" grpId="0"/>
    </p:bldLst>
  </p:timing>
</p:sld>
</file>

<file path=ppt/tags/tag1.xml><?xml version="1.0" encoding="utf-8"?>
<p:tagLst xmlns:p="http://schemas.openxmlformats.org/presentationml/2006/main">
  <p:tag name="AS_UNIQUEID" val="3969"/>
</p:tagLst>
</file>

<file path=ppt/tags/tag10.xml><?xml version="1.0" encoding="utf-8"?>
<p:tagLst xmlns:p="http://schemas.openxmlformats.org/presentationml/2006/main">
  <p:tag name="AS_UNIQUEID" val="3978"/>
</p:tagLst>
</file>

<file path=ppt/tags/tag100.xml><?xml version="1.0" encoding="utf-8"?>
<p:tagLst xmlns:p="http://schemas.openxmlformats.org/presentationml/2006/main">
  <p:tag name="AS_UNIQUEID" val="735"/>
</p:tagLst>
</file>

<file path=ppt/tags/tag101.xml><?xml version="1.0" encoding="utf-8"?>
<p:tagLst xmlns:p="http://schemas.openxmlformats.org/presentationml/2006/main">
  <p:tag name="AS_UNIQUEID" val="4063"/>
</p:tagLst>
</file>

<file path=ppt/tags/tag102.xml><?xml version="1.0" encoding="utf-8"?>
<p:tagLst xmlns:p="http://schemas.openxmlformats.org/presentationml/2006/main">
  <p:tag name="AS_UNIQUEID" val="2488"/>
</p:tagLst>
</file>

<file path=ppt/tags/tag103.xml><?xml version="1.0" encoding="utf-8"?>
<p:tagLst xmlns:p="http://schemas.openxmlformats.org/presentationml/2006/main">
  <p:tag name="AS_UNIQUEID" val="2589"/>
</p:tagLst>
</file>

<file path=ppt/tags/tag104.xml><?xml version="1.0" encoding="utf-8"?>
<p:tagLst xmlns:p="http://schemas.openxmlformats.org/presentationml/2006/main">
  <p:tag name="AS_UNIQUEID" val="4064"/>
</p:tagLst>
</file>

<file path=ppt/tags/tag105.xml><?xml version="1.0" encoding="utf-8"?>
<p:tagLst xmlns:p="http://schemas.openxmlformats.org/presentationml/2006/main">
  <p:tag name="AS_UNIQUEID" val="4065"/>
</p:tagLst>
</file>

<file path=ppt/tags/tag106.xml><?xml version="1.0" encoding="utf-8"?>
<p:tagLst xmlns:p="http://schemas.openxmlformats.org/presentationml/2006/main">
  <p:tag name="AS_UNIQUEID" val="735"/>
</p:tagLst>
</file>

<file path=ppt/tags/tag107.xml><?xml version="1.0" encoding="utf-8"?>
<p:tagLst xmlns:p="http://schemas.openxmlformats.org/presentationml/2006/main">
  <p:tag name="AS_UNIQUEID" val="4066"/>
</p:tagLst>
</file>

<file path=ppt/tags/tag108.xml><?xml version="1.0" encoding="utf-8"?>
<p:tagLst xmlns:p="http://schemas.openxmlformats.org/presentationml/2006/main">
  <p:tag name="AS_UNIQUEID" val="821"/>
</p:tagLst>
</file>

<file path=ppt/tags/tag109.xml><?xml version="1.0" encoding="utf-8"?>
<p:tagLst xmlns:p="http://schemas.openxmlformats.org/presentationml/2006/main">
  <p:tag name="AS_UNIQUEID" val="4067"/>
</p:tagLst>
</file>

<file path=ppt/tags/tag11.xml><?xml version="1.0" encoding="utf-8"?>
<p:tagLst xmlns:p="http://schemas.openxmlformats.org/presentationml/2006/main">
  <p:tag name="AS_UNIQUEID" val="3979"/>
</p:tagLst>
</file>

<file path=ppt/tags/tag110.xml><?xml version="1.0" encoding="utf-8"?>
<p:tagLst xmlns:p="http://schemas.openxmlformats.org/presentationml/2006/main">
  <p:tag name="AS_UNIQUEID" val="4068"/>
</p:tagLst>
</file>

<file path=ppt/tags/tag111.xml><?xml version="1.0" encoding="utf-8"?>
<p:tagLst xmlns:p="http://schemas.openxmlformats.org/presentationml/2006/main">
  <p:tag name="AS_UNIQUEID" val="4069"/>
</p:tagLst>
</file>

<file path=ppt/tags/tag112.xml><?xml version="1.0" encoding="utf-8"?>
<p:tagLst xmlns:p="http://schemas.openxmlformats.org/presentationml/2006/main">
  <p:tag name="AS_UNIQUEID" val="735"/>
  <p:tag name="KSO_WM_DIAGRAM_VIRTUALLY_FRAME" val="{&quot;height&quot;:265.05,&quot;left&quot;:77.15,&quot;top&quot;:102.7,&quot;width&quot;:812.9}"/>
</p:tagLst>
</file>

<file path=ppt/tags/tag113.xml><?xml version="1.0" encoding="utf-8"?>
<p:tagLst xmlns:p="http://schemas.openxmlformats.org/presentationml/2006/main">
  <p:tag name="AS_UNIQUEID" val="744"/>
  <p:tag name="KSO_WM_DIAGRAM_VIRTUALLY_FRAME" val="{&quot;height&quot;:265.05,&quot;left&quot;:77.15,&quot;top&quot;:102.7,&quot;width&quot;:812.9}"/>
</p:tagLst>
</file>

<file path=ppt/tags/tag114.xml><?xml version="1.0" encoding="utf-8"?>
<p:tagLst xmlns:p="http://schemas.openxmlformats.org/presentationml/2006/main">
  <p:tag name="AS_UNIQUEID" val="745"/>
  <p:tag name="KSO_WM_DIAGRAM_VIRTUALLY_FRAME" val="{&quot;height&quot;:265.05,&quot;left&quot;:77.15,&quot;top&quot;:102.7,&quot;width&quot;:812.9}"/>
</p:tagLst>
</file>

<file path=ppt/tags/tag115.xml><?xml version="1.0" encoding="utf-8"?>
<p:tagLst xmlns:p="http://schemas.openxmlformats.org/presentationml/2006/main">
  <p:tag name="AS_UNIQUEID" val="746"/>
  <p:tag name="KSO_WM_DIAGRAM_VIRTUALLY_FRAME" val="{&quot;height&quot;:265.05,&quot;left&quot;:77.15,&quot;top&quot;:102.7,&quot;width&quot;:812.9}"/>
</p:tagLst>
</file>

<file path=ppt/tags/tag116.xml><?xml version="1.0" encoding="utf-8"?>
<p:tagLst xmlns:p="http://schemas.openxmlformats.org/presentationml/2006/main">
  <p:tag name="AS_UNIQUEID" val="747"/>
</p:tagLst>
</file>

<file path=ppt/tags/tag117.xml><?xml version="1.0" encoding="utf-8"?>
<p:tagLst xmlns:p="http://schemas.openxmlformats.org/presentationml/2006/main">
  <p:tag name="AS_UNIQUEID" val="748"/>
  <p:tag name="KSO_WM_DIAGRAM_VIRTUALLY_FRAME" val="{&quot;height&quot;:265.05,&quot;left&quot;:77.15,&quot;top&quot;:102.7,&quot;width&quot;:812.9}"/>
</p:tagLst>
</file>

<file path=ppt/tags/tag118.xml><?xml version="1.0" encoding="utf-8"?>
<p:tagLst xmlns:p="http://schemas.openxmlformats.org/presentationml/2006/main">
  <p:tag name="AS_UNIQUEID" val="749"/>
</p:tagLst>
</file>

<file path=ppt/tags/tag119.xml><?xml version="1.0" encoding="utf-8"?>
<p:tagLst xmlns:p="http://schemas.openxmlformats.org/presentationml/2006/main">
  <p:tag name="AS_UNIQUEID" val="750"/>
</p:tagLst>
</file>

<file path=ppt/tags/tag12.xml><?xml version="1.0" encoding="utf-8"?>
<p:tagLst xmlns:p="http://schemas.openxmlformats.org/presentationml/2006/main">
  <p:tag name="AS_UNIQUEID" val="3980"/>
</p:tagLst>
</file>

<file path=ppt/tags/tag120.xml><?xml version="1.0" encoding="utf-8"?>
<p:tagLst xmlns:p="http://schemas.openxmlformats.org/presentationml/2006/main">
  <p:tag name="AS_UNIQUEID" val="751"/>
</p:tagLst>
</file>

<file path=ppt/tags/tag121.xml><?xml version="1.0" encoding="utf-8"?>
<p:tagLst xmlns:p="http://schemas.openxmlformats.org/presentationml/2006/main">
  <p:tag name="AS_UNIQUEID" val="752"/>
  <p:tag name="KSO_WM_DIAGRAM_VIRTUALLY_FRAME" val="{&quot;height&quot;:265.05,&quot;left&quot;:77.15,&quot;top&quot;:102.7,&quot;width&quot;:812.9}"/>
</p:tagLst>
</file>

<file path=ppt/tags/tag122.xml><?xml version="1.0" encoding="utf-8"?>
<p:tagLst xmlns:p="http://schemas.openxmlformats.org/presentationml/2006/main">
  <p:tag name="AS_UNIQUEID" val="753"/>
</p:tagLst>
</file>

<file path=ppt/tags/tag123.xml><?xml version="1.0" encoding="utf-8"?>
<p:tagLst xmlns:p="http://schemas.openxmlformats.org/presentationml/2006/main">
  <p:tag name="AS_UNIQUEID" val="754"/>
  <p:tag name="KSO_WM_DIAGRAM_VIRTUALLY_FRAME" val="{&quot;height&quot;:265.05,&quot;left&quot;:77.15,&quot;top&quot;:102.7,&quot;width&quot;:812.9}"/>
</p:tagLst>
</file>

<file path=ppt/tags/tag124.xml><?xml version="1.0" encoding="utf-8"?>
<p:tagLst xmlns:p="http://schemas.openxmlformats.org/presentationml/2006/main">
  <p:tag name="AS_UNIQUEID" val="755"/>
</p:tagLst>
</file>

<file path=ppt/tags/tag125.xml><?xml version="1.0" encoding="utf-8"?>
<p:tagLst xmlns:p="http://schemas.openxmlformats.org/presentationml/2006/main">
  <p:tag name="AS_UNIQUEID" val="4070"/>
</p:tagLst>
</file>

<file path=ppt/tags/tag126.xml><?xml version="1.0" encoding="utf-8"?>
<p:tagLst xmlns:p="http://schemas.openxmlformats.org/presentationml/2006/main">
  <p:tag name="AS_UNIQUEID" val="4071"/>
</p:tagLst>
</file>

<file path=ppt/tags/tag127.xml><?xml version="1.0" encoding="utf-8"?>
<p:tagLst xmlns:p="http://schemas.openxmlformats.org/presentationml/2006/main">
  <p:tag name="AS_UNIQUEID" val="4072"/>
</p:tagLst>
</file>

<file path=ppt/tags/tag128.xml><?xml version="1.0" encoding="utf-8"?>
<p:tagLst xmlns:p="http://schemas.openxmlformats.org/presentationml/2006/main">
  <p:tag name="AS_UNIQUEID" val="4073"/>
</p:tagLst>
</file>

<file path=ppt/tags/tag129.xml><?xml version="1.0" encoding="utf-8"?>
<p:tagLst xmlns:p="http://schemas.openxmlformats.org/presentationml/2006/main">
  <p:tag name="AS_UNIQUEID" val="4074"/>
</p:tagLst>
</file>

<file path=ppt/tags/tag13.xml><?xml version="1.0" encoding="utf-8"?>
<p:tagLst xmlns:p="http://schemas.openxmlformats.org/presentationml/2006/main">
  <p:tag name="AS_UNIQUEID" val="3981"/>
</p:tagLst>
</file>

<file path=ppt/tags/tag130.xml><?xml version="1.0" encoding="utf-8"?>
<p:tagLst xmlns:p="http://schemas.openxmlformats.org/presentationml/2006/main">
  <p:tag name="AS_UNIQUEID" val="4075"/>
</p:tagLst>
</file>

<file path=ppt/tags/tag131.xml><?xml version="1.0" encoding="utf-8"?>
<p:tagLst xmlns:p="http://schemas.openxmlformats.org/presentationml/2006/main">
  <p:tag name="AS_UNIQUEID" val="4076"/>
</p:tagLst>
</file>

<file path=ppt/tags/tag132.xml><?xml version="1.0" encoding="utf-8"?>
<p:tagLst xmlns:p="http://schemas.openxmlformats.org/presentationml/2006/main">
  <p:tag name="AS_UNIQUEID" val="4077"/>
</p:tagLst>
</file>

<file path=ppt/tags/tag133.xml><?xml version="1.0" encoding="utf-8"?>
<p:tagLst xmlns:p="http://schemas.openxmlformats.org/presentationml/2006/main">
  <p:tag name="AS_UNIQUEID" val="4078"/>
</p:tagLst>
</file>

<file path=ppt/tags/tag134.xml><?xml version="1.0" encoding="utf-8"?>
<p:tagLst xmlns:p="http://schemas.openxmlformats.org/presentationml/2006/main">
  <p:tag name="AS_UNIQUEID" val="4079"/>
</p:tagLst>
</file>

<file path=ppt/tags/tag135.xml><?xml version="1.0" encoding="utf-8"?>
<p:tagLst xmlns:p="http://schemas.openxmlformats.org/presentationml/2006/main">
  <p:tag name="AS_UNIQUEID" val="4080"/>
</p:tagLst>
</file>

<file path=ppt/tags/tag136.xml><?xml version="1.0" encoding="utf-8"?>
<p:tagLst xmlns:p="http://schemas.openxmlformats.org/presentationml/2006/main">
  <p:tag name="AS_UNIQUEID" val="2187"/>
  <p:tag name="KSO_WM_BEAUTIFY_FLAG" val=""/>
</p:tagLst>
</file>

<file path=ppt/tags/tag137.xml><?xml version="1.0" encoding="utf-8"?>
<p:tagLst xmlns:p="http://schemas.openxmlformats.org/presentationml/2006/main">
  <p:tag name="AS_UNIQUEID" val="4081"/>
</p:tagLst>
</file>

<file path=ppt/tags/tag138.xml><?xml version="1.0" encoding="utf-8"?>
<p:tagLst xmlns:p="http://schemas.openxmlformats.org/presentationml/2006/main">
  <p:tag name="AS_UNIQUEID" val="4082"/>
</p:tagLst>
</file>

<file path=ppt/tags/tag139.xml><?xml version="1.0" encoding="utf-8"?>
<p:tagLst xmlns:p="http://schemas.openxmlformats.org/presentationml/2006/main">
  <p:tag name="AS_UNIQUEID" val="4083"/>
</p:tagLst>
</file>

<file path=ppt/tags/tag14.xml><?xml version="1.0" encoding="utf-8"?>
<p:tagLst xmlns:p="http://schemas.openxmlformats.org/presentationml/2006/main">
  <p:tag name="AS_UNIQUEID" val="3982"/>
</p:tagLst>
</file>

<file path=ppt/tags/tag140.xml><?xml version="1.0" encoding="utf-8"?>
<p:tagLst xmlns:p="http://schemas.openxmlformats.org/presentationml/2006/main">
  <p:tag name="AS_UNIQUEID" val="4084"/>
</p:tagLst>
</file>

<file path=ppt/tags/tag141.xml><?xml version="1.0" encoding="utf-8"?>
<p:tagLst xmlns:p="http://schemas.openxmlformats.org/presentationml/2006/main">
  <p:tag name="AS_UNIQUEID" val="4085"/>
</p:tagLst>
</file>

<file path=ppt/tags/tag142.xml><?xml version="1.0" encoding="utf-8"?>
<p:tagLst xmlns:p="http://schemas.openxmlformats.org/presentationml/2006/main">
  <p:tag name="AS_UNIQUEID" val="4086"/>
</p:tagLst>
</file>

<file path=ppt/tags/tag143.xml><?xml version="1.0" encoding="utf-8"?>
<p:tagLst xmlns:p="http://schemas.openxmlformats.org/presentationml/2006/main">
  <p:tag name="AS_UNIQUEID" val="3375"/>
  <p:tag name="KSO_WM_BEAUTIFY_FLAG" val=""/>
</p:tagLst>
</file>

<file path=ppt/tags/tag144.xml><?xml version="1.0" encoding="utf-8"?>
<p:tagLst xmlns:p="http://schemas.openxmlformats.org/presentationml/2006/main">
  <p:tag name="AS_UNIQUEID" val="4087"/>
</p:tagLst>
</file>

<file path=ppt/tags/tag145.xml><?xml version="1.0" encoding="utf-8"?>
<p:tagLst xmlns:p="http://schemas.openxmlformats.org/presentationml/2006/main">
  <p:tag name="AS_UNIQUEID" val="4088"/>
</p:tagLst>
</file>

<file path=ppt/tags/tag146.xml><?xml version="1.0" encoding="utf-8"?>
<p:tagLst xmlns:p="http://schemas.openxmlformats.org/presentationml/2006/main">
  <p:tag name="AS_UNIQUEID" val="4089"/>
</p:tagLst>
</file>

<file path=ppt/tags/tag147.xml><?xml version="1.0" encoding="utf-8"?>
<p:tagLst xmlns:p="http://schemas.openxmlformats.org/presentationml/2006/main">
  <p:tag name="AS_UNIQUEID" val="4090"/>
</p:tagLst>
</file>

<file path=ppt/tags/tag148.xml><?xml version="1.0" encoding="utf-8"?>
<p:tagLst xmlns:p="http://schemas.openxmlformats.org/presentationml/2006/main">
  <p:tag name="AS_UNIQUEID" val="4091"/>
</p:tagLst>
</file>

<file path=ppt/tags/tag149.xml><?xml version="1.0" encoding="utf-8"?>
<p:tagLst xmlns:p="http://schemas.openxmlformats.org/presentationml/2006/main">
  <p:tag name="AS_UNIQUEID" val="3968"/>
</p:tagLst>
</file>

<file path=ppt/tags/tag15.xml><?xml version="1.0" encoding="utf-8"?>
<p:tagLst xmlns:p="http://schemas.openxmlformats.org/presentationml/2006/main">
  <p:tag name="AS_UNIQUEID" val="3983"/>
</p:tagLst>
</file>

<file path=ppt/tags/tag150.xml><?xml version="1.0" encoding="utf-8"?>
<p:tagLst xmlns:p="http://schemas.openxmlformats.org/presentationml/2006/main">
  <p:tag name="AS_UNIQUEID" val="3379"/>
  <p:tag name="KSO_WM_BEAUTIFY_FLAG" val=""/>
</p:tagLst>
</file>

<file path=ppt/tags/tag151.xml><?xml version="1.0" encoding="utf-8"?>
<p:tagLst xmlns:p="http://schemas.openxmlformats.org/presentationml/2006/main">
  <p:tag name="AS_UNIQUEID" val="3380"/>
  <p:tag name="KSO_WM_BEAUTIFY_FLAG" val=""/>
</p:tagLst>
</file>

<file path=ppt/tags/tag152.xml><?xml version="1.0" encoding="utf-8"?>
<p:tagLst xmlns:p="http://schemas.openxmlformats.org/presentationml/2006/main">
  <p:tag name="AS_UNIQUEID" val="3382"/>
  <p:tag name="KSO_WM_BEAUTIFY_FLAG" val=""/>
</p:tagLst>
</file>

<file path=ppt/tags/tag153.xml><?xml version="1.0" encoding="utf-8"?>
<p:tagLst xmlns:p="http://schemas.openxmlformats.org/presentationml/2006/main">
  <p:tag name="AS_UNIQUEID" val="3383"/>
  <p:tag name="KSO_WM_BEAUTIFY_FLAG" val=""/>
</p:tagLst>
</file>

<file path=ppt/tags/tag154.xml><?xml version="1.0" encoding="utf-8"?>
<p:tagLst xmlns:p="http://schemas.openxmlformats.org/presentationml/2006/main">
  <p:tag name="AS_UNIQUEID" val="4092"/>
</p:tagLst>
</file>

<file path=ppt/tags/tag155.xml><?xml version="1.0" encoding="utf-8"?>
<p:tagLst xmlns:p="http://schemas.openxmlformats.org/presentationml/2006/main">
  <p:tag name="AS_UNIQUEID" val="4093"/>
</p:tagLst>
</file>

<file path=ppt/tags/tag156.xml><?xml version="1.0" encoding="utf-8"?>
<p:tagLst xmlns:p="http://schemas.openxmlformats.org/presentationml/2006/main">
  <p:tag name="AS_UNIQUEID" val="813"/>
</p:tagLst>
</file>

<file path=ppt/tags/tag157.xml><?xml version="1.0" encoding="utf-8"?>
<p:tagLst xmlns:p="http://schemas.openxmlformats.org/presentationml/2006/main">
  <p:tag name="AS_UNIQUEID" val="4094"/>
</p:tagLst>
</file>

<file path=ppt/tags/tag158.xml><?xml version="1.0" encoding="utf-8"?>
<p:tagLst xmlns:p="http://schemas.openxmlformats.org/presentationml/2006/main">
  <p:tag name="AS_UNIQUEID" val="4095"/>
</p:tagLst>
</file>

<file path=ppt/tags/tag159.xml><?xml version="1.0" encoding="utf-8"?>
<p:tagLst xmlns:p="http://schemas.openxmlformats.org/presentationml/2006/main">
  <p:tag name="AS_UNIQUEID" val="4096"/>
</p:tagLst>
</file>

<file path=ppt/tags/tag16.xml><?xml version="1.0" encoding="utf-8"?>
<p:tagLst xmlns:p="http://schemas.openxmlformats.org/presentationml/2006/main">
  <p:tag name="AS_UNIQUEID" val="3984"/>
</p:tagLst>
</file>

<file path=ppt/tags/tag160.xml><?xml version="1.0" encoding="utf-8"?>
<p:tagLst xmlns:p="http://schemas.openxmlformats.org/presentationml/2006/main">
  <p:tag name="AS_UNIQUEID" val="2996"/>
  <p:tag name="KSO_WM_BEAUTIFY_FLAG" val=""/>
  <p:tag name="KSO_WM_DIAGRAM_VIRTUALLY_FRAME" val="{&quot;height&quot;:228.87047244094487,&quot;left&quot;:93.3,&quot;top&quot;:123.27952755905513,&quot;width&quot;:849.8}"/>
</p:tagLst>
</file>

<file path=ppt/tags/tag161.xml><?xml version="1.0" encoding="utf-8"?>
<p:tagLst xmlns:p="http://schemas.openxmlformats.org/presentationml/2006/main">
  <p:tag name="AS_UNIQUEID" val="2998"/>
  <p:tag name="KSO_WM_BEAUTIFY_FLAG" val=""/>
  <p:tag name="KSO_WM_DIAGRAM_VIRTUALLY_FRAME" val="{&quot;height&quot;:228.87047244094487,&quot;left&quot;:93.3,&quot;top&quot;:123.27952755905513,&quot;width&quot;:849.8}"/>
</p:tagLst>
</file>

<file path=ppt/tags/tag162.xml><?xml version="1.0" encoding="utf-8"?>
<p:tagLst xmlns:p="http://schemas.openxmlformats.org/presentationml/2006/main">
  <p:tag name="AS_UNIQUEID" val="2999"/>
  <p:tag name="KSO_WM_BEAUTIFY_FLAG" val=""/>
  <p:tag name="KSO_WM_DIAGRAM_VIRTUALLY_FRAME" val="{&quot;height&quot;:228.87047244094487,&quot;left&quot;:93.3,&quot;top&quot;:123.27952755905513,&quot;width&quot;:849.8}"/>
</p:tagLst>
</file>

<file path=ppt/tags/tag163.xml><?xml version="1.0" encoding="utf-8"?>
<p:tagLst xmlns:p="http://schemas.openxmlformats.org/presentationml/2006/main">
  <p:tag name="AS_UNIQUEID" val="4097"/>
</p:tagLst>
</file>

<file path=ppt/tags/tag164.xml><?xml version="1.0" encoding="utf-8"?>
<p:tagLst xmlns:p="http://schemas.openxmlformats.org/presentationml/2006/main">
  <p:tag name="AS_UNIQUEID" val="4098"/>
</p:tagLst>
</file>

<file path=ppt/tags/tag165.xml><?xml version="1.0" encoding="utf-8"?>
<p:tagLst xmlns:p="http://schemas.openxmlformats.org/presentationml/2006/main">
  <p:tag name="AS_UNIQUEID" val="4099"/>
</p:tagLst>
</file>

<file path=ppt/tags/tag166.xml><?xml version="1.0" encoding="utf-8"?>
<p:tagLst xmlns:p="http://schemas.openxmlformats.org/presentationml/2006/main">
  <p:tag name="AS_UNIQUEID" val="826"/>
</p:tagLst>
</file>

<file path=ppt/tags/tag167.xml><?xml version="1.0" encoding="utf-8"?>
<p:tagLst xmlns:p="http://schemas.openxmlformats.org/presentationml/2006/main">
  <p:tag name="AS_UNIQUEID" val="831"/>
</p:tagLst>
</file>

<file path=ppt/tags/tag168.xml><?xml version="1.0" encoding="utf-8"?>
<p:tagLst xmlns:p="http://schemas.openxmlformats.org/presentationml/2006/main">
  <p:tag name="AS_UNIQUEID" val="827"/>
</p:tagLst>
</file>

<file path=ppt/tags/tag169.xml><?xml version="1.0" encoding="utf-8"?>
<p:tagLst xmlns:p="http://schemas.openxmlformats.org/presentationml/2006/main">
  <p:tag name="AS_UNIQUEID" val="828"/>
</p:tagLst>
</file>

<file path=ppt/tags/tag17.xml><?xml version="1.0" encoding="utf-8"?>
<p:tagLst xmlns:p="http://schemas.openxmlformats.org/presentationml/2006/main">
  <p:tag name="AS_UNIQUEID" val="3985"/>
</p:tagLst>
</file>

<file path=ppt/tags/tag170.xml><?xml version="1.0" encoding="utf-8"?>
<p:tagLst xmlns:p="http://schemas.openxmlformats.org/presentationml/2006/main">
  <p:tag name="AS_UNIQUEID" val="829"/>
</p:tagLst>
</file>

<file path=ppt/tags/tag171.xml><?xml version="1.0" encoding="utf-8"?>
<p:tagLst xmlns:p="http://schemas.openxmlformats.org/presentationml/2006/main">
  <p:tag name="AS_UNIQUEID" val="4100"/>
</p:tagLst>
</file>

<file path=ppt/tags/tag172.xml><?xml version="1.0" encoding="utf-8"?>
<p:tagLst xmlns:p="http://schemas.openxmlformats.org/presentationml/2006/main">
  <p:tag name="AS_UNIQUEID" val="4101"/>
</p:tagLst>
</file>

<file path=ppt/tags/tag173.xml><?xml version="1.0" encoding="utf-8"?>
<p:tagLst xmlns:p="http://schemas.openxmlformats.org/presentationml/2006/main">
  <p:tag name="AS_UNIQUEID" val="4102"/>
</p:tagLst>
</file>

<file path=ppt/tags/tag174.xml><?xml version="1.0" encoding="utf-8"?>
<p:tagLst xmlns:p="http://schemas.openxmlformats.org/presentationml/2006/main">
  <p:tag name="AS_UNIQUEID" val="4103"/>
</p:tagLst>
</file>

<file path=ppt/tags/tag175.xml><?xml version="1.0" encoding="utf-8"?>
<p:tagLst xmlns:p="http://schemas.openxmlformats.org/presentationml/2006/main">
  <p:tag name="AS_UNIQUEID" val="4104"/>
</p:tagLst>
</file>

<file path=ppt/tags/tag176.xml><?xml version="1.0" encoding="utf-8"?>
<p:tagLst xmlns:p="http://schemas.openxmlformats.org/presentationml/2006/main">
  <p:tag name="AS_UNIQUEID" val="836"/>
</p:tagLst>
</file>

<file path=ppt/tags/tag177.xml><?xml version="1.0" encoding="utf-8"?>
<p:tagLst xmlns:p="http://schemas.openxmlformats.org/presentationml/2006/main">
  <p:tag name="AS_UNIQUEID" val="837"/>
</p:tagLst>
</file>

<file path=ppt/tags/tag178.xml><?xml version="1.0" encoding="utf-8"?>
<p:tagLst xmlns:p="http://schemas.openxmlformats.org/presentationml/2006/main">
  <p:tag name="AS_UNIQUEID" val="838"/>
</p:tagLst>
</file>

<file path=ppt/tags/tag179.xml><?xml version="1.0" encoding="utf-8"?>
<p:tagLst xmlns:p="http://schemas.openxmlformats.org/presentationml/2006/main">
  <p:tag name="AS_UNIQUEID" val="4105"/>
</p:tagLst>
</file>

<file path=ppt/tags/tag18.xml><?xml version="1.0" encoding="utf-8"?>
<p:tagLst xmlns:p="http://schemas.openxmlformats.org/presentationml/2006/main">
  <p:tag name="AS_UNIQUEID" val="3986"/>
</p:tagLst>
</file>

<file path=ppt/tags/tag180.xml><?xml version="1.0" encoding="utf-8"?>
<p:tagLst xmlns:p="http://schemas.openxmlformats.org/presentationml/2006/main">
  <p:tag name="AS_UNIQUEID" val="4106"/>
</p:tagLst>
</file>

<file path=ppt/tags/tag181.xml><?xml version="1.0" encoding="utf-8"?>
<p:tagLst xmlns:p="http://schemas.openxmlformats.org/presentationml/2006/main">
  <p:tag name="AS_UNIQUEID" val="908"/>
</p:tagLst>
</file>

<file path=ppt/tags/tag182.xml><?xml version="1.0" encoding="utf-8"?>
<p:tagLst xmlns:p="http://schemas.openxmlformats.org/presentationml/2006/main">
  <p:tag name="AS_UNIQUEID" val="909"/>
</p:tagLst>
</file>

<file path=ppt/tags/tag183.xml><?xml version="1.0" encoding="utf-8"?>
<p:tagLst xmlns:p="http://schemas.openxmlformats.org/presentationml/2006/main">
  <p:tag name="AS_UNIQUEID" val="910"/>
</p:tagLst>
</file>

<file path=ppt/tags/tag184.xml><?xml version="1.0" encoding="utf-8"?>
<p:tagLst xmlns:p="http://schemas.openxmlformats.org/presentationml/2006/main">
  <p:tag name="AS_UNIQUEID" val="4107"/>
</p:tagLst>
</file>

<file path=ppt/tags/tag185.xml><?xml version="1.0" encoding="utf-8"?>
<p:tagLst xmlns:p="http://schemas.openxmlformats.org/presentationml/2006/main">
  <p:tag name="AS_UNIQUEID" val="4108"/>
</p:tagLst>
</file>

<file path=ppt/tags/tag186.xml><?xml version="1.0" encoding="utf-8"?>
<p:tagLst xmlns:p="http://schemas.openxmlformats.org/presentationml/2006/main">
  <p:tag name="AS_UNIQUEID" val="4109"/>
</p:tagLst>
</file>

<file path=ppt/tags/tag187.xml><?xml version="1.0" encoding="utf-8"?>
<p:tagLst xmlns:p="http://schemas.openxmlformats.org/presentationml/2006/main">
  <p:tag name="AS_UNIQUEID" val="4110"/>
</p:tagLst>
</file>

<file path=ppt/tags/tag188.xml><?xml version="1.0" encoding="utf-8"?>
<p:tagLst xmlns:p="http://schemas.openxmlformats.org/presentationml/2006/main">
  <p:tag name="AS_UNIQUEID" val="804"/>
</p:tagLst>
</file>

<file path=ppt/tags/tag189.xml><?xml version="1.0" encoding="utf-8"?>
<p:tagLst xmlns:p="http://schemas.openxmlformats.org/presentationml/2006/main">
  <p:tag name="AS_UNIQUEID" val="805"/>
</p:tagLst>
</file>

<file path=ppt/tags/tag19.xml><?xml version="1.0" encoding="utf-8"?>
<p:tagLst xmlns:p="http://schemas.openxmlformats.org/presentationml/2006/main">
  <p:tag name="AS_UNIQUEID" val="3987"/>
</p:tagLst>
</file>

<file path=ppt/tags/tag190.xml><?xml version="1.0" encoding="utf-8"?>
<p:tagLst xmlns:p="http://schemas.openxmlformats.org/presentationml/2006/main">
  <p:tag name="AS_UNIQUEID" val="4111"/>
</p:tagLst>
</file>

<file path=ppt/tags/tag191.xml><?xml version="1.0" encoding="utf-8"?>
<p:tagLst xmlns:p="http://schemas.openxmlformats.org/presentationml/2006/main">
  <p:tag name="AS_UNIQUEID" val="4112"/>
</p:tagLst>
</file>

<file path=ppt/tags/tag192.xml><?xml version="1.0" encoding="utf-8"?>
<p:tagLst xmlns:p="http://schemas.openxmlformats.org/presentationml/2006/main">
  <p:tag name="AS_UNIQUEID" val="917"/>
</p:tagLst>
</file>

<file path=ppt/tags/tag193.xml><?xml version="1.0" encoding="utf-8"?>
<p:tagLst xmlns:p="http://schemas.openxmlformats.org/presentationml/2006/main">
  <p:tag name="AS_UNIQUEID" val="918"/>
</p:tagLst>
</file>

<file path=ppt/tags/tag194.xml><?xml version="1.0" encoding="utf-8"?>
<p:tagLst xmlns:p="http://schemas.openxmlformats.org/presentationml/2006/main">
  <p:tag name="AS_UNIQUEID" val="919"/>
</p:tagLst>
</file>

<file path=ppt/tags/tag195.xml><?xml version="1.0" encoding="utf-8"?>
<p:tagLst xmlns:p="http://schemas.openxmlformats.org/presentationml/2006/main">
  <p:tag name="AS_UNIQUEID" val="920"/>
</p:tagLst>
</file>

<file path=ppt/tags/tag196.xml><?xml version="1.0" encoding="utf-8"?>
<p:tagLst xmlns:p="http://schemas.openxmlformats.org/presentationml/2006/main">
  <p:tag name="AS_UNIQUEID" val="921"/>
</p:tagLst>
</file>

<file path=ppt/tags/tag197.xml><?xml version="1.0" encoding="utf-8"?>
<p:tagLst xmlns:p="http://schemas.openxmlformats.org/presentationml/2006/main">
  <p:tag name="AS_UNIQUEID" val="922"/>
</p:tagLst>
</file>

<file path=ppt/tags/tag198.xml><?xml version="1.0" encoding="utf-8"?>
<p:tagLst xmlns:p="http://schemas.openxmlformats.org/presentationml/2006/main">
  <p:tag name="AS_UNIQUEID" val="923"/>
</p:tagLst>
</file>

<file path=ppt/tags/tag199.xml><?xml version="1.0" encoding="utf-8"?>
<p:tagLst xmlns:p="http://schemas.openxmlformats.org/presentationml/2006/main">
  <p:tag name="AS_UNIQUEID" val="924"/>
</p:tagLst>
</file>

<file path=ppt/tags/tag2.xml><?xml version="1.0" encoding="utf-8"?>
<p:tagLst xmlns:p="http://schemas.openxmlformats.org/presentationml/2006/main">
  <p:tag name="AS_UNIQUEID" val="3970"/>
</p:tagLst>
</file>

<file path=ppt/tags/tag20.xml><?xml version="1.0" encoding="utf-8"?>
<p:tagLst xmlns:p="http://schemas.openxmlformats.org/presentationml/2006/main">
  <p:tag name="AS_UNIQUEID" val="3988"/>
</p:tagLst>
</file>

<file path=ppt/tags/tag200.xml><?xml version="1.0" encoding="utf-8"?>
<p:tagLst xmlns:p="http://schemas.openxmlformats.org/presentationml/2006/main">
  <p:tag name="AS_UNIQUEID" val="925"/>
</p:tagLst>
</file>

<file path=ppt/tags/tag201.xml><?xml version="1.0" encoding="utf-8"?>
<p:tagLst xmlns:p="http://schemas.openxmlformats.org/presentationml/2006/main">
  <p:tag name="AS_UNIQUEID" val="926"/>
</p:tagLst>
</file>

<file path=ppt/tags/tag202.xml><?xml version="1.0" encoding="utf-8"?>
<p:tagLst xmlns:p="http://schemas.openxmlformats.org/presentationml/2006/main">
  <p:tag name="AS_UNIQUEID" val="927"/>
</p:tagLst>
</file>

<file path=ppt/tags/tag203.xml><?xml version="1.0" encoding="utf-8"?>
<p:tagLst xmlns:p="http://schemas.openxmlformats.org/presentationml/2006/main">
  <p:tag name="AS_UNIQUEID" val="928"/>
</p:tagLst>
</file>

<file path=ppt/tags/tag204.xml><?xml version="1.0" encoding="utf-8"?>
<p:tagLst xmlns:p="http://schemas.openxmlformats.org/presentationml/2006/main">
  <p:tag name="AS_UNIQUEID" val="929"/>
</p:tagLst>
</file>

<file path=ppt/tags/tag205.xml><?xml version="1.0" encoding="utf-8"?>
<p:tagLst xmlns:p="http://schemas.openxmlformats.org/presentationml/2006/main">
  <p:tag name="AS_UNIQUEID" val="930"/>
</p:tagLst>
</file>

<file path=ppt/tags/tag206.xml><?xml version="1.0" encoding="utf-8"?>
<p:tagLst xmlns:p="http://schemas.openxmlformats.org/presentationml/2006/main">
  <p:tag name="AS_UNIQUEID" val="931"/>
</p:tagLst>
</file>

<file path=ppt/tags/tag207.xml><?xml version="1.0" encoding="utf-8"?>
<p:tagLst xmlns:p="http://schemas.openxmlformats.org/presentationml/2006/main">
  <p:tag name="AS_UNIQUEID" val="932"/>
</p:tagLst>
</file>

<file path=ppt/tags/tag208.xml><?xml version="1.0" encoding="utf-8"?>
<p:tagLst xmlns:p="http://schemas.openxmlformats.org/presentationml/2006/main">
  <p:tag name="AS_UNIQUEID" val="933"/>
</p:tagLst>
</file>

<file path=ppt/tags/tag209.xml><?xml version="1.0" encoding="utf-8"?>
<p:tagLst xmlns:p="http://schemas.openxmlformats.org/presentationml/2006/main">
  <p:tag name="AS_UNIQUEID" val="934"/>
</p:tagLst>
</file>

<file path=ppt/tags/tag21.xml><?xml version="1.0" encoding="utf-8"?>
<p:tagLst xmlns:p="http://schemas.openxmlformats.org/presentationml/2006/main">
  <p:tag name="AS_UNIQUEID" val="3989"/>
</p:tagLst>
</file>

<file path=ppt/tags/tag210.xml><?xml version="1.0" encoding="utf-8"?>
<p:tagLst xmlns:p="http://schemas.openxmlformats.org/presentationml/2006/main">
  <p:tag name="AS_UNIQUEID" val="935"/>
</p:tagLst>
</file>

<file path=ppt/tags/tag211.xml><?xml version="1.0" encoding="utf-8"?>
<p:tagLst xmlns:p="http://schemas.openxmlformats.org/presentationml/2006/main">
  <p:tag name="AS_UNIQUEID" val="936"/>
</p:tagLst>
</file>

<file path=ppt/tags/tag212.xml><?xml version="1.0" encoding="utf-8"?>
<p:tagLst xmlns:p="http://schemas.openxmlformats.org/presentationml/2006/main">
  <p:tag name="AS_UNIQUEID" val="937"/>
</p:tagLst>
</file>

<file path=ppt/tags/tag213.xml><?xml version="1.0" encoding="utf-8"?>
<p:tagLst xmlns:p="http://schemas.openxmlformats.org/presentationml/2006/main">
  <p:tag name="AS_UNIQUEID" val="938"/>
</p:tagLst>
</file>

<file path=ppt/tags/tag214.xml><?xml version="1.0" encoding="utf-8"?>
<p:tagLst xmlns:p="http://schemas.openxmlformats.org/presentationml/2006/main">
  <p:tag name="AS_UNIQUEID" val="939"/>
</p:tagLst>
</file>

<file path=ppt/tags/tag215.xml><?xml version="1.0" encoding="utf-8"?>
<p:tagLst xmlns:p="http://schemas.openxmlformats.org/presentationml/2006/main">
  <p:tag name="AS_UNIQUEID" val="940"/>
</p:tagLst>
</file>

<file path=ppt/tags/tag216.xml><?xml version="1.0" encoding="utf-8"?>
<p:tagLst xmlns:p="http://schemas.openxmlformats.org/presentationml/2006/main">
  <p:tag name="AS_UNIQUEID" val="941"/>
</p:tagLst>
</file>

<file path=ppt/tags/tag217.xml><?xml version="1.0" encoding="utf-8"?>
<p:tagLst xmlns:p="http://schemas.openxmlformats.org/presentationml/2006/main">
  <p:tag name="AS_UNIQUEID" val="942"/>
</p:tagLst>
</file>

<file path=ppt/tags/tag218.xml><?xml version="1.0" encoding="utf-8"?>
<p:tagLst xmlns:p="http://schemas.openxmlformats.org/presentationml/2006/main">
  <p:tag name="AS_UNIQUEID" val="943"/>
</p:tagLst>
</file>

<file path=ppt/tags/tag219.xml><?xml version="1.0" encoding="utf-8"?>
<p:tagLst xmlns:p="http://schemas.openxmlformats.org/presentationml/2006/main">
  <p:tag name="AS_UNIQUEID" val="944"/>
</p:tagLst>
</file>

<file path=ppt/tags/tag22.xml><?xml version="1.0" encoding="utf-8"?>
<p:tagLst xmlns:p="http://schemas.openxmlformats.org/presentationml/2006/main">
  <p:tag name="AS_UNIQUEID" val="3990"/>
</p:tagLst>
</file>

<file path=ppt/tags/tag220.xml><?xml version="1.0" encoding="utf-8"?>
<p:tagLst xmlns:p="http://schemas.openxmlformats.org/presentationml/2006/main">
  <p:tag name="AS_UNIQUEID" val="945"/>
</p:tagLst>
</file>

<file path=ppt/tags/tag221.xml><?xml version="1.0" encoding="utf-8"?>
<p:tagLst xmlns:p="http://schemas.openxmlformats.org/presentationml/2006/main">
  <p:tag name="AS_UNIQUEID" val="946"/>
</p:tagLst>
</file>

<file path=ppt/tags/tag222.xml><?xml version="1.0" encoding="utf-8"?>
<p:tagLst xmlns:p="http://schemas.openxmlformats.org/presentationml/2006/main">
  <p:tag name="AS_UNIQUEID" val="947"/>
</p:tagLst>
</file>

<file path=ppt/tags/tag223.xml><?xml version="1.0" encoding="utf-8"?>
<p:tagLst xmlns:p="http://schemas.openxmlformats.org/presentationml/2006/main">
  <p:tag name="AS_UNIQUEID" val="948"/>
</p:tagLst>
</file>

<file path=ppt/tags/tag224.xml><?xml version="1.0" encoding="utf-8"?>
<p:tagLst xmlns:p="http://schemas.openxmlformats.org/presentationml/2006/main">
  <p:tag name="AS_UNIQUEID" val="949"/>
</p:tagLst>
</file>

<file path=ppt/tags/tag225.xml><?xml version="1.0" encoding="utf-8"?>
<p:tagLst xmlns:p="http://schemas.openxmlformats.org/presentationml/2006/main">
  <p:tag name="AS_UNIQUEID" val="950"/>
</p:tagLst>
</file>

<file path=ppt/tags/tag226.xml><?xml version="1.0" encoding="utf-8"?>
<p:tagLst xmlns:p="http://schemas.openxmlformats.org/presentationml/2006/main">
  <p:tag name="AS_UNIQUEID" val="951"/>
</p:tagLst>
</file>

<file path=ppt/tags/tag227.xml><?xml version="1.0" encoding="utf-8"?>
<p:tagLst xmlns:p="http://schemas.openxmlformats.org/presentationml/2006/main">
  <p:tag name="AS_UNIQUEID" val="952"/>
</p:tagLst>
</file>

<file path=ppt/tags/tag228.xml><?xml version="1.0" encoding="utf-8"?>
<p:tagLst xmlns:p="http://schemas.openxmlformats.org/presentationml/2006/main">
  <p:tag name="AS_UNIQUEID" val="953"/>
</p:tagLst>
</file>

<file path=ppt/tags/tag229.xml><?xml version="1.0" encoding="utf-8"?>
<p:tagLst xmlns:p="http://schemas.openxmlformats.org/presentationml/2006/main">
  <p:tag name="AS_UNIQUEID" val="954"/>
</p:tagLst>
</file>

<file path=ppt/tags/tag23.xml><?xml version="1.0" encoding="utf-8"?>
<p:tagLst xmlns:p="http://schemas.openxmlformats.org/presentationml/2006/main">
  <p:tag name="AS_UNIQUEID" val="3991"/>
</p:tagLst>
</file>

<file path=ppt/tags/tag230.xml><?xml version="1.0" encoding="utf-8"?>
<p:tagLst xmlns:p="http://schemas.openxmlformats.org/presentationml/2006/main">
  <p:tag name="AS_UNIQUEID" val="955"/>
</p:tagLst>
</file>

<file path=ppt/tags/tag231.xml><?xml version="1.0" encoding="utf-8"?>
<p:tagLst xmlns:p="http://schemas.openxmlformats.org/presentationml/2006/main">
  <p:tag name="AS_UNIQUEID" val="956"/>
</p:tagLst>
</file>

<file path=ppt/tags/tag232.xml><?xml version="1.0" encoding="utf-8"?>
<p:tagLst xmlns:p="http://schemas.openxmlformats.org/presentationml/2006/main">
  <p:tag name="AS_UNIQUEID" val="957"/>
</p:tagLst>
</file>

<file path=ppt/tags/tag233.xml><?xml version="1.0" encoding="utf-8"?>
<p:tagLst xmlns:p="http://schemas.openxmlformats.org/presentationml/2006/main">
  <p:tag name="AS_UNIQUEID" val="958"/>
</p:tagLst>
</file>

<file path=ppt/tags/tag234.xml><?xml version="1.0" encoding="utf-8"?>
<p:tagLst xmlns:p="http://schemas.openxmlformats.org/presentationml/2006/main">
  <p:tag name="AS_UNIQUEID" val="959"/>
</p:tagLst>
</file>

<file path=ppt/tags/tag235.xml><?xml version="1.0" encoding="utf-8"?>
<p:tagLst xmlns:p="http://schemas.openxmlformats.org/presentationml/2006/main">
  <p:tag name="AS_UNIQUEID" val="960"/>
</p:tagLst>
</file>

<file path=ppt/tags/tag236.xml><?xml version="1.0" encoding="utf-8"?>
<p:tagLst xmlns:p="http://schemas.openxmlformats.org/presentationml/2006/main">
  <p:tag name="AS_UNIQUEID" val="961"/>
</p:tagLst>
</file>

<file path=ppt/tags/tag237.xml><?xml version="1.0" encoding="utf-8"?>
<p:tagLst xmlns:p="http://schemas.openxmlformats.org/presentationml/2006/main">
  <p:tag name="AS_UNIQUEID" val="962"/>
</p:tagLst>
</file>

<file path=ppt/tags/tag238.xml><?xml version="1.0" encoding="utf-8"?>
<p:tagLst xmlns:p="http://schemas.openxmlformats.org/presentationml/2006/main">
  <p:tag name="AS_UNIQUEID" val="963"/>
</p:tagLst>
</file>

<file path=ppt/tags/tag239.xml><?xml version="1.0" encoding="utf-8"?>
<p:tagLst xmlns:p="http://schemas.openxmlformats.org/presentationml/2006/main">
  <p:tag name="AS_UNIQUEID" val="964"/>
</p:tagLst>
</file>

<file path=ppt/tags/tag24.xml><?xml version="1.0" encoding="utf-8"?>
<p:tagLst xmlns:p="http://schemas.openxmlformats.org/presentationml/2006/main">
  <p:tag name="AS_UNIQUEID" val="3992"/>
</p:tagLst>
</file>

<file path=ppt/tags/tag240.xml><?xml version="1.0" encoding="utf-8"?>
<p:tagLst xmlns:p="http://schemas.openxmlformats.org/presentationml/2006/main">
  <p:tag name="AS_UNIQUEID" val="965"/>
</p:tagLst>
</file>

<file path=ppt/tags/tag241.xml><?xml version="1.0" encoding="utf-8"?>
<p:tagLst xmlns:p="http://schemas.openxmlformats.org/presentationml/2006/main">
  <p:tag name="AS_UNIQUEID" val="966"/>
</p:tagLst>
</file>

<file path=ppt/tags/tag242.xml><?xml version="1.0" encoding="utf-8"?>
<p:tagLst xmlns:p="http://schemas.openxmlformats.org/presentationml/2006/main">
  <p:tag name="AS_UNIQUEID" val="967"/>
</p:tagLst>
</file>

<file path=ppt/tags/tag243.xml><?xml version="1.0" encoding="utf-8"?>
<p:tagLst xmlns:p="http://schemas.openxmlformats.org/presentationml/2006/main">
  <p:tag name="AS_UNIQUEID" val="968"/>
</p:tagLst>
</file>

<file path=ppt/tags/tag244.xml><?xml version="1.0" encoding="utf-8"?>
<p:tagLst xmlns:p="http://schemas.openxmlformats.org/presentationml/2006/main">
  <p:tag name="AS_UNIQUEID" val="969"/>
</p:tagLst>
</file>

<file path=ppt/tags/tag245.xml><?xml version="1.0" encoding="utf-8"?>
<p:tagLst xmlns:p="http://schemas.openxmlformats.org/presentationml/2006/main">
  <p:tag name="AS_UNIQUEID" val="970"/>
</p:tagLst>
</file>

<file path=ppt/tags/tag246.xml><?xml version="1.0" encoding="utf-8"?>
<p:tagLst xmlns:p="http://schemas.openxmlformats.org/presentationml/2006/main">
  <p:tag name="AS_UNIQUEID" val="971"/>
</p:tagLst>
</file>

<file path=ppt/tags/tag247.xml><?xml version="1.0" encoding="utf-8"?>
<p:tagLst xmlns:p="http://schemas.openxmlformats.org/presentationml/2006/main">
  <p:tag name="AS_UNIQUEID" val="972"/>
</p:tagLst>
</file>

<file path=ppt/tags/tag248.xml><?xml version="1.0" encoding="utf-8"?>
<p:tagLst xmlns:p="http://schemas.openxmlformats.org/presentationml/2006/main">
  <p:tag name="AS_UNIQUEID" val="973"/>
</p:tagLst>
</file>

<file path=ppt/tags/tag249.xml><?xml version="1.0" encoding="utf-8"?>
<p:tagLst xmlns:p="http://schemas.openxmlformats.org/presentationml/2006/main">
  <p:tag name="AS_UNIQUEID" val="974"/>
</p:tagLst>
</file>

<file path=ppt/tags/tag25.xml><?xml version="1.0" encoding="utf-8"?>
<p:tagLst xmlns:p="http://schemas.openxmlformats.org/presentationml/2006/main">
  <p:tag name="AS_UNIQUEID" val="3993"/>
</p:tagLst>
</file>

<file path=ppt/tags/tag250.xml><?xml version="1.0" encoding="utf-8"?>
<p:tagLst xmlns:p="http://schemas.openxmlformats.org/presentationml/2006/main">
  <p:tag name="AS_UNIQUEID" val="975"/>
</p:tagLst>
</file>

<file path=ppt/tags/tag251.xml><?xml version="1.0" encoding="utf-8"?>
<p:tagLst xmlns:p="http://schemas.openxmlformats.org/presentationml/2006/main">
  <p:tag name="AS_UNIQUEID" val="976"/>
</p:tagLst>
</file>

<file path=ppt/tags/tag252.xml><?xml version="1.0" encoding="utf-8"?>
<p:tagLst xmlns:p="http://schemas.openxmlformats.org/presentationml/2006/main">
  <p:tag name="AS_UNIQUEID" val="977"/>
</p:tagLst>
</file>

<file path=ppt/tags/tag253.xml><?xml version="1.0" encoding="utf-8"?>
<p:tagLst xmlns:p="http://schemas.openxmlformats.org/presentationml/2006/main">
  <p:tag name="AS_UNIQUEID" val="978"/>
</p:tagLst>
</file>

<file path=ppt/tags/tag254.xml><?xml version="1.0" encoding="utf-8"?>
<p:tagLst xmlns:p="http://schemas.openxmlformats.org/presentationml/2006/main">
  <p:tag name="AS_UNIQUEID" val="979"/>
</p:tagLst>
</file>

<file path=ppt/tags/tag255.xml><?xml version="1.0" encoding="utf-8"?>
<p:tagLst xmlns:p="http://schemas.openxmlformats.org/presentationml/2006/main">
  <p:tag name="AS_UNIQUEID" val="980"/>
</p:tagLst>
</file>

<file path=ppt/tags/tag256.xml><?xml version="1.0" encoding="utf-8"?>
<p:tagLst xmlns:p="http://schemas.openxmlformats.org/presentationml/2006/main">
  <p:tag name="AS_UNIQUEID" val="981"/>
</p:tagLst>
</file>

<file path=ppt/tags/tag257.xml><?xml version="1.0" encoding="utf-8"?>
<p:tagLst xmlns:p="http://schemas.openxmlformats.org/presentationml/2006/main">
  <p:tag name="AS_UNIQUEID" val="982"/>
</p:tagLst>
</file>

<file path=ppt/tags/tag258.xml><?xml version="1.0" encoding="utf-8"?>
<p:tagLst xmlns:p="http://schemas.openxmlformats.org/presentationml/2006/main">
  <p:tag name="AS_UNIQUEID" val="983"/>
</p:tagLst>
</file>

<file path=ppt/tags/tag259.xml><?xml version="1.0" encoding="utf-8"?>
<p:tagLst xmlns:p="http://schemas.openxmlformats.org/presentationml/2006/main">
  <p:tag name="AS_UNIQUEID" val="984"/>
</p:tagLst>
</file>

<file path=ppt/tags/tag26.xml><?xml version="1.0" encoding="utf-8"?>
<p:tagLst xmlns:p="http://schemas.openxmlformats.org/presentationml/2006/main">
  <p:tag name="AS_UNIQUEID" val="3994"/>
</p:tagLst>
</file>

<file path=ppt/tags/tag260.xml><?xml version="1.0" encoding="utf-8"?>
<p:tagLst xmlns:p="http://schemas.openxmlformats.org/presentationml/2006/main">
  <p:tag name="AS_UNIQUEID" val="985"/>
</p:tagLst>
</file>

<file path=ppt/tags/tag261.xml><?xml version="1.0" encoding="utf-8"?>
<p:tagLst xmlns:p="http://schemas.openxmlformats.org/presentationml/2006/main">
  <p:tag name="AS_UNIQUEID" val="986"/>
</p:tagLst>
</file>

<file path=ppt/tags/tag262.xml><?xml version="1.0" encoding="utf-8"?>
<p:tagLst xmlns:p="http://schemas.openxmlformats.org/presentationml/2006/main">
  <p:tag name="AS_UNIQUEID" val="987"/>
</p:tagLst>
</file>

<file path=ppt/tags/tag263.xml><?xml version="1.0" encoding="utf-8"?>
<p:tagLst xmlns:p="http://schemas.openxmlformats.org/presentationml/2006/main">
  <p:tag name="AS_UNIQUEID" val="988"/>
</p:tagLst>
</file>

<file path=ppt/tags/tag264.xml><?xml version="1.0" encoding="utf-8"?>
<p:tagLst xmlns:p="http://schemas.openxmlformats.org/presentationml/2006/main">
  <p:tag name="AS_UNIQUEID" val="989"/>
</p:tagLst>
</file>

<file path=ppt/tags/tag265.xml><?xml version="1.0" encoding="utf-8"?>
<p:tagLst xmlns:p="http://schemas.openxmlformats.org/presentationml/2006/main">
  <p:tag name="AS_UNIQUEID" val="990"/>
</p:tagLst>
</file>

<file path=ppt/tags/tag266.xml><?xml version="1.0" encoding="utf-8"?>
<p:tagLst xmlns:p="http://schemas.openxmlformats.org/presentationml/2006/main">
  <p:tag name="AS_UNIQUEID" val="991"/>
</p:tagLst>
</file>

<file path=ppt/tags/tag267.xml><?xml version="1.0" encoding="utf-8"?>
<p:tagLst xmlns:p="http://schemas.openxmlformats.org/presentationml/2006/main">
  <p:tag name="AS_UNIQUEID" val="992"/>
</p:tagLst>
</file>

<file path=ppt/tags/tag268.xml><?xml version="1.0" encoding="utf-8"?>
<p:tagLst xmlns:p="http://schemas.openxmlformats.org/presentationml/2006/main">
  <p:tag name="AS_UNIQUEID" val="993"/>
</p:tagLst>
</file>

<file path=ppt/tags/tag269.xml><?xml version="1.0" encoding="utf-8"?>
<p:tagLst xmlns:p="http://schemas.openxmlformats.org/presentationml/2006/main">
  <p:tag name="AS_UNIQUEID" val="994"/>
</p:tagLst>
</file>

<file path=ppt/tags/tag27.xml><?xml version="1.0" encoding="utf-8"?>
<p:tagLst xmlns:p="http://schemas.openxmlformats.org/presentationml/2006/main">
  <p:tag name="AS_UNIQUEID" val="3995"/>
</p:tagLst>
</file>

<file path=ppt/tags/tag270.xml><?xml version="1.0" encoding="utf-8"?>
<p:tagLst xmlns:p="http://schemas.openxmlformats.org/presentationml/2006/main">
  <p:tag name="AS_UNIQUEID" val="995"/>
</p:tagLst>
</file>

<file path=ppt/tags/tag271.xml><?xml version="1.0" encoding="utf-8"?>
<p:tagLst xmlns:p="http://schemas.openxmlformats.org/presentationml/2006/main">
  <p:tag name="AS_UNIQUEID" val="996"/>
</p:tagLst>
</file>

<file path=ppt/tags/tag272.xml><?xml version="1.0" encoding="utf-8"?>
<p:tagLst xmlns:p="http://schemas.openxmlformats.org/presentationml/2006/main">
  <p:tag name="AS_UNIQUEID" val="997"/>
</p:tagLst>
</file>

<file path=ppt/tags/tag273.xml><?xml version="1.0" encoding="utf-8"?>
<p:tagLst xmlns:p="http://schemas.openxmlformats.org/presentationml/2006/main">
  <p:tag name="AS_UNIQUEID" val="998"/>
</p:tagLst>
</file>

<file path=ppt/tags/tag274.xml><?xml version="1.0" encoding="utf-8"?>
<p:tagLst xmlns:p="http://schemas.openxmlformats.org/presentationml/2006/main">
  <p:tag name="AS_UNIQUEID" val="999"/>
</p:tagLst>
</file>

<file path=ppt/tags/tag275.xml><?xml version="1.0" encoding="utf-8"?>
<p:tagLst xmlns:p="http://schemas.openxmlformats.org/presentationml/2006/main">
  <p:tag name="AS_UNIQUEID" val="1000"/>
</p:tagLst>
</file>

<file path=ppt/tags/tag276.xml><?xml version="1.0" encoding="utf-8"?>
<p:tagLst xmlns:p="http://schemas.openxmlformats.org/presentationml/2006/main">
  <p:tag name="AS_UNIQUEID" val="1001"/>
</p:tagLst>
</file>

<file path=ppt/tags/tag277.xml><?xml version="1.0" encoding="utf-8"?>
<p:tagLst xmlns:p="http://schemas.openxmlformats.org/presentationml/2006/main">
  <p:tag name="AS_UNIQUEID" val="1002"/>
</p:tagLst>
</file>

<file path=ppt/tags/tag278.xml><?xml version="1.0" encoding="utf-8"?>
<p:tagLst xmlns:p="http://schemas.openxmlformats.org/presentationml/2006/main">
  <p:tag name="AS_UNIQUEID" val="1003"/>
</p:tagLst>
</file>

<file path=ppt/tags/tag279.xml><?xml version="1.0" encoding="utf-8"?>
<p:tagLst xmlns:p="http://schemas.openxmlformats.org/presentationml/2006/main">
  <p:tag name="AS_UNIQUEID" val="1004"/>
</p:tagLst>
</file>

<file path=ppt/tags/tag28.xml><?xml version="1.0" encoding="utf-8"?>
<p:tagLst xmlns:p="http://schemas.openxmlformats.org/presentationml/2006/main">
  <p:tag name="AS_UNIQUEID" val="3996"/>
</p:tagLst>
</file>

<file path=ppt/tags/tag280.xml><?xml version="1.0" encoding="utf-8"?>
<p:tagLst xmlns:p="http://schemas.openxmlformats.org/presentationml/2006/main">
  <p:tag name="AS_UNIQUEID" val="1005"/>
</p:tagLst>
</file>

<file path=ppt/tags/tag281.xml><?xml version="1.0" encoding="utf-8"?>
<p:tagLst xmlns:p="http://schemas.openxmlformats.org/presentationml/2006/main">
  <p:tag name="AS_UNIQUEID" val="1006"/>
</p:tagLst>
</file>

<file path=ppt/tags/tag282.xml><?xml version="1.0" encoding="utf-8"?>
<p:tagLst xmlns:p="http://schemas.openxmlformats.org/presentationml/2006/main">
  <p:tag name="AS_UNIQUEID" val="1007"/>
</p:tagLst>
</file>

<file path=ppt/tags/tag283.xml><?xml version="1.0" encoding="utf-8"?>
<p:tagLst xmlns:p="http://schemas.openxmlformats.org/presentationml/2006/main">
  <p:tag name="AS_UNIQUEID" val="1008"/>
</p:tagLst>
</file>

<file path=ppt/tags/tag284.xml><?xml version="1.0" encoding="utf-8"?>
<p:tagLst xmlns:p="http://schemas.openxmlformats.org/presentationml/2006/main">
  <p:tag name="AS_UNIQUEID" val="1009"/>
</p:tagLst>
</file>

<file path=ppt/tags/tag285.xml><?xml version="1.0" encoding="utf-8"?>
<p:tagLst xmlns:p="http://schemas.openxmlformats.org/presentationml/2006/main">
  <p:tag name="AS_UNIQUEID" val="1010"/>
</p:tagLst>
</file>

<file path=ppt/tags/tag286.xml><?xml version="1.0" encoding="utf-8"?>
<p:tagLst xmlns:p="http://schemas.openxmlformats.org/presentationml/2006/main">
  <p:tag name="AS_UNIQUEID" val="1011"/>
</p:tagLst>
</file>

<file path=ppt/tags/tag287.xml><?xml version="1.0" encoding="utf-8"?>
<p:tagLst xmlns:p="http://schemas.openxmlformats.org/presentationml/2006/main">
  <p:tag name="AS_UNIQUEID" val="1012"/>
</p:tagLst>
</file>

<file path=ppt/tags/tag288.xml><?xml version="1.0" encoding="utf-8"?>
<p:tagLst xmlns:p="http://schemas.openxmlformats.org/presentationml/2006/main">
  <p:tag name="AS_UNIQUEID" val="1013"/>
</p:tagLst>
</file>

<file path=ppt/tags/tag289.xml><?xml version="1.0" encoding="utf-8"?>
<p:tagLst xmlns:p="http://schemas.openxmlformats.org/presentationml/2006/main">
  <p:tag name="AS_UNIQUEID" val="1014"/>
</p:tagLst>
</file>

<file path=ppt/tags/tag29.xml><?xml version="1.0" encoding="utf-8"?>
<p:tagLst xmlns:p="http://schemas.openxmlformats.org/presentationml/2006/main">
  <p:tag name="AS_UNIQUEID" val="3997"/>
</p:tagLst>
</file>

<file path=ppt/tags/tag290.xml><?xml version="1.0" encoding="utf-8"?>
<p:tagLst xmlns:p="http://schemas.openxmlformats.org/presentationml/2006/main">
  <p:tag name="AS_UNIQUEID" val="1015"/>
</p:tagLst>
</file>

<file path=ppt/tags/tag291.xml><?xml version="1.0" encoding="utf-8"?>
<p:tagLst xmlns:p="http://schemas.openxmlformats.org/presentationml/2006/main">
  <p:tag name="AS_UNIQUEID" val="4113"/>
</p:tagLst>
</file>

<file path=ppt/tags/tag292.xml><?xml version="1.0" encoding="utf-8"?>
<p:tagLst xmlns:p="http://schemas.openxmlformats.org/presentationml/2006/main">
  <p:tag name="AS_UNIQUEID" val="4114"/>
</p:tagLst>
</file>

<file path=ppt/tags/tag293.xml><?xml version="1.0" encoding="utf-8"?>
<p:tagLst xmlns:p="http://schemas.openxmlformats.org/presentationml/2006/main">
  <p:tag name="AS_UNIQUEID" val="1019"/>
</p:tagLst>
</file>

<file path=ppt/tags/tag294.xml><?xml version="1.0" encoding="utf-8"?>
<p:tagLst xmlns:p="http://schemas.openxmlformats.org/presentationml/2006/main">
  <p:tag name="AS_UNIQUEID" val="1021"/>
</p:tagLst>
</file>

<file path=ppt/tags/tag295.xml><?xml version="1.0" encoding="utf-8"?>
<p:tagLst xmlns:p="http://schemas.openxmlformats.org/presentationml/2006/main">
  <p:tag name="AS_UNIQUEID" val="1022"/>
</p:tagLst>
</file>

<file path=ppt/tags/tag296.xml><?xml version="1.0" encoding="utf-8"?>
<p:tagLst xmlns:p="http://schemas.openxmlformats.org/presentationml/2006/main">
  <p:tag name="AS_UNIQUEID" val="1023"/>
</p:tagLst>
</file>

<file path=ppt/tags/tag297.xml><?xml version="1.0" encoding="utf-8"?>
<p:tagLst xmlns:p="http://schemas.openxmlformats.org/presentationml/2006/main">
  <p:tag name="AS_UNIQUEID" val="1024"/>
</p:tagLst>
</file>

<file path=ppt/tags/tag298.xml><?xml version="1.0" encoding="utf-8"?>
<p:tagLst xmlns:p="http://schemas.openxmlformats.org/presentationml/2006/main">
  <p:tag name="AS_UNIQUEID" val="1025"/>
</p:tagLst>
</file>

<file path=ppt/tags/tag299.xml><?xml version="1.0" encoding="utf-8"?>
<p:tagLst xmlns:p="http://schemas.openxmlformats.org/presentationml/2006/main">
  <p:tag name="AS_UNIQUEID" val="1026"/>
</p:tagLst>
</file>

<file path=ppt/tags/tag3.xml><?xml version="1.0" encoding="utf-8"?>
<p:tagLst xmlns:p="http://schemas.openxmlformats.org/presentationml/2006/main">
  <p:tag name="AS_UNIQUEID" val="3971"/>
</p:tagLst>
</file>

<file path=ppt/tags/tag30.xml><?xml version="1.0" encoding="utf-8"?>
<p:tagLst xmlns:p="http://schemas.openxmlformats.org/presentationml/2006/main">
  <p:tag name="AS_UNIQUEID" val="3998"/>
</p:tagLst>
</file>

<file path=ppt/tags/tag300.xml><?xml version="1.0" encoding="utf-8"?>
<p:tagLst xmlns:p="http://schemas.openxmlformats.org/presentationml/2006/main">
  <p:tag name="AS_UNIQUEID" val="1027"/>
</p:tagLst>
</file>

<file path=ppt/tags/tag301.xml><?xml version="1.0" encoding="utf-8"?>
<p:tagLst xmlns:p="http://schemas.openxmlformats.org/presentationml/2006/main">
  <p:tag name="AS_UNIQUEID" val="1028"/>
</p:tagLst>
</file>

<file path=ppt/tags/tag302.xml><?xml version="1.0" encoding="utf-8"?>
<p:tagLst xmlns:p="http://schemas.openxmlformats.org/presentationml/2006/main">
  <p:tag name="AS_UNIQUEID" val="1029"/>
</p:tagLst>
</file>

<file path=ppt/tags/tag303.xml><?xml version="1.0" encoding="utf-8"?>
<p:tagLst xmlns:p="http://schemas.openxmlformats.org/presentationml/2006/main">
  <p:tag name="AS_UNIQUEID" val="1030"/>
</p:tagLst>
</file>

<file path=ppt/tags/tag304.xml><?xml version="1.0" encoding="utf-8"?>
<p:tagLst xmlns:p="http://schemas.openxmlformats.org/presentationml/2006/main">
  <p:tag name="AS_UNIQUEID" val="1031"/>
</p:tagLst>
</file>

<file path=ppt/tags/tag305.xml><?xml version="1.0" encoding="utf-8"?>
<p:tagLst xmlns:p="http://schemas.openxmlformats.org/presentationml/2006/main">
  <p:tag name="AS_UNIQUEID" val="1032"/>
</p:tagLst>
</file>

<file path=ppt/tags/tag306.xml><?xml version="1.0" encoding="utf-8"?>
<p:tagLst xmlns:p="http://schemas.openxmlformats.org/presentationml/2006/main">
  <p:tag name="AS_UNIQUEID" val="1033"/>
</p:tagLst>
</file>

<file path=ppt/tags/tag307.xml><?xml version="1.0" encoding="utf-8"?>
<p:tagLst xmlns:p="http://schemas.openxmlformats.org/presentationml/2006/main">
  <p:tag name="AS_UNIQUEID" val="1034"/>
</p:tagLst>
</file>

<file path=ppt/tags/tag308.xml><?xml version="1.0" encoding="utf-8"?>
<p:tagLst xmlns:p="http://schemas.openxmlformats.org/presentationml/2006/main">
  <p:tag name="AS_UNIQUEID" val="1035"/>
</p:tagLst>
</file>

<file path=ppt/tags/tag309.xml><?xml version="1.0" encoding="utf-8"?>
<p:tagLst xmlns:p="http://schemas.openxmlformats.org/presentationml/2006/main">
  <p:tag name="AS_UNIQUEID" val="1036"/>
</p:tagLst>
</file>

<file path=ppt/tags/tag31.xml><?xml version="1.0" encoding="utf-8"?>
<p:tagLst xmlns:p="http://schemas.openxmlformats.org/presentationml/2006/main">
  <p:tag name="AS_UNIQUEID" val="3999"/>
</p:tagLst>
</file>

<file path=ppt/tags/tag310.xml><?xml version="1.0" encoding="utf-8"?>
<p:tagLst xmlns:p="http://schemas.openxmlformats.org/presentationml/2006/main">
  <p:tag name="AS_UNIQUEID" val="1037"/>
</p:tagLst>
</file>

<file path=ppt/tags/tag311.xml><?xml version="1.0" encoding="utf-8"?>
<p:tagLst xmlns:p="http://schemas.openxmlformats.org/presentationml/2006/main">
  <p:tag name="AS_UNIQUEID" val="1038"/>
</p:tagLst>
</file>

<file path=ppt/tags/tag312.xml><?xml version="1.0" encoding="utf-8"?>
<p:tagLst xmlns:p="http://schemas.openxmlformats.org/presentationml/2006/main">
  <p:tag name="AS_UNIQUEID" val="1039"/>
</p:tagLst>
</file>

<file path=ppt/tags/tag313.xml><?xml version="1.0" encoding="utf-8"?>
<p:tagLst xmlns:p="http://schemas.openxmlformats.org/presentationml/2006/main">
  <p:tag name="AS_UNIQUEID" val="1040"/>
</p:tagLst>
</file>

<file path=ppt/tags/tag314.xml><?xml version="1.0" encoding="utf-8"?>
<p:tagLst xmlns:p="http://schemas.openxmlformats.org/presentationml/2006/main">
  <p:tag name="AS_UNIQUEID" val="1041"/>
</p:tagLst>
</file>

<file path=ppt/tags/tag315.xml><?xml version="1.0" encoding="utf-8"?>
<p:tagLst xmlns:p="http://schemas.openxmlformats.org/presentationml/2006/main">
  <p:tag name="AS_UNIQUEID" val="1042"/>
</p:tagLst>
</file>

<file path=ppt/tags/tag316.xml><?xml version="1.0" encoding="utf-8"?>
<p:tagLst xmlns:p="http://schemas.openxmlformats.org/presentationml/2006/main">
  <p:tag name="AS_UNIQUEID" val="1043"/>
</p:tagLst>
</file>

<file path=ppt/tags/tag317.xml><?xml version="1.0" encoding="utf-8"?>
<p:tagLst xmlns:p="http://schemas.openxmlformats.org/presentationml/2006/main">
  <p:tag name="AS_UNIQUEID" val="1044"/>
</p:tagLst>
</file>

<file path=ppt/tags/tag318.xml><?xml version="1.0" encoding="utf-8"?>
<p:tagLst xmlns:p="http://schemas.openxmlformats.org/presentationml/2006/main">
  <p:tag name="AS_UNIQUEID" val="1045"/>
</p:tagLst>
</file>

<file path=ppt/tags/tag319.xml><?xml version="1.0" encoding="utf-8"?>
<p:tagLst xmlns:p="http://schemas.openxmlformats.org/presentationml/2006/main">
  <p:tag name="AS_UNIQUEID" val="1046"/>
</p:tagLst>
</file>

<file path=ppt/tags/tag32.xml><?xml version="1.0" encoding="utf-8"?>
<p:tagLst xmlns:p="http://schemas.openxmlformats.org/presentationml/2006/main">
  <p:tag name="AS_UNIQUEID" val="4000"/>
</p:tagLst>
</file>

<file path=ppt/tags/tag320.xml><?xml version="1.0" encoding="utf-8"?>
<p:tagLst xmlns:p="http://schemas.openxmlformats.org/presentationml/2006/main">
  <p:tag name="AS_UNIQUEID" val="1047"/>
</p:tagLst>
</file>

<file path=ppt/tags/tag321.xml><?xml version="1.0" encoding="utf-8"?>
<p:tagLst xmlns:p="http://schemas.openxmlformats.org/presentationml/2006/main">
  <p:tag name="AS_UNIQUEID" val="1048"/>
</p:tagLst>
</file>

<file path=ppt/tags/tag322.xml><?xml version="1.0" encoding="utf-8"?>
<p:tagLst xmlns:p="http://schemas.openxmlformats.org/presentationml/2006/main">
  <p:tag name="AS_UNIQUEID" val="1049"/>
</p:tagLst>
</file>

<file path=ppt/tags/tag323.xml><?xml version="1.0" encoding="utf-8"?>
<p:tagLst xmlns:p="http://schemas.openxmlformats.org/presentationml/2006/main">
  <p:tag name="AS_UNIQUEID" val="1050"/>
</p:tagLst>
</file>

<file path=ppt/tags/tag324.xml><?xml version="1.0" encoding="utf-8"?>
<p:tagLst xmlns:p="http://schemas.openxmlformats.org/presentationml/2006/main">
  <p:tag name="AS_UNIQUEID" val="1051"/>
</p:tagLst>
</file>

<file path=ppt/tags/tag325.xml><?xml version="1.0" encoding="utf-8"?>
<p:tagLst xmlns:p="http://schemas.openxmlformats.org/presentationml/2006/main">
  <p:tag name="AS_UNIQUEID" val="1052"/>
</p:tagLst>
</file>

<file path=ppt/tags/tag326.xml><?xml version="1.0" encoding="utf-8"?>
<p:tagLst xmlns:p="http://schemas.openxmlformats.org/presentationml/2006/main">
  <p:tag name="AS_UNIQUEID" val="1053"/>
</p:tagLst>
</file>

<file path=ppt/tags/tag327.xml><?xml version="1.0" encoding="utf-8"?>
<p:tagLst xmlns:p="http://schemas.openxmlformats.org/presentationml/2006/main">
  <p:tag name="AS_UNIQUEID" val="1054"/>
</p:tagLst>
</file>

<file path=ppt/tags/tag328.xml><?xml version="1.0" encoding="utf-8"?>
<p:tagLst xmlns:p="http://schemas.openxmlformats.org/presentationml/2006/main">
  <p:tag name="AS_UNIQUEID" val="1055"/>
</p:tagLst>
</file>

<file path=ppt/tags/tag329.xml><?xml version="1.0" encoding="utf-8"?>
<p:tagLst xmlns:p="http://schemas.openxmlformats.org/presentationml/2006/main">
  <p:tag name="AS_UNIQUEID" val="1056"/>
</p:tagLst>
</file>

<file path=ppt/tags/tag33.xml><?xml version="1.0" encoding="utf-8"?>
<p:tagLst xmlns:p="http://schemas.openxmlformats.org/presentationml/2006/main">
  <p:tag name="AS_UNIQUEID" val="4001"/>
</p:tagLst>
</file>

<file path=ppt/tags/tag330.xml><?xml version="1.0" encoding="utf-8"?>
<p:tagLst xmlns:p="http://schemas.openxmlformats.org/presentationml/2006/main">
  <p:tag name="AS_UNIQUEID" val="1057"/>
</p:tagLst>
</file>

<file path=ppt/tags/tag331.xml><?xml version="1.0" encoding="utf-8"?>
<p:tagLst xmlns:p="http://schemas.openxmlformats.org/presentationml/2006/main">
  <p:tag name="AS_UNIQUEID" val="1058"/>
</p:tagLst>
</file>

<file path=ppt/tags/tag332.xml><?xml version="1.0" encoding="utf-8"?>
<p:tagLst xmlns:p="http://schemas.openxmlformats.org/presentationml/2006/main">
  <p:tag name="AS_UNIQUEID" val="1059"/>
</p:tagLst>
</file>

<file path=ppt/tags/tag333.xml><?xml version="1.0" encoding="utf-8"?>
<p:tagLst xmlns:p="http://schemas.openxmlformats.org/presentationml/2006/main">
  <p:tag name="AS_UNIQUEID" val="1060"/>
</p:tagLst>
</file>

<file path=ppt/tags/tag334.xml><?xml version="1.0" encoding="utf-8"?>
<p:tagLst xmlns:p="http://schemas.openxmlformats.org/presentationml/2006/main">
  <p:tag name="AS_UNIQUEID" val="1061"/>
</p:tagLst>
</file>

<file path=ppt/tags/tag335.xml><?xml version="1.0" encoding="utf-8"?>
<p:tagLst xmlns:p="http://schemas.openxmlformats.org/presentationml/2006/main">
  <p:tag name="AS_UNIQUEID" val="1062"/>
</p:tagLst>
</file>

<file path=ppt/tags/tag336.xml><?xml version="1.0" encoding="utf-8"?>
<p:tagLst xmlns:p="http://schemas.openxmlformats.org/presentationml/2006/main">
  <p:tag name="AS_UNIQUEID" val="1065"/>
</p:tagLst>
</file>

<file path=ppt/tags/tag337.xml><?xml version="1.0" encoding="utf-8"?>
<p:tagLst xmlns:p="http://schemas.openxmlformats.org/presentationml/2006/main">
  <p:tag name="AS_UNIQUEID" val="1066"/>
</p:tagLst>
</file>

<file path=ppt/tags/tag338.xml><?xml version="1.0" encoding="utf-8"?>
<p:tagLst xmlns:p="http://schemas.openxmlformats.org/presentationml/2006/main">
  <p:tag name="AS_UNIQUEID" val="1067"/>
</p:tagLst>
</file>

<file path=ppt/tags/tag339.xml><?xml version="1.0" encoding="utf-8"?>
<p:tagLst xmlns:p="http://schemas.openxmlformats.org/presentationml/2006/main">
  <p:tag name="AS_UNIQUEID" val="1068"/>
</p:tagLst>
</file>

<file path=ppt/tags/tag34.xml><?xml version="1.0" encoding="utf-8"?>
<p:tagLst xmlns:p="http://schemas.openxmlformats.org/presentationml/2006/main">
  <p:tag name="AS_UNIQUEID" val="4002"/>
</p:tagLst>
</file>

<file path=ppt/tags/tag340.xml><?xml version="1.0" encoding="utf-8"?>
<p:tagLst xmlns:p="http://schemas.openxmlformats.org/presentationml/2006/main">
  <p:tag name="AS_UNIQUEID" val="1069"/>
</p:tagLst>
</file>

<file path=ppt/tags/tag341.xml><?xml version="1.0" encoding="utf-8"?>
<p:tagLst xmlns:p="http://schemas.openxmlformats.org/presentationml/2006/main">
  <p:tag name="AS_UNIQUEID" val="1070"/>
</p:tagLst>
</file>

<file path=ppt/tags/tag342.xml><?xml version="1.0" encoding="utf-8"?>
<p:tagLst xmlns:p="http://schemas.openxmlformats.org/presentationml/2006/main">
  <p:tag name="AS_UNIQUEID" val="1071"/>
</p:tagLst>
</file>

<file path=ppt/tags/tag343.xml><?xml version="1.0" encoding="utf-8"?>
<p:tagLst xmlns:p="http://schemas.openxmlformats.org/presentationml/2006/main">
  <p:tag name="AS_UNIQUEID" val="1072"/>
</p:tagLst>
</file>

<file path=ppt/tags/tag344.xml><?xml version="1.0" encoding="utf-8"?>
<p:tagLst xmlns:p="http://schemas.openxmlformats.org/presentationml/2006/main">
  <p:tag name="AS_UNIQUEID" val="1073"/>
</p:tagLst>
</file>

<file path=ppt/tags/tag345.xml><?xml version="1.0" encoding="utf-8"?>
<p:tagLst xmlns:p="http://schemas.openxmlformats.org/presentationml/2006/main">
  <p:tag name="AS_UNIQUEID" val="1074"/>
</p:tagLst>
</file>

<file path=ppt/tags/tag346.xml><?xml version="1.0" encoding="utf-8"?>
<p:tagLst xmlns:p="http://schemas.openxmlformats.org/presentationml/2006/main">
  <p:tag name="AS_UNIQUEID" val="1075"/>
</p:tagLst>
</file>

<file path=ppt/tags/tag347.xml><?xml version="1.0" encoding="utf-8"?>
<p:tagLst xmlns:p="http://schemas.openxmlformats.org/presentationml/2006/main">
  <p:tag name="AS_UNIQUEID" val="1076"/>
</p:tagLst>
</file>

<file path=ppt/tags/tag348.xml><?xml version="1.0" encoding="utf-8"?>
<p:tagLst xmlns:p="http://schemas.openxmlformats.org/presentationml/2006/main">
  <p:tag name="AS_UNIQUEID" val="1077"/>
</p:tagLst>
</file>

<file path=ppt/tags/tag349.xml><?xml version="1.0" encoding="utf-8"?>
<p:tagLst xmlns:p="http://schemas.openxmlformats.org/presentationml/2006/main">
  <p:tag name="AS_UNIQUEID" val="1078"/>
</p:tagLst>
</file>

<file path=ppt/tags/tag35.xml><?xml version="1.0" encoding="utf-8"?>
<p:tagLst xmlns:p="http://schemas.openxmlformats.org/presentationml/2006/main">
  <p:tag name="AS_UNIQUEID" val="4003"/>
</p:tagLst>
</file>

<file path=ppt/tags/tag350.xml><?xml version="1.0" encoding="utf-8"?>
<p:tagLst xmlns:p="http://schemas.openxmlformats.org/presentationml/2006/main">
  <p:tag name="AS_UNIQUEID" val="1079"/>
</p:tagLst>
</file>

<file path=ppt/tags/tag351.xml><?xml version="1.0" encoding="utf-8"?>
<p:tagLst xmlns:p="http://schemas.openxmlformats.org/presentationml/2006/main">
  <p:tag name="AS_UNIQUEID" val="1080"/>
</p:tagLst>
</file>

<file path=ppt/tags/tag352.xml><?xml version="1.0" encoding="utf-8"?>
<p:tagLst xmlns:p="http://schemas.openxmlformats.org/presentationml/2006/main">
  <p:tag name="AS_UNIQUEID" val="1081"/>
</p:tagLst>
</file>

<file path=ppt/tags/tag353.xml><?xml version="1.0" encoding="utf-8"?>
<p:tagLst xmlns:p="http://schemas.openxmlformats.org/presentationml/2006/main">
  <p:tag name="AS_UNIQUEID" val="1082"/>
</p:tagLst>
</file>

<file path=ppt/tags/tag354.xml><?xml version="1.0" encoding="utf-8"?>
<p:tagLst xmlns:p="http://schemas.openxmlformats.org/presentationml/2006/main">
  <p:tag name="AS_UNIQUEID" val="1083"/>
</p:tagLst>
</file>

<file path=ppt/tags/tag355.xml><?xml version="1.0" encoding="utf-8"?>
<p:tagLst xmlns:p="http://schemas.openxmlformats.org/presentationml/2006/main">
  <p:tag name="AS_UNIQUEID" val="1084"/>
</p:tagLst>
</file>

<file path=ppt/tags/tag356.xml><?xml version="1.0" encoding="utf-8"?>
<p:tagLst xmlns:p="http://schemas.openxmlformats.org/presentationml/2006/main">
  <p:tag name="AS_UNIQUEID" val="1085"/>
</p:tagLst>
</file>

<file path=ppt/tags/tag357.xml><?xml version="1.0" encoding="utf-8"?>
<p:tagLst xmlns:p="http://schemas.openxmlformats.org/presentationml/2006/main">
  <p:tag name="AS_UNIQUEID" val="1086"/>
</p:tagLst>
</file>

<file path=ppt/tags/tag358.xml><?xml version="1.0" encoding="utf-8"?>
<p:tagLst xmlns:p="http://schemas.openxmlformats.org/presentationml/2006/main">
  <p:tag name="AS_UNIQUEID" val="1087"/>
</p:tagLst>
</file>

<file path=ppt/tags/tag359.xml><?xml version="1.0" encoding="utf-8"?>
<p:tagLst xmlns:p="http://schemas.openxmlformats.org/presentationml/2006/main">
  <p:tag name="AS_UNIQUEID" val="1088"/>
</p:tagLst>
</file>

<file path=ppt/tags/tag36.xml><?xml version="1.0" encoding="utf-8"?>
<p:tagLst xmlns:p="http://schemas.openxmlformats.org/presentationml/2006/main">
  <p:tag name="AS_UNIQUEID" val="4004"/>
</p:tagLst>
</file>

<file path=ppt/tags/tag360.xml><?xml version="1.0" encoding="utf-8"?>
<p:tagLst xmlns:p="http://schemas.openxmlformats.org/presentationml/2006/main">
  <p:tag name="AS_UNIQUEID" val="1089"/>
</p:tagLst>
</file>

<file path=ppt/tags/tag361.xml><?xml version="1.0" encoding="utf-8"?>
<p:tagLst xmlns:p="http://schemas.openxmlformats.org/presentationml/2006/main">
  <p:tag name="AS_UNIQUEID" val="1090"/>
</p:tagLst>
</file>

<file path=ppt/tags/tag362.xml><?xml version="1.0" encoding="utf-8"?>
<p:tagLst xmlns:p="http://schemas.openxmlformats.org/presentationml/2006/main">
  <p:tag name="AS_UNIQUEID" val="1091"/>
</p:tagLst>
</file>

<file path=ppt/tags/tag363.xml><?xml version="1.0" encoding="utf-8"?>
<p:tagLst xmlns:p="http://schemas.openxmlformats.org/presentationml/2006/main">
  <p:tag name="AS_UNIQUEID" val="1092"/>
</p:tagLst>
</file>

<file path=ppt/tags/tag364.xml><?xml version="1.0" encoding="utf-8"?>
<p:tagLst xmlns:p="http://schemas.openxmlformats.org/presentationml/2006/main">
  <p:tag name="AS_UNIQUEID" val="1093"/>
</p:tagLst>
</file>

<file path=ppt/tags/tag365.xml><?xml version="1.0" encoding="utf-8"?>
<p:tagLst xmlns:p="http://schemas.openxmlformats.org/presentationml/2006/main">
  <p:tag name="AS_UNIQUEID" val="1094"/>
</p:tagLst>
</file>

<file path=ppt/tags/tag366.xml><?xml version="1.0" encoding="utf-8"?>
<p:tagLst xmlns:p="http://schemas.openxmlformats.org/presentationml/2006/main">
  <p:tag name="AS_UNIQUEID" val="1095"/>
</p:tagLst>
</file>

<file path=ppt/tags/tag367.xml><?xml version="1.0" encoding="utf-8"?>
<p:tagLst xmlns:p="http://schemas.openxmlformats.org/presentationml/2006/main">
  <p:tag name="AS_UNIQUEID" val="1096"/>
</p:tagLst>
</file>

<file path=ppt/tags/tag368.xml><?xml version="1.0" encoding="utf-8"?>
<p:tagLst xmlns:p="http://schemas.openxmlformats.org/presentationml/2006/main">
  <p:tag name="AS_UNIQUEID" val="1097"/>
</p:tagLst>
</file>

<file path=ppt/tags/tag369.xml><?xml version="1.0" encoding="utf-8"?>
<p:tagLst xmlns:p="http://schemas.openxmlformats.org/presentationml/2006/main">
  <p:tag name="AS_UNIQUEID" val="1098"/>
</p:tagLst>
</file>

<file path=ppt/tags/tag37.xml><?xml version="1.0" encoding="utf-8"?>
<p:tagLst xmlns:p="http://schemas.openxmlformats.org/presentationml/2006/main">
  <p:tag name="AS_UNIQUEID" val="4005"/>
</p:tagLst>
</file>

<file path=ppt/tags/tag370.xml><?xml version="1.0" encoding="utf-8"?>
<p:tagLst xmlns:p="http://schemas.openxmlformats.org/presentationml/2006/main">
  <p:tag name="AS_UNIQUEID" val="1099"/>
</p:tagLst>
</file>

<file path=ppt/tags/tag371.xml><?xml version="1.0" encoding="utf-8"?>
<p:tagLst xmlns:p="http://schemas.openxmlformats.org/presentationml/2006/main">
  <p:tag name="AS_UNIQUEID" val="1100"/>
</p:tagLst>
</file>

<file path=ppt/tags/tag372.xml><?xml version="1.0" encoding="utf-8"?>
<p:tagLst xmlns:p="http://schemas.openxmlformats.org/presentationml/2006/main">
  <p:tag name="AS_UNIQUEID" val="1101"/>
</p:tagLst>
</file>

<file path=ppt/tags/tag373.xml><?xml version="1.0" encoding="utf-8"?>
<p:tagLst xmlns:p="http://schemas.openxmlformats.org/presentationml/2006/main">
  <p:tag name="AS_UNIQUEID" val="1102"/>
</p:tagLst>
</file>

<file path=ppt/tags/tag374.xml><?xml version="1.0" encoding="utf-8"?>
<p:tagLst xmlns:p="http://schemas.openxmlformats.org/presentationml/2006/main">
  <p:tag name="AS_UNIQUEID" val="1103"/>
</p:tagLst>
</file>

<file path=ppt/tags/tag375.xml><?xml version="1.0" encoding="utf-8"?>
<p:tagLst xmlns:p="http://schemas.openxmlformats.org/presentationml/2006/main">
  <p:tag name="AS_UNIQUEID" val="1104"/>
</p:tagLst>
</file>

<file path=ppt/tags/tag376.xml><?xml version="1.0" encoding="utf-8"?>
<p:tagLst xmlns:p="http://schemas.openxmlformats.org/presentationml/2006/main">
  <p:tag name="AS_UNIQUEID" val="1105"/>
</p:tagLst>
</file>

<file path=ppt/tags/tag377.xml><?xml version="1.0" encoding="utf-8"?>
<p:tagLst xmlns:p="http://schemas.openxmlformats.org/presentationml/2006/main">
  <p:tag name="AS_UNIQUEID" val="1106"/>
</p:tagLst>
</file>

<file path=ppt/tags/tag378.xml><?xml version="1.0" encoding="utf-8"?>
<p:tagLst xmlns:p="http://schemas.openxmlformats.org/presentationml/2006/main">
  <p:tag name="AS_UNIQUEID" val="1107"/>
</p:tagLst>
</file>

<file path=ppt/tags/tag379.xml><?xml version="1.0" encoding="utf-8"?>
<p:tagLst xmlns:p="http://schemas.openxmlformats.org/presentationml/2006/main">
  <p:tag name="AS_UNIQUEID" val="1108"/>
</p:tagLst>
</file>

<file path=ppt/tags/tag38.xml><?xml version="1.0" encoding="utf-8"?>
<p:tagLst xmlns:p="http://schemas.openxmlformats.org/presentationml/2006/main">
  <p:tag name="AS_UNIQUEID" val="4006"/>
</p:tagLst>
</file>

<file path=ppt/tags/tag380.xml><?xml version="1.0" encoding="utf-8"?>
<p:tagLst xmlns:p="http://schemas.openxmlformats.org/presentationml/2006/main">
  <p:tag name="AS_UNIQUEID" val="1109"/>
</p:tagLst>
</file>

<file path=ppt/tags/tag381.xml><?xml version="1.0" encoding="utf-8"?>
<p:tagLst xmlns:p="http://schemas.openxmlformats.org/presentationml/2006/main">
  <p:tag name="AS_UNIQUEID" val="1110"/>
</p:tagLst>
</file>

<file path=ppt/tags/tag382.xml><?xml version="1.0" encoding="utf-8"?>
<p:tagLst xmlns:p="http://schemas.openxmlformats.org/presentationml/2006/main">
  <p:tag name="AS_UNIQUEID" val="1111"/>
</p:tagLst>
</file>

<file path=ppt/tags/tag383.xml><?xml version="1.0" encoding="utf-8"?>
<p:tagLst xmlns:p="http://schemas.openxmlformats.org/presentationml/2006/main">
  <p:tag name="AS_UNIQUEID" val="1063"/>
</p:tagLst>
</file>

<file path=ppt/tags/tag384.xml><?xml version="1.0" encoding="utf-8"?>
<p:tagLst xmlns:p="http://schemas.openxmlformats.org/presentationml/2006/main">
  <p:tag name="AS_UNIQUEID" val="1064"/>
</p:tagLst>
</file>

<file path=ppt/tags/tag385.xml><?xml version="1.0" encoding="utf-8"?>
<p:tagLst xmlns:p="http://schemas.openxmlformats.org/presentationml/2006/main">
  <p:tag name="AS_UNIQUEID" val="4115"/>
</p:tagLst>
</file>

<file path=ppt/tags/tag386.xml><?xml version="1.0" encoding="utf-8"?>
<p:tagLst xmlns:p="http://schemas.openxmlformats.org/presentationml/2006/main">
  <p:tag name="AS_UNIQUEID" val="4116"/>
</p:tagLst>
</file>

<file path=ppt/tags/tag387.xml><?xml version="1.0" encoding="utf-8"?>
<p:tagLst xmlns:p="http://schemas.openxmlformats.org/presentationml/2006/main">
  <p:tag name="AS_UNIQUEID" val="4117"/>
</p:tagLst>
</file>

<file path=ppt/tags/tag388.xml><?xml version="1.0" encoding="utf-8"?>
<p:tagLst xmlns:p="http://schemas.openxmlformats.org/presentationml/2006/main">
  <p:tag name="AS_UNIQUEID" val="4118"/>
</p:tagLst>
</file>

<file path=ppt/tags/tag389.xml><?xml version="1.0" encoding="utf-8"?>
<p:tagLst xmlns:p="http://schemas.openxmlformats.org/presentationml/2006/main">
  <p:tag name="AS_UNIQUEID" val="4139"/>
</p:tagLst>
</file>

<file path=ppt/tags/tag39.xml><?xml version="1.0" encoding="utf-8"?>
<p:tagLst xmlns:p="http://schemas.openxmlformats.org/presentationml/2006/main">
  <p:tag name="AS_UNIQUEID" val="4007"/>
</p:tagLst>
</file>

<file path=ppt/tags/tag390.xml><?xml version="1.0" encoding="utf-8"?>
<p:tagLst xmlns:p="http://schemas.openxmlformats.org/presentationml/2006/main">
  <p:tag name="AS_UNIQUEID" val="4119"/>
</p:tagLst>
</file>

<file path=ppt/tags/tag391.xml><?xml version="1.0" encoding="utf-8"?>
<p:tagLst xmlns:p="http://schemas.openxmlformats.org/presentationml/2006/main">
  <p:tag name="AS_UNIQUEID" val="4120"/>
</p:tagLst>
</file>

<file path=ppt/tags/tag392.xml><?xml version="1.0" encoding="utf-8"?>
<p:tagLst xmlns:p="http://schemas.openxmlformats.org/presentationml/2006/main">
  <p:tag name="AS_UNIQUEID" val="4121"/>
</p:tagLst>
</file>

<file path=ppt/tags/tag393.xml><?xml version="1.0" encoding="utf-8"?>
<p:tagLst xmlns:p="http://schemas.openxmlformats.org/presentationml/2006/main">
  <p:tag name="AS_UNIQUEID" val="4122"/>
</p:tagLst>
</file>

<file path=ppt/tags/tag394.xml><?xml version="1.0" encoding="utf-8"?>
<p:tagLst xmlns:p="http://schemas.openxmlformats.org/presentationml/2006/main">
  <p:tag name="AS_UNIQUEID" val="4123"/>
</p:tagLst>
</file>

<file path=ppt/tags/tag395.xml><?xml version="1.0" encoding="utf-8"?>
<p:tagLst xmlns:p="http://schemas.openxmlformats.org/presentationml/2006/main">
  <p:tag name="AS_UNIQUEID" val="4124"/>
</p:tagLst>
</file>

<file path=ppt/tags/tag396.xml><?xml version="1.0" encoding="utf-8"?>
<p:tagLst xmlns:p="http://schemas.openxmlformats.org/presentationml/2006/main">
  <p:tag name="AS_UNIQUEID" val="1172"/>
</p:tagLst>
</file>

<file path=ppt/tags/tag397.xml><?xml version="1.0" encoding="utf-8"?>
<p:tagLst xmlns:p="http://schemas.openxmlformats.org/presentationml/2006/main">
  <p:tag name="AS_UNIQUEID" val="1175"/>
</p:tagLst>
</file>

<file path=ppt/tags/tag398.xml><?xml version="1.0" encoding="utf-8"?>
<p:tagLst xmlns:p="http://schemas.openxmlformats.org/presentationml/2006/main">
  <p:tag name="AS_UNIQUEID" val="4125"/>
</p:tagLst>
</file>

<file path=ppt/tags/tag399.xml><?xml version="1.0" encoding="utf-8"?>
<p:tagLst xmlns:p="http://schemas.openxmlformats.org/presentationml/2006/main">
  <p:tag name="AS_UNIQUEID" val="4126"/>
</p:tagLst>
</file>

<file path=ppt/tags/tag4.xml><?xml version="1.0" encoding="utf-8"?>
<p:tagLst xmlns:p="http://schemas.openxmlformats.org/presentationml/2006/main">
  <p:tag name="AS_UNIQUEID" val="3972"/>
</p:tagLst>
</file>

<file path=ppt/tags/tag40.xml><?xml version="1.0" encoding="utf-8"?>
<p:tagLst xmlns:p="http://schemas.openxmlformats.org/presentationml/2006/main">
  <p:tag name="AS_UNIQUEID" val="4008"/>
</p:tagLst>
</file>

<file path=ppt/tags/tag400.xml><?xml version="1.0" encoding="utf-8"?>
<p:tagLst xmlns:p="http://schemas.openxmlformats.org/presentationml/2006/main">
  <p:tag name="AS_UNIQUEID" val="4127"/>
</p:tagLst>
</file>

<file path=ppt/tags/tag401.xml><?xml version="1.0" encoding="utf-8"?>
<p:tagLst xmlns:p="http://schemas.openxmlformats.org/presentationml/2006/main">
  <p:tag name="AS_UNIQUEID" val="4128"/>
</p:tagLst>
</file>

<file path=ppt/tags/tag402.xml><?xml version="1.0" encoding="utf-8"?>
<p:tagLst xmlns:p="http://schemas.openxmlformats.org/presentationml/2006/main">
  <p:tag name="AS_UNIQUEID" val="4129"/>
</p:tagLst>
</file>

<file path=ppt/tags/tag403.xml><?xml version="1.0" encoding="utf-8"?>
<p:tagLst xmlns:p="http://schemas.openxmlformats.org/presentationml/2006/main">
  <p:tag name="AS_UNIQUEID" val="4130"/>
</p:tagLst>
</file>

<file path=ppt/tags/tag404.xml><?xml version="1.0" encoding="utf-8"?>
<p:tagLst xmlns:p="http://schemas.openxmlformats.org/presentationml/2006/main">
  <p:tag name="AS_UNIQUEID" val="4131"/>
</p:tagLst>
</file>

<file path=ppt/tags/tag405.xml><?xml version="1.0" encoding="utf-8"?>
<p:tagLst xmlns:p="http://schemas.openxmlformats.org/presentationml/2006/main">
  <p:tag name="AS_UNIQUEID" val="4132"/>
</p:tagLst>
</file>

<file path=ppt/tags/tag406.xml><?xml version="1.0" encoding="utf-8"?>
<p:tagLst xmlns:p="http://schemas.openxmlformats.org/presentationml/2006/main">
  <p:tag name="AS_UNIQUEID" val="4133"/>
</p:tagLst>
</file>

<file path=ppt/tags/tag407.xml><?xml version="1.0" encoding="utf-8"?>
<p:tagLst xmlns:p="http://schemas.openxmlformats.org/presentationml/2006/main">
  <p:tag name="AS_UNIQUEID" val="4134"/>
</p:tagLst>
</file>

<file path=ppt/tags/tag408.xml><?xml version="1.0" encoding="utf-8"?>
<p:tagLst xmlns:p="http://schemas.openxmlformats.org/presentationml/2006/main">
  <p:tag name="AS_UNIQUEID" val="4135"/>
</p:tagLst>
</file>

<file path=ppt/tags/tag409.xml><?xml version="1.0" encoding="utf-8"?>
<p:tagLst xmlns:p="http://schemas.openxmlformats.org/presentationml/2006/main">
  <p:tag name="AS_UNIQUEID" val="4136"/>
</p:tagLst>
</file>

<file path=ppt/tags/tag41.xml><?xml version="1.0" encoding="utf-8"?>
<p:tagLst xmlns:p="http://schemas.openxmlformats.org/presentationml/2006/main">
  <p:tag name="AS_UNIQUEID" val="4009"/>
</p:tagLst>
</file>

<file path=ppt/tags/tag410.xml><?xml version="1.0" encoding="utf-8"?>
<p:tagLst xmlns:p="http://schemas.openxmlformats.org/presentationml/2006/main">
  <p:tag name="AS_UNIQUEID" val="1134"/>
</p:tagLst>
</file>

<file path=ppt/tags/tag411.xml><?xml version="1.0" encoding="utf-8"?>
<p:tagLst xmlns:p="http://schemas.openxmlformats.org/presentationml/2006/main">
  <p:tag name="AS_UNIQUEID" val="1135"/>
</p:tagLst>
</file>

<file path=ppt/tags/tag412.xml><?xml version="1.0" encoding="utf-8"?>
<p:tagLst xmlns:p="http://schemas.openxmlformats.org/presentationml/2006/main">
  <p:tag name="AS_UNIQUEID" val="1136"/>
</p:tagLst>
</file>

<file path=ppt/tags/tag413.xml><?xml version="1.0" encoding="utf-8"?>
<p:tagLst xmlns:p="http://schemas.openxmlformats.org/presentationml/2006/main">
  <p:tag name="AS_UNIQUEID" val="1138"/>
</p:tagLst>
</file>

<file path=ppt/tags/tag414.xml><?xml version="1.0" encoding="utf-8"?>
<p:tagLst xmlns:p="http://schemas.openxmlformats.org/presentationml/2006/main">
  <p:tag name="AS_UNIQUEID" val="1140"/>
</p:tagLst>
</file>

<file path=ppt/tags/tag415.xml><?xml version="1.0" encoding="utf-8"?>
<p:tagLst xmlns:p="http://schemas.openxmlformats.org/presentationml/2006/main">
  <p:tag name="AS_UNIQUEID" val="1139"/>
</p:tagLst>
</file>

<file path=ppt/tags/tag416.xml><?xml version="1.0" encoding="utf-8"?>
<p:tagLst xmlns:p="http://schemas.openxmlformats.org/presentationml/2006/main">
  <p:tag name="AS_UNIQUEID" val="1137"/>
</p:tagLst>
</file>

<file path=ppt/tags/tag417.xml><?xml version="1.0" encoding="utf-8"?>
<p:tagLst xmlns:p="http://schemas.openxmlformats.org/presentationml/2006/main">
  <p:tag name="AS_UNIQUEID" val="1141"/>
</p:tagLst>
</file>

<file path=ppt/tags/tag418.xml><?xml version="1.0" encoding="utf-8"?>
<p:tagLst xmlns:p="http://schemas.openxmlformats.org/presentationml/2006/main">
  <p:tag name="AS_UNIQUEID" val="2188"/>
</p:tagLst>
</file>

<file path=ppt/tags/tag419.xml><?xml version="1.0" encoding="utf-8"?>
<p:tagLst xmlns:p="http://schemas.openxmlformats.org/presentationml/2006/main">
  <p:tag name="AS_UNIQUEID" val="4137"/>
</p:tagLst>
</file>

<file path=ppt/tags/tag42.xml><?xml version="1.0" encoding="utf-8"?>
<p:tagLst xmlns:p="http://schemas.openxmlformats.org/presentationml/2006/main">
  <p:tag name="AS_UNIQUEID" val="4010"/>
</p:tagLst>
</file>

<file path=ppt/tags/tag420.xml><?xml version="1.0" encoding="utf-8"?>
<p:tagLst xmlns:p="http://schemas.openxmlformats.org/presentationml/2006/main">
  <p:tag name="AS_UNIQUEID" val="4138"/>
</p:tagLst>
</file>

<file path=ppt/tags/tag421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</p:tagLst>
</file>

<file path=ppt/tags/tag43.xml><?xml version="1.0" encoding="utf-8"?>
<p:tagLst xmlns:p="http://schemas.openxmlformats.org/presentationml/2006/main">
  <p:tag name="AS_UNIQUEID" val="4011"/>
</p:tagLst>
</file>

<file path=ppt/tags/tag44.xml><?xml version="1.0" encoding="utf-8"?>
<p:tagLst xmlns:p="http://schemas.openxmlformats.org/presentationml/2006/main">
  <p:tag name="AS_UNIQUEID" val="4012"/>
</p:tagLst>
</file>

<file path=ppt/tags/tag45.xml><?xml version="1.0" encoding="utf-8"?>
<p:tagLst xmlns:p="http://schemas.openxmlformats.org/presentationml/2006/main">
  <p:tag name="AS_UNIQUEID" val="4013"/>
</p:tagLst>
</file>

<file path=ppt/tags/tag46.xml><?xml version="1.0" encoding="utf-8"?>
<p:tagLst xmlns:p="http://schemas.openxmlformats.org/presentationml/2006/main">
  <p:tag name="AS_UNIQUEID" val="4014"/>
</p:tagLst>
</file>

<file path=ppt/tags/tag47.xml><?xml version="1.0" encoding="utf-8"?>
<p:tagLst xmlns:p="http://schemas.openxmlformats.org/presentationml/2006/main">
  <p:tag name="AS_UNIQUEID" val="4015"/>
</p:tagLst>
</file>

<file path=ppt/tags/tag48.xml><?xml version="1.0" encoding="utf-8"?>
<p:tagLst xmlns:p="http://schemas.openxmlformats.org/presentationml/2006/main">
  <p:tag name="AS_UNIQUEID" val="4016"/>
</p:tagLst>
</file>

<file path=ppt/tags/tag49.xml><?xml version="1.0" encoding="utf-8"?>
<p:tagLst xmlns:p="http://schemas.openxmlformats.org/presentationml/2006/main">
  <p:tag name="AS_UNIQUEID" val="4017"/>
</p:tagLst>
</file>

<file path=ppt/tags/tag5.xml><?xml version="1.0" encoding="utf-8"?>
<p:tagLst xmlns:p="http://schemas.openxmlformats.org/presentationml/2006/main">
  <p:tag name="AS_UNIQUEID" val="3973"/>
</p:tagLst>
</file>

<file path=ppt/tags/tag50.xml><?xml version="1.0" encoding="utf-8"?>
<p:tagLst xmlns:p="http://schemas.openxmlformats.org/presentationml/2006/main">
  <p:tag name="AS_UNIQUEID" val="4018"/>
</p:tagLst>
</file>

<file path=ppt/tags/tag51.xml><?xml version="1.0" encoding="utf-8"?>
<p:tagLst xmlns:p="http://schemas.openxmlformats.org/presentationml/2006/main">
  <p:tag name="AS_UNIQUEID" val="4019"/>
</p:tagLst>
</file>

<file path=ppt/tags/tag52.xml><?xml version="1.0" encoding="utf-8"?>
<p:tagLst xmlns:p="http://schemas.openxmlformats.org/presentationml/2006/main">
  <p:tag name="AS_UNIQUEID" val="4020"/>
</p:tagLst>
</file>

<file path=ppt/tags/tag53.xml><?xml version="1.0" encoding="utf-8"?>
<p:tagLst xmlns:p="http://schemas.openxmlformats.org/presentationml/2006/main">
  <p:tag name="AS_UNIQUEID" val="4021"/>
</p:tagLst>
</file>

<file path=ppt/tags/tag54.xml><?xml version="1.0" encoding="utf-8"?>
<p:tagLst xmlns:p="http://schemas.openxmlformats.org/presentationml/2006/main">
  <p:tag name="AS_UNIQUEID" val="4022"/>
</p:tagLst>
</file>

<file path=ppt/tags/tag55.xml><?xml version="1.0" encoding="utf-8"?>
<p:tagLst xmlns:p="http://schemas.openxmlformats.org/presentationml/2006/main">
  <p:tag name="AS_UNIQUEID" val="4023"/>
</p:tagLst>
</file>

<file path=ppt/tags/tag56.xml><?xml version="1.0" encoding="utf-8"?>
<p:tagLst xmlns:p="http://schemas.openxmlformats.org/presentationml/2006/main">
  <p:tag name="AS_UNIQUEID" val="4024"/>
</p:tagLst>
</file>

<file path=ppt/tags/tag57.xml><?xml version="1.0" encoding="utf-8"?>
<p:tagLst xmlns:p="http://schemas.openxmlformats.org/presentationml/2006/main">
  <p:tag name="AS_UNIQUEID" val="4025"/>
</p:tagLst>
</file>

<file path=ppt/tags/tag58.xml><?xml version="1.0" encoding="utf-8"?>
<p:tagLst xmlns:p="http://schemas.openxmlformats.org/presentationml/2006/main">
  <p:tag name="AS_UNIQUEID" val="4026"/>
</p:tagLst>
</file>

<file path=ppt/tags/tag59.xml><?xml version="1.0" encoding="utf-8"?>
<p:tagLst xmlns:p="http://schemas.openxmlformats.org/presentationml/2006/main">
  <p:tag name="AS_UNIQUEID" val="4027"/>
</p:tagLst>
</file>

<file path=ppt/tags/tag6.xml><?xml version="1.0" encoding="utf-8"?>
<p:tagLst xmlns:p="http://schemas.openxmlformats.org/presentationml/2006/main">
  <p:tag name="AS_UNIQUEID" val="3974"/>
</p:tagLst>
</file>

<file path=ppt/tags/tag60.xml><?xml version="1.0" encoding="utf-8"?>
<p:tagLst xmlns:p="http://schemas.openxmlformats.org/presentationml/2006/main">
  <p:tag name="AS_UNIQUEID" val="4028"/>
</p:tagLst>
</file>

<file path=ppt/tags/tag61.xml><?xml version="1.0" encoding="utf-8"?>
<p:tagLst xmlns:p="http://schemas.openxmlformats.org/presentationml/2006/main">
  <p:tag name="AS_UNIQUEID" val="4029"/>
</p:tagLst>
</file>

<file path=ppt/tags/tag62.xml><?xml version="1.0" encoding="utf-8"?>
<p:tagLst xmlns:p="http://schemas.openxmlformats.org/presentationml/2006/main">
  <p:tag name="AS_UNIQUEID" val="4030"/>
</p:tagLst>
</file>

<file path=ppt/tags/tag63.xml><?xml version="1.0" encoding="utf-8"?>
<p:tagLst xmlns:p="http://schemas.openxmlformats.org/presentationml/2006/main">
  <p:tag name="AS_UNIQUEID" val="4031"/>
</p:tagLst>
</file>

<file path=ppt/tags/tag64.xml><?xml version="1.0" encoding="utf-8"?>
<p:tagLst xmlns:p="http://schemas.openxmlformats.org/presentationml/2006/main">
  <p:tag name="AS_UNIQUEID" val="4032"/>
</p:tagLst>
</file>

<file path=ppt/tags/tag65.xml><?xml version="1.0" encoding="utf-8"?>
<p:tagLst xmlns:p="http://schemas.openxmlformats.org/presentationml/2006/main">
  <p:tag name="AS_UNIQUEID" val="4033"/>
</p:tagLst>
</file>

<file path=ppt/tags/tag66.xml><?xml version="1.0" encoding="utf-8"?>
<p:tagLst xmlns:p="http://schemas.openxmlformats.org/presentationml/2006/main">
  <p:tag name="AS_UNIQUEID" val="4034"/>
</p:tagLst>
</file>

<file path=ppt/tags/tag67.xml><?xml version="1.0" encoding="utf-8"?>
<p:tagLst xmlns:p="http://schemas.openxmlformats.org/presentationml/2006/main">
  <p:tag name="AS_UNIQUEID" val="4035"/>
</p:tagLst>
</file>

<file path=ppt/tags/tag68.xml><?xml version="1.0" encoding="utf-8"?>
<p:tagLst xmlns:p="http://schemas.openxmlformats.org/presentationml/2006/main">
  <p:tag name="AS_UNIQUEID" val="4036"/>
</p:tagLst>
</file>

<file path=ppt/tags/tag69.xml><?xml version="1.0" encoding="utf-8"?>
<p:tagLst xmlns:p="http://schemas.openxmlformats.org/presentationml/2006/main">
  <p:tag name="AS_UNIQUEID" val="4037"/>
</p:tagLst>
</file>

<file path=ppt/tags/tag7.xml><?xml version="1.0" encoding="utf-8"?>
<p:tagLst xmlns:p="http://schemas.openxmlformats.org/presentationml/2006/main">
  <p:tag name="AS_UNIQUEID" val="3975"/>
</p:tagLst>
</file>

<file path=ppt/tags/tag70.xml><?xml version="1.0" encoding="utf-8"?>
<p:tagLst xmlns:p="http://schemas.openxmlformats.org/presentationml/2006/main">
  <p:tag name="AS_UNIQUEID" val="4038"/>
</p:tagLst>
</file>

<file path=ppt/tags/tag71.xml><?xml version="1.0" encoding="utf-8"?>
<p:tagLst xmlns:p="http://schemas.openxmlformats.org/presentationml/2006/main">
  <p:tag name="AS_UNIQUEID" val="4039"/>
</p:tagLst>
</file>

<file path=ppt/tags/tag72.xml><?xml version="1.0" encoding="utf-8"?>
<p:tagLst xmlns:p="http://schemas.openxmlformats.org/presentationml/2006/main">
  <p:tag name="AS_UNIQUEID" val="4040"/>
</p:tagLst>
</file>

<file path=ppt/tags/tag73.xml><?xml version="1.0" encoding="utf-8"?>
<p:tagLst xmlns:p="http://schemas.openxmlformats.org/presentationml/2006/main">
  <p:tag name="AS_UNIQUEID" val="4041"/>
</p:tagLst>
</file>

<file path=ppt/tags/tag74.xml><?xml version="1.0" encoding="utf-8"?>
<p:tagLst xmlns:p="http://schemas.openxmlformats.org/presentationml/2006/main">
  <p:tag name="AS_UNIQUEID" val="4042"/>
</p:tagLst>
</file>

<file path=ppt/tags/tag75.xml><?xml version="1.0" encoding="utf-8"?>
<p:tagLst xmlns:p="http://schemas.openxmlformats.org/presentationml/2006/main">
  <p:tag name="AS_UNIQUEID" val="4043"/>
</p:tagLst>
</file>

<file path=ppt/tags/tag76.xml><?xml version="1.0" encoding="utf-8"?>
<p:tagLst xmlns:p="http://schemas.openxmlformats.org/presentationml/2006/main">
  <p:tag name="AS_UNIQUEID" val="4044"/>
</p:tagLst>
</file>

<file path=ppt/tags/tag77.xml><?xml version="1.0" encoding="utf-8"?>
<p:tagLst xmlns:p="http://schemas.openxmlformats.org/presentationml/2006/main">
  <p:tag name="AS_UNIQUEID" val="4045"/>
</p:tagLst>
</file>

<file path=ppt/tags/tag78.xml><?xml version="1.0" encoding="utf-8"?>
<p:tagLst xmlns:p="http://schemas.openxmlformats.org/presentationml/2006/main">
  <p:tag name="AS_UNIQUEID" val="4046"/>
</p:tagLst>
</file>

<file path=ppt/tags/tag79.xml><?xml version="1.0" encoding="utf-8"?>
<p:tagLst xmlns:p="http://schemas.openxmlformats.org/presentationml/2006/main">
  <p:tag name="AS_UNIQUEID" val="4047"/>
</p:tagLst>
</file>

<file path=ppt/tags/tag8.xml><?xml version="1.0" encoding="utf-8"?>
<p:tagLst xmlns:p="http://schemas.openxmlformats.org/presentationml/2006/main">
  <p:tag name="AS_UNIQUEID" val="3976"/>
</p:tagLst>
</file>

<file path=ppt/tags/tag80.xml><?xml version="1.0" encoding="utf-8"?>
<p:tagLst xmlns:p="http://schemas.openxmlformats.org/presentationml/2006/main">
  <p:tag name="AS_UNIQUEID" val="4048"/>
</p:tagLst>
</file>

<file path=ppt/tags/tag81.xml><?xml version="1.0" encoding="utf-8"?>
<p:tagLst xmlns:p="http://schemas.openxmlformats.org/presentationml/2006/main">
  <p:tag name="AS_UNIQUEID" val="4049"/>
</p:tagLst>
</file>

<file path=ppt/tags/tag82.xml><?xml version="1.0" encoding="utf-8"?>
<p:tagLst xmlns:p="http://schemas.openxmlformats.org/presentationml/2006/main">
  <p:tag name="AS_UNIQUEID" val="4050"/>
</p:tagLst>
</file>

<file path=ppt/tags/tag83.xml><?xml version="1.0" encoding="utf-8"?>
<p:tagLst xmlns:p="http://schemas.openxmlformats.org/presentationml/2006/main">
  <p:tag name="AS_UNIQUEID" val="4051"/>
</p:tagLst>
</file>

<file path=ppt/tags/tag84.xml><?xml version="1.0" encoding="utf-8"?>
<p:tagLst xmlns:p="http://schemas.openxmlformats.org/presentationml/2006/main">
  <p:tag name="AS_UNIQUEID" val="4052"/>
</p:tagLst>
</file>

<file path=ppt/tags/tag85.xml><?xml version="1.0" encoding="utf-8"?>
<p:tagLst xmlns:p="http://schemas.openxmlformats.org/presentationml/2006/main">
  <p:tag name="AS_UNIQUEID" val="4053"/>
</p:tagLst>
</file>

<file path=ppt/tags/tag86.xml><?xml version="1.0" encoding="utf-8"?>
<p:tagLst xmlns:p="http://schemas.openxmlformats.org/presentationml/2006/main">
  <p:tag name="AS_UNIQUEID" val="4054"/>
</p:tagLst>
</file>

<file path=ppt/tags/tag87.xml><?xml version="1.0" encoding="utf-8"?>
<p:tagLst xmlns:p="http://schemas.openxmlformats.org/presentationml/2006/main">
  <p:tag name="AS_UNIQUEID" val="4055"/>
</p:tagLst>
</file>

<file path=ppt/tags/tag88.xml><?xml version="1.0" encoding="utf-8"?>
<p:tagLst xmlns:p="http://schemas.openxmlformats.org/presentationml/2006/main">
  <p:tag name="AS_UNIQUEID" val="4056"/>
</p:tagLst>
</file>

<file path=ppt/tags/tag89.xml><?xml version="1.0" encoding="utf-8"?>
<p:tagLst xmlns:p="http://schemas.openxmlformats.org/presentationml/2006/main">
  <p:tag name="AS_UNIQUEID" val="702"/>
</p:tagLst>
</file>

<file path=ppt/tags/tag9.xml><?xml version="1.0" encoding="utf-8"?>
<p:tagLst xmlns:p="http://schemas.openxmlformats.org/presentationml/2006/main">
  <p:tag name="AS_UNIQUEID" val="3977"/>
</p:tagLst>
</file>

<file path=ppt/tags/tag90.xml><?xml version="1.0" encoding="utf-8"?>
<p:tagLst xmlns:p="http://schemas.openxmlformats.org/presentationml/2006/main">
  <p:tag name="AS_UNIQUEID" val="4057"/>
</p:tagLst>
</file>

<file path=ppt/tags/tag91.xml><?xml version="1.0" encoding="utf-8"?>
<p:tagLst xmlns:p="http://schemas.openxmlformats.org/presentationml/2006/main">
  <p:tag name="AS_UNIQUEID" val="4058"/>
</p:tagLst>
</file>

<file path=ppt/tags/tag92.xml><?xml version="1.0" encoding="utf-8"?>
<p:tagLst xmlns:p="http://schemas.openxmlformats.org/presentationml/2006/main">
  <p:tag name="AS_UNIQUEID" val="4059"/>
</p:tagLst>
</file>

<file path=ppt/tags/tag93.xml><?xml version="1.0" encoding="utf-8"?>
<p:tagLst xmlns:p="http://schemas.openxmlformats.org/presentationml/2006/main">
  <p:tag name="AS_UNIQUEID" val="735"/>
</p:tagLst>
</file>

<file path=ppt/tags/tag94.xml><?xml version="1.0" encoding="utf-8"?>
<p:tagLst xmlns:p="http://schemas.openxmlformats.org/presentationml/2006/main">
  <p:tag name="AS_UNIQUEID" val="4060"/>
</p:tagLst>
</file>

<file path=ppt/tags/tag95.xml><?xml version="1.0" encoding="utf-8"?>
<p:tagLst xmlns:p="http://schemas.openxmlformats.org/presentationml/2006/main">
  <p:tag name="AS_UNIQUEID" val="4061"/>
</p:tagLst>
</file>

<file path=ppt/tags/tag96.xml><?xml version="1.0" encoding="utf-8"?>
<p:tagLst xmlns:p="http://schemas.openxmlformats.org/presentationml/2006/main">
  <p:tag name="AS_UNIQUEID" val="713"/>
</p:tagLst>
</file>

<file path=ppt/tags/tag97.xml><?xml version="1.0" encoding="utf-8"?>
<p:tagLst xmlns:p="http://schemas.openxmlformats.org/presentationml/2006/main">
  <p:tag name="AS_UNIQUEID" val="714"/>
</p:tagLst>
</file>

<file path=ppt/tags/tag98.xml><?xml version="1.0" encoding="utf-8"?>
<p:tagLst xmlns:p="http://schemas.openxmlformats.org/presentationml/2006/main">
  <p:tag name="AS_UNIQUEID" val="715"/>
</p:tagLst>
</file>

<file path=ppt/tags/tag99.xml><?xml version="1.0" encoding="utf-8"?>
<p:tagLst xmlns:p="http://schemas.openxmlformats.org/presentationml/2006/main">
  <p:tag name="AS_UNIQUEID" val="4062"/>
</p:tagLst>
</file>

<file path=ppt/theme/theme1.xml><?xml version="1.0" encoding="utf-8"?>
<a:theme xmlns:r="http://schemas.openxmlformats.org/officeDocument/2006/relationships"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微软雅黑" panose="020b0503020204020204" charset="-122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 panose="020b0503020204020204" charset="-122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146</Paragraphs>
  <Slides>25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5">
      <vt:lpstr>Arial</vt:lpstr>
      <vt:lpstr>Calibri</vt:lpstr>
      <vt:lpstr>微软雅黑</vt:lpstr>
      <vt:lpstr>楷体_GB2312</vt:lpstr>
      <vt:lpstr>宋体</vt:lpstr>
      <vt:lpstr>Times New Roman</vt:lpstr>
      <vt:lpstr>Wingdings</vt:lpstr>
      <vt:lpstr>Gabriola</vt:lpstr>
      <vt:lpstr>华文行楷</vt:lpstr>
      <vt:lpstr>WPS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2025-02-25T14:44:50.003</cp:lastPrinted>
  <dcterms:created xsi:type="dcterms:W3CDTF">2025-02-25T14:44:50Z</dcterms:created>
  <dcterms:modified xsi:type="dcterms:W3CDTF">2025-02-25T06:44:50Z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